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325"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33" r:id="rId68"/>
    <p:sldId id="326" r:id="rId69"/>
    <p:sldId id="328" r:id="rId70"/>
    <p:sldId id="321" r:id="rId71"/>
    <p:sldId id="324" r:id="rId72"/>
    <p:sldId id="322" r:id="rId73"/>
    <p:sldId id="323" r:id="rId74"/>
  </p:sldIdLst>
  <p:sldSz cx="9144000" cy="5143500" type="screen16x9"/>
  <p:notesSz cx="6858000" cy="9144000"/>
  <p:embeddedFontLst>
    <p:embeddedFont>
      <p:font typeface="Libre Baskerville" charset="0"/>
      <p:regular r:id="rId76"/>
      <p:bold r:id="rId77"/>
      <p:italic r:id="rId78"/>
    </p:embeddedFont>
    <p:embeddedFont>
      <p:font typeface="Libre Franklin" charset="0"/>
      <p:regular r:id="rId79"/>
      <p:bold r:id="rId80"/>
      <p:italic r:id="rId81"/>
      <p:boldItalic r:id="rId82"/>
    </p:embeddedFont>
    <p:embeddedFont>
      <p:font typeface="Garamond" pitchFamily="18" charset="0"/>
      <p:regular r:id="rId83"/>
      <p:bold r:id="rId84"/>
      <p:italic r:id="rId85"/>
    </p:embeddedFont>
    <p:embeddedFont>
      <p:font typeface="Libre Franklin Medium" charset="0"/>
      <p:regular r:id="rId86"/>
      <p:bold r:id="rId87"/>
      <p:italic r:id="rId88"/>
      <p:boldItalic r:id="rId89"/>
    </p:embeddedFont>
    <p:embeddedFont>
      <p:font typeface="Roboto" charset="0"/>
      <p:regular r:id="rId90"/>
      <p:bold r:id="rId91"/>
      <p:italic r:id="rId92"/>
      <p:boldItalic r:id="rId93"/>
    </p:embeddedFont>
    <p:embeddedFont>
      <p:font typeface="Palatino Linotype" pitchFamily="18"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1" d="100"/>
          <a:sy n="121" d="100"/>
        </p:scale>
        <p:origin x="-346" y="-5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font" Target="fonts/font15.fntdata"/><Relationship Id="rId95" Type="http://schemas.openxmlformats.org/officeDocument/2006/relationships/font" Target="fonts/font2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5.fntdata"/><Relationship Id="rId85" Type="http://schemas.openxmlformats.org/officeDocument/2006/relationships/font" Target="fonts/font10.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97"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2.fntdata"/><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8.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77037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6d269fae52_3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16d269fae52_3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16d269fae52_3_1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4" name="Google Shape;1564;g16d269fae52_3_15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16d269fae52_3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0" name="Google Shape;1570;g16d269fae52_3_15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16d269fae52_3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16d269fae52_3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16d269fae52_3_1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2" name="Google Shape;1582;g16d269fae52_3_1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6d269fae52_3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6d269fae52_3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16d269fae52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16d269fae5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16d269fae52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16d269fae52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16d269fae52_3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6" name="Google Shape;1606;g16d269fae52_3_152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16d269fae52_15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2" name="Google Shape;1612;g16d269fae52_15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6d269fae52_1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6d269fae52_1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6d269fae52_3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g16d269fae52_3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16d269fae52_18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16d269fae52_18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6d269fae52_15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6d269fae52_15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g16d269fae52_15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5" name="Google Shape;1635;g16d269fae52_1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g16d269fae52_15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1" name="Google Shape;1641;g16d269fae52_15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16d269fae52_3_1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6" name="Google Shape;1646;g16d269fae52_3_152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16d269fae52_17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2" name="Google Shape;1652;g16d269fae52_1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g16d269fae52_17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8" name="Google Shape;1658;g16d269fae52_17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16d269fae52_3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16d269fae52_3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16d269fae52_3_1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0" name="Google Shape;1670;g16d269fae52_3_153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16d269fae52_3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16d269fae52_3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6d269fae52_3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16d269fae52_3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16d269fae52_3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2" name="Google Shape;1682;g16d269fae52_3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16d269fae52_3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16d269fae52_3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16d269fae52_3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16d269fae52_3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16d269fae52_3_1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0" name="Google Shape;1700;g16d269fae52_3_153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g16d269fae52_28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6" name="Google Shape;1706;g16d269fae52_28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16d269fae52_28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2" name="Google Shape;1712;g16d269fae52_2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g16d269fae52_28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8" name="Google Shape;1718;g16d269fae52_28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16d269fae52_3_1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4" name="Google Shape;1724;g16d269fae52_3_153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16d269fae52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16d269fae52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16d269fae52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16d269fae52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6d269fae52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g16d269fae52_3_3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16d269fae52_3_1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4" name="Google Shape;1744;g16d269fae52_3_154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16d269fae52_17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16d269fae52_17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16d269fae52_3_1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6" name="Google Shape;1756;g16d269fae52_3_155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6d269fae52_17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6d269fae52_17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16d269fae52_3_1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8" name="Google Shape;1768;g16d269fae52_3_154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6d269fae52_17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6d269fae52_17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16d269fae52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0" name="Google Shape;1780;g16d269fae5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Google Shape;1785;g16d269fae52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6" name="Google Shape;1786;g16d269fae52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g16d269fae52_3_1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2" name="Google Shape;1792;g16d269fae52_3_155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16d269fae52_17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16d269fae52_17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6d269fae52_3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g16d269fae52_3_6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g16d269fae52_17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4" name="Google Shape;1804;g16d269fae52_17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16d269fae52_3_1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0" name="Google Shape;1810;g16d269fae52_3_155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16d269fae52_17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16d269fae52_17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16d269fae52_3_1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2" name="Google Shape;1822;g16d269fae52_3_156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16d269fae52_17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16d269fae52_17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16d269fae52_3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4" name="Google Shape;1834;g16d269fae52_3_156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16d269fae52_3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16d269fae52_3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g16d269fae52_3_1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6" name="Google Shape;1846;g16d269fae52_3_157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16d269fae52_28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16d269fae52_28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16d269fae52_28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16d269fae52_28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6d269fae52_3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5" name="Google Shape;735;g16d269fae52_3_6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16d269fae52_28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4" name="Google Shape;1864;g16d269fae52_28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16d269fae52_3_1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0" name="Google Shape;1870;g16d269fae52_3_157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16d269fae52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16d269fae52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16d269fae52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16d269fae52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16d269fae52_3_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9" name="Google Shape;1889;g16d269fae52_3_158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16d269fae52_2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16d269fae52_2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6d269fae52_3_1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9" name="Google Shape;1899;g16d269fae52_3_1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16d269fae52_3_1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5" name="Google Shape;1905;g16d269fae52_3_15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6d269fae52_3_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1" name="Google Shape;1911;g16d269fae52_3_15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6d269fae52_3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g16d269fae52_3_6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6d269fae52_3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2" name="Google Shape;752;g16d269fae52_3_6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6d269fae52_3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8" name="Google Shape;758;g16d269fae52_3_6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p:nvPr/>
        </p:nvSpPr>
        <p:spPr>
          <a:xfrm rot="10800000" flipH="1">
            <a:off x="0" y="-75"/>
            <a:ext cx="6420300" cy="36753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14"/>
          <p:cNvSpPr/>
          <p:nvPr/>
        </p:nvSpPr>
        <p:spPr>
          <a:xfrm rot="10800000">
            <a:off x="6420400" y="0"/>
            <a:ext cx="2732700" cy="1564200"/>
          </a:xfrm>
          <a:prstGeom prst="rtTriangle">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4"/>
          <p:cNvSpPr txBox="1">
            <a:spLocks noGrp="1"/>
          </p:cNvSpPr>
          <p:nvPr>
            <p:ph type="subTitle" idx="1"/>
          </p:nvPr>
        </p:nvSpPr>
        <p:spPr>
          <a:xfrm>
            <a:off x="616200" y="3913200"/>
            <a:ext cx="2122200" cy="649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sz="1600">
                <a:solidFill>
                  <a:schemeClr val="dk1"/>
                </a:solidFill>
                <a:latin typeface="Libre Franklin Medium"/>
                <a:ea typeface="Libre Franklin Medium"/>
                <a:cs typeface="Libre Franklin Medium"/>
                <a:sym typeface="Libre Franklin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ctrTitle"/>
          </p:nvPr>
        </p:nvSpPr>
        <p:spPr>
          <a:xfrm>
            <a:off x="590600" y="491400"/>
            <a:ext cx="3666900" cy="3064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4">
  <p:cSld name="title + text 4">
    <p:spTree>
      <p:nvGrpSpPr>
        <p:cNvPr id="1" name="Shape 124"/>
        <p:cNvGrpSpPr/>
        <p:nvPr/>
      </p:nvGrpSpPr>
      <p:grpSpPr>
        <a:xfrm>
          <a:off x="0" y="0"/>
          <a:ext cx="0" cy="0"/>
          <a:chOff x="0" y="0"/>
          <a:chExt cx="0" cy="0"/>
        </a:xfrm>
      </p:grpSpPr>
      <p:sp>
        <p:nvSpPr>
          <p:cNvPr id="125" name="Google Shape;125;p23"/>
          <p:cNvSpPr/>
          <p:nvPr/>
        </p:nvSpPr>
        <p:spPr>
          <a:xfrm rot="-5400000">
            <a:off x="5379100" y="1380000"/>
            <a:ext cx="5149500" cy="2380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3"/>
          <p:cNvSpPr/>
          <p:nvPr/>
        </p:nvSpPr>
        <p:spPr>
          <a:xfrm rot="5400454" flipH="1">
            <a:off x="-1715103" y="2314500"/>
            <a:ext cx="4545900" cy="1115100"/>
          </a:xfrm>
          <a:prstGeom prst="triangle">
            <a:avLst>
              <a:gd name="adj" fmla="val 2094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3"/>
          <p:cNvSpPr txBox="1">
            <a:spLocks noGrp="1"/>
          </p:cNvSpPr>
          <p:nvPr>
            <p:ph type="subTitle" idx="1"/>
          </p:nvPr>
        </p:nvSpPr>
        <p:spPr>
          <a:xfrm>
            <a:off x="1054050" y="1544250"/>
            <a:ext cx="2967900" cy="966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ctr">
              <a:lnSpc>
                <a:spcPct val="115000"/>
              </a:lnSpc>
              <a:spcBef>
                <a:spcPts val="1600"/>
              </a:spcBef>
              <a:spcAft>
                <a:spcPts val="0"/>
              </a:spcAft>
              <a:buSzPts val="1600"/>
              <a:buNone/>
              <a:defRPr sz="1600"/>
            </a:lvl2pPr>
            <a:lvl3pPr lvl="2" algn="ctr">
              <a:lnSpc>
                <a:spcPct val="115000"/>
              </a:lnSpc>
              <a:spcBef>
                <a:spcPts val="1600"/>
              </a:spcBef>
              <a:spcAft>
                <a:spcPts val="0"/>
              </a:spcAft>
              <a:buSzPts val="1600"/>
              <a:buNone/>
              <a:defRPr sz="1600"/>
            </a:lvl3pPr>
            <a:lvl4pPr lvl="3" algn="ctr">
              <a:lnSpc>
                <a:spcPct val="115000"/>
              </a:lnSpc>
              <a:spcBef>
                <a:spcPts val="1600"/>
              </a:spcBef>
              <a:spcAft>
                <a:spcPts val="0"/>
              </a:spcAft>
              <a:buSzPts val="1600"/>
              <a:buNone/>
              <a:defRPr sz="1600"/>
            </a:lvl4pPr>
            <a:lvl5pPr lvl="4" algn="ctr">
              <a:lnSpc>
                <a:spcPct val="115000"/>
              </a:lnSpc>
              <a:spcBef>
                <a:spcPts val="1600"/>
              </a:spcBef>
              <a:spcAft>
                <a:spcPts val="0"/>
              </a:spcAft>
              <a:buSzPts val="1600"/>
              <a:buNone/>
              <a:defRPr sz="1600"/>
            </a:lvl5pPr>
            <a:lvl6pPr lvl="5" algn="ctr">
              <a:lnSpc>
                <a:spcPct val="115000"/>
              </a:lnSpc>
              <a:spcBef>
                <a:spcPts val="1600"/>
              </a:spcBef>
              <a:spcAft>
                <a:spcPts val="0"/>
              </a:spcAft>
              <a:buSzPts val="1600"/>
              <a:buNone/>
              <a:defRPr sz="1600"/>
            </a:lvl6pPr>
            <a:lvl7pPr lvl="6" algn="ctr">
              <a:lnSpc>
                <a:spcPct val="115000"/>
              </a:lnSpc>
              <a:spcBef>
                <a:spcPts val="1600"/>
              </a:spcBef>
              <a:spcAft>
                <a:spcPts val="0"/>
              </a:spcAft>
              <a:buSzPts val="1600"/>
              <a:buNone/>
              <a:defRPr sz="1600"/>
            </a:lvl7pPr>
            <a:lvl8pPr lvl="7" algn="ctr">
              <a:lnSpc>
                <a:spcPct val="115000"/>
              </a:lnSpc>
              <a:spcBef>
                <a:spcPts val="1600"/>
              </a:spcBef>
              <a:spcAft>
                <a:spcPts val="0"/>
              </a:spcAft>
              <a:buSzPts val="1600"/>
              <a:buNone/>
              <a:defRPr sz="1600"/>
            </a:lvl8pPr>
            <a:lvl9pPr lvl="8" algn="ctr">
              <a:lnSpc>
                <a:spcPct val="115000"/>
              </a:lnSpc>
              <a:spcBef>
                <a:spcPts val="1600"/>
              </a:spcBef>
              <a:spcAft>
                <a:spcPts val="1600"/>
              </a:spcAft>
              <a:buSzPts val="1600"/>
              <a:buNone/>
              <a:defRPr sz="1600"/>
            </a:lvl9pPr>
          </a:lstStyle>
          <a:p>
            <a:endParaRPr/>
          </a:p>
        </p:txBody>
      </p:sp>
      <p:sp>
        <p:nvSpPr>
          <p:cNvPr id="128" name="Google Shape;128;p23"/>
          <p:cNvSpPr txBox="1">
            <a:spLocks noGrp="1"/>
          </p:cNvSpPr>
          <p:nvPr>
            <p:ph type="title"/>
          </p:nvPr>
        </p:nvSpPr>
        <p:spPr>
          <a:xfrm>
            <a:off x="823550" y="491400"/>
            <a:ext cx="7533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5">
    <p:bg>
      <p:bgPr>
        <a:solidFill>
          <a:schemeClr val="lt1"/>
        </a:solidFill>
        <a:effectLst/>
      </p:bgPr>
    </p:bg>
    <p:spTree>
      <p:nvGrpSpPr>
        <p:cNvPr id="1" name="Shape 129"/>
        <p:cNvGrpSpPr/>
        <p:nvPr/>
      </p:nvGrpSpPr>
      <p:grpSpPr>
        <a:xfrm>
          <a:off x="0" y="0"/>
          <a:ext cx="0" cy="0"/>
          <a:chOff x="0" y="0"/>
          <a:chExt cx="0" cy="0"/>
        </a:xfrm>
      </p:grpSpPr>
      <p:sp>
        <p:nvSpPr>
          <p:cNvPr id="130" name="Google Shape;130;p24"/>
          <p:cNvSpPr/>
          <p:nvPr/>
        </p:nvSpPr>
        <p:spPr>
          <a:xfrm flipH="1">
            <a:off x="2732800" y="1468200"/>
            <a:ext cx="6420300" cy="36753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4"/>
          <p:cNvSpPr/>
          <p:nvPr/>
        </p:nvSpPr>
        <p:spPr>
          <a:xfrm rot="5400000">
            <a:off x="-584250" y="584250"/>
            <a:ext cx="2732700" cy="1564200"/>
          </a:xfrm>
          <a:prstGeom prst="rtTriangle">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4"/>
          <p:cNvSpPr txBox="1">
            <a:spLocks noGrp="1"/>
          </p:cNvSpPr>
          <p:nvPr>
            <p:ph type="subTitle" idx="1"/>
          </p:nvPr>
        </p:nvSpPr>
        <p:spPr>
          <a:xfrm>
            <a:off x="616200" y="1626750"/>
            <a:ext cx="3369600" cy="1529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33" name="Google Shape;133;p24"/>
          <p:cNvSpPr txBox="1">
            <a:spLocks noGrp="1"/>
          </p:cNvSpPr>
          <p:nvPr>
            <p:ph type="title"/>
          </p:nvPr>
        </p:nvSpPr>
        <p:spPr>
          <a:xfrm>
            <a:off x="616200" y="491400"/>
            <a:ext cx="4032000" cy="94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100"/>
              <a:buNone/>
              <a:defRPr sz="6000"/>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
        <p:nvSpPr>
          <p:cNvPr id="134" name="Google Shape;134;p24"/>
          <p:cNvSpPr txBox="1"/>
          <p:nvPr/>
        </p:nvSpPr>
        <p:spPr>
          <a:xfrm>
            <a:off x="616200" y="3832375"/>
            <a:ext cx="3579300" cy="76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ibre Franklin"/>
                <a:ea typeface="Libre Franklin"/>
                <a:cs typeface="Libre Franklin"/>
                <a:sym typeface="Libre Franklin"/>
              </a:rPr>
              <a:t>CREDITS: This presentation template was created by </a:t>
            </a:r>
            <a:r>
              <a:rPr lang="en" sz="1200" b="1" i="0" u="none" strike="noStrike" cap="none">
                <a:solidFill>
                  <a:schemeClr val="dk1"/>
                </a:solidFill>
                <a:uFill>
                  <a:noFill/>
                </a:uFill>
                <a:latin typeface="Libre Franklin"/>
                <a:ea typeface="Libre Franklin"/>
                <a:cs typeface="Libre Franklin"/>
                <a:sym typeface="Libre Franklin"/>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b="0" i="0" u="none" strike="noStrike" cap="none">
                <a:solidFill>
                  <a:schemeClr val="dk1"/>
                </a:solidFill>
                <a:latin typeface="Libre Franklin"/>
                <a:ea typeface="Libre Franklin"/>
                <a:cs typeface="Libre Franklin"/>
                <a:sym typeface="Libre Franklin"/>
              </a:rPr>
              <a:t>, including icons by </a:t>
            </a:r>
            <a:r>
              <a:rPr lang="en" sz="1200" b="1" i="0" u="none" strike="noStrike" cap="none">
                <a:solidFill>
                  <a:schemeClr val="dk1"/>
                </a:solidFill>
                <a:uFill>
                  <a:noFill/>
                </a:u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b="0" i="0" u="none" strike="noStrike" cap="none">
                <a:solidFill>
                  <a:schemeClr val="dk1"/>
                </a:solidFill>
                <a:latin typeface="Libre Franklin"/>
                <a:ea typeface="Libre Franklin"/>
                <a:cs typeface="Libre Franklin"/>
                <a:sym typeface="Libre Franklin"/>
              </a:rPr>
              <a:t>, infographics &amp; images by </a:t>
            </a:r>
            <a:r>
              <a:rPr lang="en" sz="1200" b="1" i="0" u="none" strike="noStrike" cap="none">
                <a:solidFill>
                  <a:schemeClr val="dk1"/>
                </a:solidFill>
                <a:uFill>
                  <a:noFill/>
                </a:uFill>
                <a:latin typeface="Libre Franklin"/>
                <a:ea typeface="Libre Franklin"/>
                <a:cs typeface="Libre Franklin"/>
                <a:sym typeface="Libre Franklin"/>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 </a:t>
            </a:r>
            <a:r>
              <a:rPr lang="en" sz="1200" b="0" i="0" u="none" strike="noStrike" cap="none">
                <a:solidFill>
                  <a:schemeClr val="dk1"/>
                </a:solidFill>
                <a:latin typeface="Libre Franklin"/>
                <a:ea typeface="Libre Franklin"/>
                <a:cs typeface="Libre Franklin"/>
                <a:sym typeface="Libre Franklin"/>
              </a:rPr>
              <a:t>and illustrations by </a:t>
            </a:r>
            <a:r>
              <a:rPr lang="en" sz="1200" b="1" i="0" u="none" strike="noStrike" cap="none">
                <a:solidFill>
                  <a:schemeClr val="dk1"/>
                </a:solidFill>
                <a:uFill>
                  <a:noFill/>
                </a:uFill>
                <a:latin typeface="Libre Franklin"/>
                <a:ea typeface="Libre Franklin"/>
                <a:cs typeface="Libre Franklin"/>
                <a:sym typeface="Libre Franklin"/>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Stories</a:t>
            </a:r>
            <a:endParaRPr sz="1200" b="1" i="0" u="none" strike="noStrike" cap="none">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5"/>
          <p:cNvSpPr/>
          <p:nvPr/>
        </p:nvSpPr>
        <p:spPr>
          <a:xfrm rot="10800000">
            <a:off x="2334300" y="-8250"/>
            <a:ext cx="6809700" cy="38979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15"/>
          <p:cNvSpPr/>
          <p:nvPr/>
        </p:nvSpPr>
        <p:spPr>
          <a:xfrm flipH="1">
            <a:off x="6953400" y="3889650"/>
            <a:ext cx="2190600" cy="12540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15"/>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
        <p:nvSpPr>
          <p:cNvPr id="62" name="Google Shape;62;p15"/>
          <p:cNvSpPr txBox="1">
            <a:spLocks noGrp="1"/>
          </p:cNvSpPr>
          <p:nvPr>
            <p:ph type="body" idx="1"/>
          </p:nvPr>
        </p:nvSpPr>
        <p:spPr>
          <a:xfrm>
            <a:off x="622000" y="1357200"/>
            <a:ext cx="7784700" cy="34953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AutoNum type="arabicPeriod"/>
              <a:defRPr sz="1100"/>
            </a:lvl1pPr>
            <a:lvl2pPr marL="914400" lvl="1" indent="-317500" algn="l">
              <a:lnSpc>
                <a:spcPct val="115000"/>
              </a:lnSpc>
              <a:spcBef>
                <a:spcPts val="1600"/>
              </a:spcBef>
              <a:spcAft>
                <a:spcPts val="0"/>
              </a:spcAft>
              <a:buSzPts val="1400"/>
              <a:buAutoNum type="alphaLcPeriod"/>
              <a:defRPr/>
            </a:lvl2pPr>
            <a:lvl3pPr marL="1371600" lvl="2" indent="-317500" algn="l">
              <a:lnSpc>
                <a:spcPct val="115000"/>
              </a:lnSpc>
              <a:spcBef>
                <a:spcPts val="1600"/>
              </a:spcBef>
              <a:spcAft>
                <a:spcPts val="0"/>
              </a:spcAft>
              <a:buSzPts val="1400"/>
              <a:buAutoNum type="romanLcPeriod"/>
              <a:defRPr/>
            </a:lvl3pPr>
            <a:lvl4pPr marL="1828800" lvl="3" indent="-317500" algn="l">
              <a:lnSpc>
                <a:spcPct val="115000"/>
              </a:lnSpc>
              <a:spcBef>
                <a:spcPts val="1600"/>
              </a:spcBef>
              <a:spcAft>
                <a:spcPts val="0"/>
              </a:spcAft>
              <a:buSzPts val="1400"/>
              <a:buAutoNum type="arabicPeriod"/>
              <a:defRPr/>
            </a:lvl4pPr>
            <a:lvl5pPr marL="2286000" lvl="4" indent="-317500" algn="l">
              <a:lnSpc>
                <a:spcPct val="115000"/>
              </a:lnSpc>
              <a:spcBef>
                <a:spcPts val="1600"/>
              </a:spcBef>
              <a:spcAft>
                <a:spcPts val="0"/>
              </a:spcAft>
              <a:buSzPts val="1400"/>
              <a:buAutoNum type="alphaLcPeriod"/>
              <a:defRPr/>
            </a:lvl5pPr>
            <a:lvl6pPr marL="2743200" lvl="5" indent="-317500" algn="l">
              <a:lnSpc>
                <a:spcPct val="115000"/>
              </a:lnSpc>
              <a:spcBef>
                <a:spcPts val="1600"/>
              </a:spcBef>
              <a:spcAft>
                <a:spcPts val="0"/>
              </a:spcAft>
              <a:buSzPts val="1400"/>
              <a:buAutoNum type="romanLcPeriod"/>
              <a:defRPr/>
            </a:lvl6pPr>
            <a:lvl7pPr marL="3200400" lvl="6" indent="-317500" algn="l">
              <a:lnSpc>
                <a:spcPct val="115000"/>
              </a:lnSpc>
              <a:spcBef>
                <a:spcPts val="1600"/>
              </a:spcBef>
              <a:spcAft>
                <a:spcPts val="0"/>
              </a:spcAft>
              <a:buSzPts val="1400"/>
              <a:buAutoNum type="arabicPeriod"/>
              <a:defRPr/>
            </a:lvl7pPr>
            <a:lvl8pPr marL="3657600" lvl="7" indent="-317500" algn="l">
              <a:lnSpc>
                <a:spcPct val="115000"/>
              </a:lnSpc>
              <a:spcBef>
                <a:spcPts val="1600"/>
              </a:spcBef>
              <a:spcAft>
                <a:spcPts val="0"/>
              </a:spcAft>
              <a:buSzPts val="1400"/>
              <a:buAutoNum type="alphaLcPeriod"/>
              <a:defRPr/>
            </a:lvl8pPr>
            <a:lvl9pPr marL="4114800" lvl="8" indent="-317500" algn="l">
              <a:lnSpc>
                <a:spcPct val="115000"/>
              </a:lnSpc>
              <a:spcBef>
                <a:spcPts val="1600"/>
              </a:spcBef>
              <a:spcAft>
                <a:spcPts val="1600"/>
              </a:spcAft>
              <a:buSzPts val="1400"/>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1"/>
        </a:solidFill>
        <a:effectLst/>
      </p:bgPr>
    </p:bg>
    <p:spTree>
      <p:nvGrpSpPr>
        <p:cNvPr id="1" name="Shape 63"/>
        <p:cNvGrpSpPr/>
        <p:nvPr/>
      </p:nvGrpSpPr>
      <p:grpSpPr>
        <a:xfrm>
          <a:off x="0" y="0"/>
          <a:ext cx="0" cy="0"/>
          <a:chOff x="0" y="0"/>
          <a:chExt cx="0" cy="0"/>
        </a:xfrm>
      </p:grpSpPr>
      <p:sp>
        <p:nvSpPr>
          <p:cNvPr id="64" name="Google Shape;64;p16"/>
          <p:cNvSpPr/>
          <p:nvPr/>
        </p:nvSpPr>
        <p:spPr>
          <a:xfrm rot="-5400000" flipH="1">
            <a:off x="7422000" y="4683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6"/>
          <p:cNvSpPr txBox="1">
            <a:spLocks noGrp="1"/>
          </p:cNvSpPr>
          <p:nvPr>
            <p:ph type="subTitle" idx="1"/>
          </p:nvPr>
        </p:nvSpPr>
        <p:spPr>
          <a:xfrm>
            <a:off x="620700" y="3794775"/>
            <a:ext cx="2595600" cy="36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66" name="Google Shape;66;p16"/>
          <p:cNvSpPr txBox="1">
            <a:spLocks noGrp="1"/>
          </p:cNvSpPr>
          <p:nvPr>
            <p:ph type="subTitle" idx="2"/>
          </p:nvPr>
        </p:nvSpPr>
        <p:spPr>
          <a:xfrm>
            <a:off x="620700" y="2215425"/>
            <a:ext cx="2595600" cy="36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67" name="Google Shape;67;p16"/>
          <p:cNvSpPr txBox="1">
            <a:spLocks noGrp="1"/>
          </p:cNvSpPr>
          <p:nvPr>
            <p:ph type="subTitle" idx="3"/>
          </p:nvPr>
        </p:nvSpPr>
        <p:spPr>
          <a:xfrm>
            <a:off x="620700" y="1851575"/>
            <a:ext cx="2159700" cy="36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600">
                <a:solidFill>
                  <a:schemeClr val="dk1"/>
                </a:solidFill>
                <a:latin typeface="Arial"/>
                <a:ea typeface="Arial"/>
                <a:cs typeface="Arial"/>
                <a:sym typeface="Arial"/>
              </a:defRPr>
            </a:lvl1pPr>
            <a:lvl2pPr lvl="1" algn="l">
              <a:lnSpc>
                <a:spcPct val="115000"/>
              </a:lnSpc>
              <a:spcBef>
                <a:spcPts val="160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68" name="Google Shape;68;p16"/>
          <p:cNvSpPr txBox="1">
            <a:spLocks noGrp="1"/>
          </p:cNvSpPr>
          <p:nvPr>
            <p:ph type="subTitle" idx="4"/>
          </p:nvPr>
        </p:nvSpPr>
        <p:spPr>
          <a:xfrm>
            <a:off x="3342325" y="1851575"/>
            <a:ext cx="2159700" cy="36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600">
                <a:solidFill>
                  <a:schemeClr val="dk1"/>
                </a:solidFill>
                <a:latin typeface="Arial"/>
                <a:ea typeface="Arial"/>
                <a:cs typeface="Arial"/>
                <a:sym typeface="Arial"/>
              </a:defRPr>
            </a:lvl1pPr>
            <a:lvl2pPr lvl="1" algn="l">
              <a:lnSpc>
                <a:spcPct val="115000"/>
              </a:lnSpc>
              <a:spcBef>
                <a:spcPts val="160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69" name="Google Shape;69;p16"/>
          <p:cNvSpPr txBox="1">
            <a:spLocks noGrp="1"/>
          </p:cNvSpPr>
          <p:nvPr>
            <p:ph type="subTitle" idx="5"/>
          </p:nvPr>
        </p:nvSpPr>
        <p:spPr>
          <a:xfrm>
            <a:off x="6063950" y="1851575"/>
            <a:ext cx="2159700" cy="36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600">
                <a:solidFill>
                  <a:schemeClr val="dk1"/>
                </a:solidFill>
                <a:latin typeface="Arial"/>
                <a:ea typeface="Arial"/>
                <a:cs typeface="Arial"/>
                <a:sym typeface="Arial"/>
              </a:defRPr>
            </a:lvl1pPr>
            <a:lvl2pPr lvl="1" algn="l">
              <a:lnSpc>
                <a:spcPct val="115000"/>
              </a:lnSpc>
              <a:spcBef>
                <a:spcPts val="160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70" name="Google Shape;70;p16"/>
          <p:cNvSpPr txBox="1">
            <a:spLocks noGrp="1"/>
          </p:cNvSpPr>
          <p:nvPr>
            <p:ph type="subTitle" idx="6"/>
          </p:nvPr>
        </p:nvSpPr>
        <p:spPr>
          <a:xfrm>
            <a:off x="620700" y="3428625"/>
            <a:ext cx="2139300" cy="36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600">
                <a:solidFill>
                  <a:schemeClr val="dk1"/>
                </a:solidFill>
                <a:latin typeface="Arial"/>
                <a:ea typeface="Arial"/>
                <a:cs typeface="Arial"/>
                <a:sym typeface="Arial"/>
              </a:defRPr>
            </a:lvl1pPr>
            <a:lvl2pPr lvl="1" algn="l">
              <a:lnSpc>
                <a:spcPct val="115000"/>
              </a:lnSpc>
              <a:spcBef>
                <a:spcPts val="160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71" name="Google Shape;71;p16"/>
          <p:cNvSpPr txBox="1">
            <a:spLocks noGrp="1"/>
          </p:cNvSpPr>
          <p:nvPr>
            <p:ph type="subTitle" idx="7"/>
          </p:nvPr>
        </p:nvSpPr>
        <p:spPr>
          <a:xfrm>
            <a:off x="3342325" y="3428625"/>
            <a:ext cx="2159700" cy="36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600">
                <a:solidFill>
                  <a:schemeClr val="dk1"/>
                </a:solidFill>
                <a:latin typeface="Arial"/>
                <a:ea typeface="Arial"/>
                <a:cs typeface="Arial"/>
                <a:sym typeface="Arial"/>
              </a:defRPr>
            </a:lvl1pPr>
            <a:lvl2pPr lvl="1" algn="l">
              <a:lnSpc>
                <a:spcPct val="115000"/>
              </a:lnSpc>
              <a:spcBef>
                <a:spcPts val="160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72" name="Google Shape;72;p16"/>
          <p:cNvSpPr txBox="1">
            <a:spLocks noGrp="1"/>
          </p:cNvSpPr>
          <p:nvPr>
            <p:ph type="subTitle" idx="8"/>
          </p:nvPr>
        </p:nvSpPr>
        <p:spPr>
          <a:xfrm>
            <a:off x="6063950" y="3428625"/>
            <a:ext cx="2159700" cy="36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600">
                <a:solidFill>
                  <a:schemeClr val="dk1"/>
                </a:solidFill>
                <a:latin typeface="Arial"/>
                <a:ea typeface="Arial"/>
                <a:cs typeface="Arial"/>
                <a:sym typeface="Arial"/>
              </a:defRPr>
            </a:lvl1pPr>
            <a:lvl2pPr lvl="1" algn="l">
              <a:lnSpc>
                <a:spcPct val="115000"/>
              </a:lnSpc>
              <a:spcBef>
                <a:spcPts val="160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73" name="Google Shape;73;p16"/>
          <p:cNvSpPr txBox="1">
            <a:spLocks noGrp="1"/>
          </p:cNvSpPr>
          <p:nvPr>
            <p:ph type="title"/>
          </p:nvPr>
        </p:nvSpPr>
        <p:spPr>
          <a:xfrm flipH="1">
            <a:off x="620700" y="1491575"/>
            <a:ext cx="1080000" cy="36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000"/>
              <a:buNone/>
              <a:defRPr sz="2400">
                <a:solidFill>
                  <a:schemeClr val="dk1"/>
                </a:solidFill>
              </a:defRPr>
            </a:lvl1pPr>
            <a:lvl2pPr lvl="1" algn="ctr">
              <a:lnSpc>
                <a:spcPct val="100000"/>
              </a:lnSpc>
              <a:spcBef>
                <a:spcPts val="0"/>
              </a:spcBef>
              <a:spcAft>
                <a:spcPts val="0"/>
              </a:spcAft>
              <a:buClr>
                <a:schemeClr val="dk1"/>
              </a:buClr>
              <a:buSzPts val="3000"/>
              <a:buNone/>
              <a:defRPr sz="3000">
                <a:solidFill>
                  <a:schemeClr val="dk1"/>
                </a:solidFill>
              </a:defRPr>
            </a:lvl2pPr>
            <a:lvl3pPr lvl="2" algn="ctr">
              <a:lnSpc>
                <a:spcPct val="100000"/>
              </a:lnSpc>
              <a:spcBef>
                <a:spcPts val="0"/>
              </a:spcBef>
              <a:spcAft>
                <a:spcPts val="0"/>
              </a:spcAft>
              <a:buClr>
                <a:schemeClr val="dk1"/>
              </a:buClr>
              <a:buSzPts val="3000"/>
              <a:buNone/>
              <a:defRPr sz="3000">
                <a:solidFill>
                  <a:schemeClr val="dk1"/>
                </a:solidFill>
              </a:defRPr>
            </a:lvl3pPr>
            <a:lvl4pPr lvl="3" algn="ctr">
              <a:lnSpc>
                <a:spcPct val="100000"/>
              </a:lnSpc>
              <a:spcBef>
                <a:spcPts val="0"/>
              </a:spcBef>
              <a:spcAft>
                <a:spcPts val="0"/>
              </a:spcAft>
              <a:buClr>
                <a:schemeClr val="dk1"/>
              </a:buClr>
              <a:buSzPts val="3000"/>
              <a:buNone/>
              <a:defRPr sz="3000">
                <a:solidFill>
                  <a:schemeClr val="dk1"/>
                </a:solidFill>
              </a:defRPr>
            </a:lvl4pPr>
            <a:lvl5pPr lvl="4" algn="ctr">
              <a:lnSpc>
                <a:spcPct val="100000"/>
              </a:lnSpc>
              <a:spcBef>
                <a:spcPts val="0"/>
              </a:spcBef>
              <a:spcAft>
                <a:spcPts val="0"/>
              </a:spcAft>
              <a:buClr>
                <a:schemeClr val="dk1"/>
              </a:buClr>
              <a:buSzPts val="3000"/>
              <a:buNone/>
              <a:defRPr sz="3000">
                <a:solidFill>
                  <a:schemeClr val="dk1"/>
                </a:solidFill>
              </a:defRPr>
            </a:lvl5pPr>
            <a:lvl6pPr lvl="5" algn="ctr">
              <a:lnSpc>
                <a:spcPct val="100000"/>
              </a:lnSpc>
              <a:spcBef>
                <a:spcPts val="0"/>
              </a:spcBef>
              <a:spcAft>
                <a:spcPts val="0"/>
              </a:spcAft>
              <a:buClr>
                <a:schemeClr val="dk1"/>
              </a:buClr>
              <a:buSzPts val="3000"/>
              <a:buNone/>
              <a:defRPr sz="3000">
                <a:solidFill>
                  <a:schemeClr val="dk1"/>
                </a:solidFill>
              </a:defRPr>
            </a:lvl6pPr>
            <a:lvl7pPr lvl="6" algn="ctr">
              <a:lnSpc>
                <a:spcPct val="100000"/>
              </a:lnSpc>
              <a:spcBef>
                <a:spcPts val="0"/>
              </a:spcBef>
              <a:spcAft>
                <a:spcPts val="0"/>
              </a:spcAft>
              <a:buClr>
                <a:schemeClr val="dk1"/>
              </a:buClr>
              <a:buSzPts val="3000"/>
              <a:buNone/>
              <a:defRPr sz="3000">
                <a:solidFill>
                  <a:schemeClr val="dk1"/>
                </a:solidFill>
              </a:defRPr>
            </a:lvl7pPr>
            <a:lvl8pPr lvl="7" algn="ctr">
              <a:lnSpc>
                <a:spcPct val="100000"/>
              </a:lnSpc>
              <a:spcBef>
                <a:spcPts val="0"/>
              </a:spcBef>
              <a:spcAft>
                <a:spcPts val="0"/>
              </a:spcAft>
              <a:buClr>
                <a:schemeClr val="dk1"/>
              </a:buClr>
              <a:buSzPts val="3000"/>
              <a:buNone/>
              <a:defRPr sz="3000">
                <a:solidFill>
                  <a:schemeClr val="dk1"/>
                </a:solidFill>
              </a:defRPr>
            </a:lvl8pPr>
            <a:lvl9pPr lvl="8" algn="ctr">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74" name="Google Shape;74;p16"/>
          <p:cNvSpPr txBox="1">
            <a:spLocks noGrp="1"/>
          </p:cNvSpPr>
          <p:nvPr>
            <p:ph type="title" idx="9"/>
          </p:nvPr>
        </p:nvSpPr>
        <p:spPr>
          <a:xfrm>
            <a:off x="3342325" y="1491575"/>
            <a:ext cx="1080000" cy="36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000"/>
              <a:buNone/>
              <a:defRPr sz="2400">
                <a:solidFill>
                  <a:schemeClr val="dk1"/>
                </a:solidFill>
              </a:defRPr>
            </a:lvl1pPr>
            <a:lvl2pPr lvl="1" algn="ctr">
              <a:lnSpc>
                <a:spcPct val="100000"/>
              </a:lnSpc>
              <a:spcBef>
                <a:spcPts val="0"/>
              </a:spcBef>
              <a:spcAft>
                <a:spcPts val="0"/>
              </a:spcAft>
              <a:buClr>
                <a:schemeClr val="dk1"/>
              </a:buClr>
              <a:buSzPts val="3000"/>
              <a:buNone/>
              <a:defRPr sz="3000">
                <a:solidFill>
                  <a:schemeClr val="dk1"/>
                </a:solidFill>
              </a:defRPr>
            </a:lvl2pPr>
            <a:lvl3pPr lvl="2" algn="ctr">
              <a:lnSpc>
                <a:spcPct val="100000"/>
              </a:lnSpc>
              <a:spcBef>
                <a:spcPts val="0"/>
              </a:spcBef>
              <a:spcAft>
                <a:spcPts val="0"/>
              </a:spcAft>
              <a:buClr>
                <a:schemeClr val="dk1"/>
              </a:buClr>
              <a:buSzPts val="3000"/>
              <a:buNone/>
              <a:defRPr sz="3000">
                <a:solidFill>
                  <a:schemeClr val="dk1"/>
                </a:solidFill>
              </a:defRPr>
            </a:lvl3pPr>
            <a:lvl4pPr lvl="3" algn="ctr">
              <a:lnSpc>
                <a:spcPct val="100000"/>
              </a:lnSpc>
              <a:spcBef>
                <a:spcPts val="0"/>
              </a:spcBef>
              <a:spcAft>
                <a:spcPts val="0"/>
              </a:spcAft>
              <a:buClr>
                <a:schemeClr val="dk1"/>
              </a:buClr>
              <a:buSzPts val="3000"/>
              <a:buNone/>
              <a:defRPr sz="3000">
                <a:solidFill>
                  <a:schemeClr val="dk1"/>
                </a:solidFill>
              </a:defRPr>
            </a:lvl4pPr>
            <a:lvl5pPr lvl="4" algn="ctr">
              <a:lnSpc>
                <a:spcPct val="100000"/>
              </a:lnSpc>
              <a:spcBef>
                <a:spcPts val="0"/>
              </a:spcBef>
              <a:spcAft>
                <a:spcPts val="0"/>
              </a:spcAft>
              <a:buClr>
                <a:schemeClr val="dk1"/>
              </a:buClr>
              <a:buSzPts val="3000"/>
              <a:buNone/>
              <a:defRPr sz="3000">
                <a:solidFill>
                  <a:schemeClr val="dk1"/>
                </a:solidFill>
              </a:defRPr>
            </a:lvl5pPr>
            <a:lvl6pPr lvl="5" algn="ctr">
              <a:lnSpc>
                <a:spcPct val="100000"/>
              </a:lnSpc>
              <a:spcBef>
                <a:spcPts val="0"/>
              </a:spcBef>
              <a:spcAft>
                <a:spcPts val="0"/>
              </a:spcAft>
              <a:buClr>
                <a:schemeClr val="dk1"/>
              </a:buClr>
              <a:buSzPts val="3000"/>
              <a:buNone/>
              <a:defRPr sz="3000">
                <a:solidFill>
                  <a:schemeClr val="dk1"/>
                </a:solidFill>
              </a:defRPr>
            </a:lvl6pPr>
            <a:lvl7pPr lvl="6" algn="ctr">
              <a:lnSpc>
                <a:spcPct val="100000"/>
              </a:lnSpc>
              <a:spcBef>
                <a:spcPts val="0"/>
              </a:spcBef>
              <a:spcAft>
                <a:spcPts val="0"/>
              </a:spcAft>
              <a:buClr>
                <a:schemeClr val="dk1"/>
              </a:buClr>
              <a:buSzPts val="3000"/>
              <a:buNone/>
              <a:defRPr sz="3000">
                <a:solidFill>
                  <a:schemeClr val="dk1"/>
                </a:solidFill>
              </a:defRPr>
            </a:lvl7pPr>
            <a:lvl8pPr lvl="7" algn="ctr">
              <a:lnSpc>
                <a:spcPct val="100000"/>
              </a:lnSpc>
              <a:spcBef>
                <a:spcPts val="0"/>
              </a:spcBef>
              <a:spcAft>
                <a:spcPts val="0"/>
              </a:spcAft>
              <a:buClr>
                <a:schemeClr val="dk1"/>
              </a:buClr>
              <a:buSzPts val="3000"/>
              <a:buNone/>
              <a:defRPr sz="3000">
                <a:solidFill>
                  <a:schemeClr val="dk1"/>
                </a:solidFill>
              </a:defRPr>
            </a:lvl8pPr>
            <a:lvl9pPr lvl="8" algn="ctr">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75" name="Google Shape;75;p16"/>
          <p:cNvSpPr txBox="1">
            <a:spLocks noGrp="1"/>
          </p:cNvSpPr>
          <p:nvPr>
            <p:ph type="title" idx="13"/>
          </p:nvPr>
        </p:nvSpPr>
        <p:spPr>
          <a:xfrm>
            <a:off x="6063950" y="1491575"/>
            <a:ext cx="1080000" cy="36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000"/>
              <a:buNone/>
              <a:defRPr sz="2400">
                <a:solidFill>
                  <a:schemeClr val="dk1"/>
                </a:solidFill>
              </a:defRPr>
            </a:lvl1pPr>
            <a:lvl2pPr lvl="1" algn="ctr">
              <a:lnSpc>
                <a:spcPct val="100000"/>
              </a:lnSpc>
              <a:spcBef>
                <a:spcPts val="0"/>
              </a:spcBef>
              <a:spcAft>
                <a:spcPts val="0"/>
              </a:spcAft>
              <a:buClr>
                <a:schemeClr val="dk1"/>
              </a:buClr>
              <a:buSzPts val="3000"/>
              <a:buNone/>
              <a:defRPr sz="3000">
                <a:solidFill>
                  <a:schemeClr val="dk1"/>
                </a:solidFill>
              </a:defRPr>
            </a:lvl2pPr>
            <a:lvl3pPr lvl="2" algn="ctr">
              <a:lnSpc>
                <a:spcPct val="100000"/>
              </a:lnSpc>
              <a:spcBef>
                <a:spcPts val="0"/>
              </a:spcBef>
              <a:spcAft>
                <a:spcPts val="0"/>
              </a:spcAft>
              <a:buClr>
                <a:schemeClr val="dk1"/>
              </a:buClr>
              <a:buSzPts val="3000"/>
              <a:buNone/>
              <a:defRPr sz="3000">
                <a:solidFill>
                  <a:schemeClr val="dk1"/>
                </a:solidFill>
              </a:defRPr>
            </a:lvl3pPr>
            <a:lvl4pPr lvl="3" algn="ctr">
              <a:lnSpc>
                <a:spcPct val="100000"/>
              </a:lnSpc>
              <a:spcBef>
                <a:spcPts val="0"/>
              </a:spcBef>
              <a:spcAft>
                <a:spcPts val="0"/>
              </a:spcAft>
              <a:buClr>
                <a:schemeClr val="dk1"/>
              </a:buClr>
              <a:buSzPts val="3000"/>
              <a:buNone/>
              <a:defRPr sz="3000">
                <a:solidFill>
                  <a:schemeClr val="dk1"/>
                </a:solidFill>
              </a:defRPr>
            </a:lvl4pPr>
            <a:lvl5pPr lvl="4" algn="ctr">
              <a:lnSpc>
                <a:spcPct val="100000"/>
              </a:lnSpc>
              <a:spcBef>
                <a:spcPts val="0"/>
              </a:spcBef>
              <a:spcAft>
                <a:spcPts val="0"/>
              </a:spcAft>
              <a:buClr>
                <a:schemeClr val="dk1"/>
              </a:buClr>
              <a:buSzPts val="3000"/>
              <a:buNone/>
              <a:defRPr sz="3000">
                <a:solidFill>
                  <a:schemeClr val="dk1"/>
                </a:solidFill>
              </a:defRPr>
            </a:lvl5pPr>
            <a:lvl6pPr lvl="5" algn="ctr">
              <a:lnSpc>
                <a:spcPct val="100000"/>
              </a:lnSpc>
              <a:spcBef>
                <a:spcPts val="0"/>
              </a:spcBef>
              <a:spcAft>
                <a:spcPts val="0"/>
              </a:spcAft>
              <a:buClr>
                <a:schemeClr val="dk1"/>
              </a:buClr>
              <a:buSzPts val="3000"/>
              <a:buNone/>
              <a:defRPr sz="3000">
                <a:solidFill>
                  <a:schemeClr val="dk1"/>
                </a:solidFill>
              </a:defRPr>
            </a:lvl6pPr>
            <a:lvl7pPr lvl="6" algn="ctr">
              <a:lnSpc>
                <a:spcPct val="100000"/>
              </a:lnSpc>
              <a:spcBef>
                <a:spcPts val="0"/>
              </a:spcBef>
              <a:spcAft>
                <a:spcPts val="0"/>
              </a:spcAft>
              <a:buClr>
                <a:schemeClr val="dk1"/>
              </a:buClr>
              <a:buSzPts val="3000"/>
              <a:buNone/>
              <a:defRPr sz="3000">
                <a:solidFill>
                  <a:schemeClr val="dk1"/>
                </a:solidFill>
              </a:defRPr>
            </a:lvl7pPr>
            <a:lvl8pPr lvl="7" algn="ctr">
              <a:lnSpc>
                <a:spcPct val="100000"/>
              </a:lnSpc>
              <a:spcBef>
                <a:spcPts val="0"/>
              </a:spcBef>
              <a:spcAft>
                <a:spcPts val="0"/>
              </a:spcAft>
              <a:buClr>
                <a:schemeClr val="dk1"/>
              </a:buClr>
              <a:buSzPts val="3000"/>
              <a:buNone/>
              <a:defRPr sz="3000">
                <a:solidFill>
                  <a:schemeClr val="dk1"/>
                </a:solidFill>
              </a:defRPr>
            </a:lvl8pPr>
            <a:lvl9pPr lvl="8" algn="ctr">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76" name="Google Shape;76;p16"/>
          <p:cNvSpPr txBox="1">
            <a:spLocks noGrp="1"/>
          </p:cNvSpPr>
          <p:nvPr>
            <p:ph type="title" idx="14"/>
          </p:nvPr>
        </p:nvSpPr>
        <p:spPr>
          <a:xfrm flipH="1">
            <a:off x="620700" y="3068625"/>
            <a:ext cx="1080000" cy="36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000"/>
              <a:buNone/>
              <a:defRPr sz="2400">
                <a:solidFill>
                  <a:schemeClr val="dk1"/>
                </a:solidFill>
              </a:defRPr>
            </a:lvl1pPr>
            <a:lvl2pPr lvl="1" algn="ctr">
              <a:lnSpc>
                <a:spcPct val="100000"/>
              </a:lnSpc>
              <a:spcBef>
                <a:spcPts val="0"/>
              </a:spcBef>
              <a:spcAft>
                <a:spcPts val="0"/>
              </a:spcAft>
              <a:buClr>
                <a:schemeClr val="dk1"/>
              </a:buClr>
              <a:buSzPts val="3000"/>
              <a:buNone/>
              <a:defRPr sz="3000">
                <a:solidFill>
                  <a:schemeClr val="dk1"/>
                </a:solidFill>
              </a:defRPr>
            </a:lvl2pPr>
            <a:lvl3pPr lvl="2" algn="ctr">
              <a:lnSpc>
                <a:spcPct val="100000"/>
              </a:lnSpc>
              <a:spcBef>
                <a:spcPts val="0"/>
              </a:spcBef>
              <a:spcAft>
                <a:spcPts val="0"/>
              </a:spcAft>
              <a:buClr>
                <a:schemeClr val="dk1"/>
              </a:buClr>
              <a:buSzPts val="3000"/>
              <a:buNone/>
              <a:defRPr sz="3000">
                <a:solidFill>
                  <a:schemeClr val="dk1"/>
                </a:solidFill>
              </a:defRPr>
            </a:lvl3pPr>
            <a:lvl4pPr lvl="3" algn="ctr">
              <a:lnSpc>
                <a:spcPct val="100000"/>
              </a:lnSpc>
              <a:spcBef>
                <a:spcPts val="0"/>
              </a:spcBef>
              <a:spcAft>
                <a:spcPts val="0"/>
              </a:spcAft>
              <a:buClr>
                <a:schemeClr val="dk1"/>
              </a:buClr>
              <a:buSzPts val="3000"/>
              <a:buNone/>
              <a:defRPr sz="3000">
                <a:solidFill>
                  <a:schemeClr val="dk1"/>
                </a:solidFill>
              </a:defRPr>
            </a:lvl4pPr>
            <a:lvl5pPr lvl="4" algn="ctr">
              <a:lnSpc>
                <a:spcPct val="100000"/>
              </a:lnSpc>
              <a:spcBef>
                <a:spcPts val="0"/>
              </a:spcBef>
              <a:spcAft>
                <a:spcPts val="0"/>
              </a:spcAft>
              <a:buClr>
                <a:schemeClr val="dk1"/>
              </a:buClr>
              <a:buSzPts val="3000"/>
              <a:buNone/>
              <a:defRPr sz="3000">
                <a:solidFill>
                  <a:schemeClr val="dk1"/>
                </a:solidFill>
              </a:defRPr>
            </a:lvl5pPr>
            <a:lvl6pPr lvl="5" algn="ctr">
              <a:lnSpc>
                <a:spcPct val="100000"/>
              </a:lnSpc>
              <a:spcBef>
                <a:spcPts val="0"/>
              </a:spcBef>
              <a:spcAft>
                <a:spcPts val="0"/>
              </a:spcAft>
              <a:buClr>
                <a:schemeClr val="dk1"/>
              </a:buClr>
              <a:buSzPts val="3000"/>
              <a:buNone/>
              <a:defRPr sz="3000">
                <a:solidFill>
                  <a:schemeClr val="dk1"/>
                </a:solidFill>
              </a:defRPr>
            </a:lvl6pPr>
            <a:lvl7pPr lvl="6" algn="ctr">
              <a:lnSpc>
                <a:spcPct val="100000"/>
              </a:lnSpc>
              <a:spcBef>
                <a:spcPts val="0"/>
              </a:spcBef>
              <a:spcAft>
                <a:spcPts val="0"/>
              </a:spcAft>
              <a:buClr>
                <a:schemeClr val="dk1"/>
              </a:buClr>
              <a:buSzPts val="3000"/>
              <a:buNone/>
              <a:defRPr sz="3000">
                <a:solidFill>
                  <a:schemeClr val="dk1"/>
                </a:solidFill>
              </a:defRPr>
            </a:lvl7pPr>
            <a:lvl8pPr lvl="7" algn="ctr">
              <a:lnSpc>
                <a:spcPct val="100000"/>
              </a:lnSpc>
              <a:spcBef>
                <a:spcPts val="0"/>
              </a:spcBef>
              <a:spcAft>
                <a:spcPts val="0"/>
              </a:spcAft>
              <a:buClr>
                <a:schemeClr val="dk1"/>
              </a:buClr>
              <a:buSzPts val="3000"/>
              <a:buNone/>
              <a:defRPr sz="3000">
                <a:solidFill>
                  <a:schemeClr val="dk1"/>
                </a:solidFill>
              </a:defRPr>
            </a:lvl8pPr>
            <a:lvl9pPr lvl="8" algn="ctr">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77" name="Google Shape;77;p16"/>
          <p:cNvSpPr txBox="1">
            <a:spLocks noGrp="1"/>
          </p:cNvSpPr>
          <p:nvPr>
            <p:ph type="title" idx="15"/>
          </p:nvPr>
        </p:nvSpPr>
        <p:spPr>
          <a:xfrm>
            <a:off x="3342325" y="3068625"/>
            <a:ext cx="1080000" cy="36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000"/>
              <a:buNone/>
              <a:defRPr sz="2400">
                <a:solidFill>
                  <a:schemeClr val="dk1"/>
                </a:solidFill>
              </a:defRPr>
            </a:lvl1pPr>
            <a:lvl2pPr lvl="1" algn="ctr">
              <a:lnSpc>
                <a:spcPct val="100000"/>
              </a:lnSpc>
              <a:spcBef>
                <a:spcPts val="0"/>
              </a:spcBef>
              <a:spcAft>
                <a:spcPts val="0"/>
              </a:spcAft>
              <a:buClr>
                <a:schemeClr val="dk1"/>
              </a:buClr>
              <a:buSzPts val="3000"/>
              <a:buNone/>
              <a:defRPr sz="3000">
                <a:solidFill>
                  <a:schemeClr val="dk1"/>
                </a:solidFill>
              </a:defRPr>
            </a:lvl2pPr>
            <a:lvl3pPr lvl="2" algn="ctr">
              <a:lnSpc>
                <a:spcPct val="100000"/>
              </a:lnSpc>
              <a:spcBef>
                <a:spcPts val="0"/>
              </a:spcBef>
              <a:spcAft>
                <a:spcPts val="0"/>
              </a:spcAft>
              <a:buClr>
                <a:schemeClr val="dk1"/>
              </a:buClr>
              <a:buSzPts val="3000"/>
              <a:buNone/>
              <a:defRPr sz="3000">
                <a:solidFill>
                  <a:schemeClr val="dk1"/>
                </a:solidFill>
              </a:defRPr>
            </a:lvl3pPr>
            <a:lvl4pPr lvl="3" algn="ctr">
              <a:lnSpc>
                <a:spcPct val="100000"/>
              </a:lnSpc>
              <a:spcBef>
                <a:spcPts val="0"/>
              </a:spcBef>
              <a:spcAft>
                <a:spcPts val="0"/>
              </a:spcAft>
              <a:buClr>
                <a:schemeClr val="dk1"/>
              </a:buClr>
              <a:buSzPts val="3000"/>
              <a:buNone/>
              <a:defRPr sz="3000">
                <a:solidFill>
                  <a:schemeClr val="dk1"/>
                </a:solidFill>
              </a:defRPr>
            </a:lvl4pPr>
            <a:lvl5pPr lvl="4" algn="ctr">
              <a:lnSpc>
                <a:spcPct val="100000"/>
              </a:lnSpc>
              <a:spcBef>
                <a:spcPts val="0"/>
              </a:spcBef>
              <a:spcAft>
                <a:spcPts val="0"/>
              </a:spcAft>
              <a:buClr>
                <a:schemeClr val="dk1"/>
              </a:buClr>
              <a:buSzPts val="3000"/>
              <a:buNone/>
              <a:defRPr sz="3000">
                <a:solidFill>
                  <a:schemeClr val="dk1"/>
                </a:solidFill>
              </a:defRPr>
            </a:lvl5pPr>
            <a:lvl6pPr lvl="5" algn="ctr">
              <a:lnSpc>
                <a:spcPct val="100000"/>
              </a:lnSpc>
              <a:spcBef>
                <a:spcPts val="0"/>
              </a:spcBef>
              <a:spcAft>
                <a:spcPts val="0"/>
              </a:spcAft>
              <a:buClr>
                <a:schemeClr val="dk1"/>
              </a:buClr>
              <a:buSzPts val="3000"/>
              <a:buNone/>
              <a:defRPr sz="3000">
                <a:solidFill>
                  <a:schemeClr val="dk1"/>
                </a:solidFill>
              </a:defRPr>
            </a:lvl6pPr>
            <a:lvl7pPr lvl="6" algn="ctr">
              <a:lnSpc>
                <a:spcPct val="100000"/>
              </a:lnSpc>
              <a:spcBef>
                <a:spcPts val="0"/>
              </a:spcBef>
              <a:spcAft>
                <a:spcPts val="0"/>
              </a:spcAft>
              <a:buClr>
                <a:schemeClr val="dk1"/>
              </a:buClr>
              <a:buSzPts val="3000"/>
              <a:buNone/>
              <a:defRPr sz="3000">
                <a:solidFill>
                  <a:schemeClr val="dk1"/>
                </a:solidFill>
              </a:defRPr>
            </a:lvl7pPr>
            <a:lvl8pPr lvl="7" algn="ctr">
              <a:lnSpc>
                <a:spcPct val="100000"/>
              </a:lnSpc>
              <a:spcBef>
                <a:spcPts val="0"/>
              </a:spcBef>
              <a:spcAft>
                <a:spcPts val="0"/>
              </a:spcAft>
              <a:buClr>
                <a:schemeClr val="dk1"/>
              </a:buClr>
              <a:buSzPts val="3000"/>
              <a:buNone/>
              <a:defRPr sz="3000">
                <a:solidFill>
                  <a:schemeClr val="dk1"/>
                </a:solidFill>
              </a:defRPr>
            </a:lvl8pPr>
            <a:lvl9pPr lvl="8" algn="ctr">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78" name="Google Shape;78;p16"/>
          <p:cNvSpPr txBox="1">
            <a:spLocks noGrp="1"/>
          </p:cNvSpPr>
          <p:nvPr>
            <p:ph type="title" idx="16"/>
          </p:nvPr>
        </p:nvSpPr>
        <p:spPr>
          <a:xfrm>
            <a:off x="6063950" y="3068625"/>
            <a:ext cx="1080000" cy="36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000"/>
              <a:buNone/>
              <a:defRPr sz="2400">
                <a:solidFill>
                  <a:schemeClr val="dk1"/>
                </a:solidFill>
              </a:defRPr>
            </a:lvl1pPr>
            <a:lvl2pPr lvl="1" algn="ctr">
              <a:lnSpc>
                <a:spcPct val="100000"/>
              </a:lnSpc>
              <a:spcBef>
                <a:spcPts val="0"/>
              </a:spcBef>
              <a:spcAft>
                <a:spcPts val="0"/>
              </a:spcAft>
              <a:buClr>
                <a:schemeClr val="dk1"/>
              </a:buClr>
              <a:buSzPts val="3000"/>
              <a:buNone/>
              <a:defRPr sz="3000">
                <a:solidFill>
                  <a:schemeClr val="dk1"/>
                </a:solidFill>
              </a:defRPr>
            </a:lvl2pPr>
            <a:lvl3pPr lvl="2" algn="ctr">
              <a:lnSpc>
                <a:spcPct val="100000"/>
              </a:lnSpc>
              <a:spcBef>
                <a:spcPts val="0"/>
              </a:spcBef>
              <a:spcAft>
                <a:spcPts val="0"/>
              </a:spcAft>
              <a:buClr>
                <a:schemeClr val="dk1"/>
              </a:buClr>
              <a:buSzPts val="3000"/>
              <a:buNone/>
              <a:defRPr sz="3000">
                <a:solidFill>
                  <a:schemeClr val="dk1"/>
                </a:solidFill>
              </a:defRPr>
            </a:lvl3pPr>
            <a:lvl4pPr lvl="3" algn="ctr">
              <a:lnSpc>
                <a:spcPct val="100000"/>
              </a:lnSpc>
              <a:spcBef>
                <a:spcPts val="0"/>
              </a:spcBef>
              <a:spcAft>
                <a:spcPts val="0"/>
              </a:spcAft>
              <a:buClr>
                <a:schemeClr val="dk1"/>
              </a:buClr>
              <a:buSzPts val="3000"/>
              <a:buNone/>
              <a:defRPr sz="3000">
                <a:solidFill>
                  <a:schemeClr val="dk1"/>
                </a:solidFill>
              </a:defRPr>
            </a:lvl4pPr>
            <a:lvl5pPr lvl="4" algn="ctr">
              <a:lnSpc>
                <a:spcPct val="100000"/>
              </a:lnSpc>
              <a:spcBef>
                <a:spcPts val="0"/>
              </a:spcBef>
              <a:spcAft>
                <a:spcPts val="0"/>
              </a:spcAft>
              <a:buClr>
                <a:schemeClr val="dk1"/>
              </a:buClr>
              <a:buSzPts val="3000"/>
              <a:buNone/>
              <a:defRPr sz="3000">
                <a:solidFill>
                  <a:schemeClr val="dk1"/>
                </a:solidFill>
              </a:defRPr>
            </a:lvl5pPr>
            <a:lvl6pPr lvl="5" algn="ctr">
              <a:lnSpc>
                <a:spcPct val="100000"/>
              </a:lnSpc>
              <a:spcBef>
                <a:spcPts val="0"/>
              </a:spcBef>
              <a:spcAft>
                <a:spcPts val="0"/>
              </a:spcAft>
              <a:buClr>
                <a:schemeClr val="dk1"/>
              </a:buClr>
              <a:buSzPts val="3000"/>
              <a:buNone/>
              <a:defRPr sz="3000">
                <a:solidFill>
                  <a:schemeClr val="dk1"/>
                </a:solidFill>
              </a:defRPr>
            </a:lvl6pPr>
            <a:lvl7pPr lvl="6" algn="ctr">
              <a:lnSpc>
                <a:spcPct val="100000"/>
              </a:lnSpc>
              <a:spcBef>
                <a:spcPts val="0"/>
              </a:spcBef>
              <a:spcAft>
                <a:spcPts val="0"/>
              </a:spcAft>
              <a:buClr>
                <a:schemeClr val="dk1"/>
              </a:buClr>
              <a:buSzPts val="3000"/>
              <a:buNone/>
              <a:defRPr sz="3000">
                <a:solidFill>
                  <a:schemeClr val="dk1"/>
                </a:solidFill>
              </a:defRPr>
            </a:lvl7pPr>
            <a:lvl8pPr lvl="7" algn="ctr">
              <a:lnSpc>
                <a:spcPct val="100000"/>
              </a:lnSpc>
              <a:spcBef>
                <a:spcPts val="0"/>
              </a:spcBef>
              <a:spcAft>
                <a:spcPts val="0"/>
              </a:spcAft>
              <a:buClr>
                <a:schemeClr val="dk1"/>
              </a:buClr>
              <a:buSzPts val="3000"/>
              <a:buNone/>
              <a:defRPr sz="3000">
                <a:solidFill>
                  <a:schemeClr val="dk1"/>
                </a:solidFill>
              </a:defRPr>
            </a:lvl8pPr>
            <a:lvl9pPr lvl="8" algn="ctr">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79" name="Google Shape;79;p16"/>
          <p:cNvSpPr txBox="1">
            <a:spLocks noGrp="1"/>
          </p:cNvSpPr>
          <p:nvPr>
            <p:ph type="title" idx="17"/>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4100"/>
              <a:buNone/>
              <a:defRPr>
                <a:solidFill>
                  <a:schemeClr val="dk1"/>
                </a:solidFill>
              </a:defRPr>
            </a:lvl1pPr>
            <a:lvl2pPr lvl="1" algn="ctr">
              <a:lnSpc>
                <a:spcPct val="100000"/>
              </a:lnSpc>
              <a:spcBef>
                <a:spcPts val="0"/>
              </a:spcBef>
              <a:spcAft>
                <a:spcPts val="0"/>
              </a:spcAft>
              <a:buClr>
                <a:schemeClr val="dk1"/>
              </a:buClr>
              <a:buSzPts val="4100"/>
              <a:buNone/>
              <a:defRPr>
                <a:solidFill>
                  <a:schemeClr val="dk1"/>
                </a:solidFill>
              </a:defRPr>
            </a:lvl2pPr>
            <a:lvl3pPr lvl="2" algn="ctr">
              <a:lnSpc>
                <a:spcPct val="100000"/>
              </a:lnSpc>
              <a:spcBef>
                <a:spcPts val="0"/>
              </a:spcBef>
              <a:spcAft>
                <a:spcPts val="0"/>
              </a:spcAft>
              <a:buClr>
                <a:schemeClr val="dk1"/>
              </a:buClr>
              <a:buSzPts val="4100"/>
              <a:buNone/>
              <a:defRPr>
                <a:solidFill>
                  <a:schemeClr val="dk1"/>
                </a:solidFill>
              </a:defRPr>
            </a:lvl3pPr>
            <a:lvl4pPr lvl="3" algn="ctr">
              <a:lnSpc>
                <a:spcPct val="100000"/>
              </a:lnSpc>
              <a:spcBef>
                <a:spcPts val="0"/>
              </a:spcBef>
              <a:spcAft>
                <a:spcPts val="0"/>
              </a:spcAft>
              <a:buClr>
                <a:schemeClr val="dk1"/>
              </a:buClr>
              <a:buSzPts val="4100"/>
              <a:buNone/>
              <a:defRPr>
                <a:solidFill>
                  <a:schemeClr val="dk1"/>
                </a:solidFill>
              </a:defRPr>
            </a:lvl4pPr>
            <a:lvl5pPr lvl="4" algn="ctr">
              <a:lnSpc>
                <a:spcPct val="100000"/>
              </a:lnSpc>
              <a:spcBef>
                <a:spcPts val="0"/>
              </a:spcBef>
              <a:spcAft>
                <a:spcPts val="0"/>
              </a:spcAft>
              <a:buClr>
                <a:schemeClr val="dk1"/>
              </a:buClr>
              <a:buSzPts val="4100"/>
              <a:buNone/>
              <a:defRPr>
                <a:solidFill>
                  <a:schemeClr val="dk1"/>
                </a:solidFill>
              </a:defRPr>
            </a:lvl5pPr>
            <a:lvl6pPr lvl="5" algn="ctr">
              <a:lnSpc>
                <a:spcPct val="100000"/>
              </a:lnSpc>
              <a:spcBef>
                <a:spcPts val="0"/>
              </a:spcBef>
              <a:spcAft>
                <a:spcPts val="0"/>
              </a:spcAft>
              <a:buClr>
                <a:schemeClr val="dk1"/>
              </a:buClr>
              <a:buSzPts val="4100"/>
              <a:buNone/>
              <a:defRPr>
                <a:solidFill>
                  <a:schemeClr val="dk1"/>
                </a:solidFill>
              </a:defRPr>
            </a:lvl6pPr>
            <a:lvl7pPr lvl="6" algn="ctr">
              <a:lnSpc>
                <a:spcPct val="100000"/>
              </a:lnSpc>
              <a:spcBef>
                <a:spcPts val="0"/>
              </a:spcBef>
              <a:spcAft>
                <a:spcPts val="0"/>
              </a:spcAft>
              <a:buClr>
                <a:schemeClr val="dk1"/>
              </a:buClr>
              <a:buSzPts val="4100"/>
              <a:buNone/>
              <a:defRPr>
                <a:solidFill>
                  <a:schemeClr val="dk1"/>
                </a:solidFill>
              </a:defRPr>
            </a:lvl7pPr>
            <a:lvl8pPr lvl="7" algn="ctr">
              <a:lnSpc>
                <a:spcPct val="100000"/>
              </a:lnSpc>
              <a:spcBef>
                <a:spcPts val="0"/>
              </a:spcBef>
              <a:spcAft>
                <a:spcPts val="0"/>
              </a:spcAft>
              <a:buClr>
                <a:schemeClr val="dk1"/>
              </a:buClr>
              <a:buSzPts val="4100"/>
              <a:buNone/>
              <a:defRPr>
                <a:solidFill>
                  <a:schemeClr val="dk1"/>
                </a:solidFill>
              </a:defRPr>
            </a:lvl8pPr>
            <a:lvl9pPr lvl="8" algn="ctr">
              <a:lnSpc>
                <a:spcPct val="100000"/>
              </a:lnSpc>
              <a:spcBef>
                <a:spcPts val="0"/>
              </a:spcBef>
              <a:spcAft>
                <a:spcPts val="0"/>
              </a:spcAft>
              <a:buClr>
                <a:schemeClr val="dk1"/>
              </a:buClr>
              <a:buSzPts val="4100"/>
              <a:buNone/>
              <a:defRPr>
                <a:solidFill>
                  <a:schemeClr val="dk1"/>
                </a:solidFill>
              </a:defRPr>
            </a:lvl9pPr>
          </a:lstStyle>
          <a:p>
            <a:endParaRPr/>
          </a:p>
        </p:txBody>
      </p:sp>
      <p:sp>
        <p:nvSpPr>
          <p:cNvPr id="80" name="Google Shape;80;p16"/>
          <p:cNvSpPr txBox="1">
            <a:spLocks noGrp="1"/>
          </p:cNvSpPr>
          <p:nvPr>
            <p:ph type="subTitle" idx="18"/>
          </p:nvPr>
        </p:nvSpPr>
        <p:spPr>
          <a:xfrm>
            <a:off x="3342325" y="2215425"/>
            <a:ext cx="2595600" cy="36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81" name="Google Shape;81;p16"/>
          <p:cNvSpPr txBox="1">
            <a:spLocks noGrp="1"/>
          </p:cNvSpPr>
          <p:nvPr>
            <p:ph type="subTitle" idx="19"/>
          </p:nvPr>
        </p:nvSpPr>
        <p:spPr>
          <a:xfrm>
            <a:off x="6063950" y="2215425"/>
            <a:ext cx="2595600" cy="36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82" name="Google Shape;82;p16"/>
          <p:cNvSpPr txBox="1">
            <a:spLocks noGrp="1"/>
          </p:cNvSpPr>
          <p:nvPr>
            <p:ph type="subTitle" idx="20"/>
          </p:nvPr>
        </p:nvSpPr>
        <p:spPr>
          <a:xfrm>
            <a:off x="3342325" y="3794775"/>
            <a:ext cx="2595600" cy="36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83" name="Google Shape;83;p16"/>
          <p:cNvSpPr txBox="1">
            <a:spLocks noGrp="1"/>
          </p:cNvSpPr>
          <p:nvPr>
            <p:ph type="subTitle" idx="21"/>
          </p:nvPr>
        </p:nvSpPr>
        <p:spPr>
          <a:xfrm>
            <a:off x="6063950" y="3794775"/>
            <a:ext cx="2595600" cy="36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4"/>
        <p:cNvGrpSpPr/>
        <p:nvPr/>
      </p:nvGrpSpPr>
      <p:grpSpPr>
        <a:xfrm>
          <a:off x="0" y="0"/>
          <a:ext cx="0" cy="0"/>
          <a:chOff x="0" y="0"/>
          <a:chExt cx="0" cy="0"/>
        </a:xfrm>
      </p:grpSpPr>
      <p:sp>
        <p:nvSpPr>
          <p:cNvPr id="85" name="Google Shape;85;p17"/>
          <p:cNvSpPr/>
          <p:nvPr/>
        </p:nvSpPr>
        <p:spPr>
          <a:xfrm>
            <a:off x="1886216" y="4155000"/>
            <a:ext cx="1726800" cy="988500"/>
          </a:xfrm>
          <a:prstGeom prst="rtTriangle">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7"/>
          <p:cNvSpPr/>
          <p:nvPr/>
        </p:nvSpPr>
        <p:spPr>
          <a:xfrm rot="5400000">
            <a:off x="-1833000" y="1832850"/>
            <a:ext cx="8573400" cy="49077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7"/>
          <p:cNvSpPr txBox="1">
            <a:spLocks noGrp="1"/>
          </p:cNvSpPr>
          <p:nvPr>
            <p:ph type="title"/>
          </p:nvPr>
        </p:nvSpPr>
        <p:spPr>
          <a:xfrm flipH="1">
            <a:off x="616300" y="720000"/>
            <a:ext cx="2895600" cy="1851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100"/>
              <a:buNone/>
              <a:defRPr sz="5500"/>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
        <p:nvSpPr>
          <p:cNvPr id="88" name="Google Shape;88;p17"/>
          <p:cNvSpPr txBox="1">
            <a:spLocks noGrp="1"/>
          </p:cNvSpPr>
          <p:nvPr>
            <p:ph type="title" idx="2"/>
          </p:nvPr>
        </p:nvSpPr>
        <p:spPr>
          <a:xfrm flipH="1">
            <a:off x="616300" y="3795175"/>
            <a:ext cx="1635300" cy="988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000"/>
              <a:buNone/>
              <a:defRPr sz="7000">
                <a:solidFill>
                  <a:schemeClr val="lt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89" name="Google Shape;89;p17"/>
          <p:cNvSpPr txBox="1">
            <a:spLocks noGrp="1"/>
          </p:cNvSpPr>
          <p:nvPr>
            <p:ph type="subTitle" idx="1"/>
          </p:nvPr>
        </p:nvSpPr>
        <p:spPr>
          <a:xfrm flipH="1">
            <a:off x="5312925" y="3960725"/>
            <a:ext cx="3093600" cy="67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6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1">
  <p:cSld name="CUSTOM_7">
    <p:spTree>
      <p:nvGrpSpPr>
        <p:cNvPr id="1" name="Shape 90"/>
        <p:cNvGrpSpPr/>
        <p:nvPr/>
      </p:nvGrpSpPr>
      <p:grpSpPr>
        <a:xfrm>
          <a:off x="0" y="0"/>
          <a:ext cx="0" cy="0"/>
          <a:chOff x="0" y="0"/>
          <a:chExt cx="0" cy="0"/>
        </a:xfrm>
      </p:grpSpPr>
      <p:sp>
        <p:nvSpPr>
          <p:cNvPr id="91" name="Google Shape;91;p18"/>
          <p:cNvSpPr/>
          <p:nvPr/>
        </p:nvSpPr>
        <p:spPr>
          <a:xfrm rot="-10799546" flipH="1">
            <a:off x="-2" y="300"/>
            <a:ext cx="4545900" cy="1131600"/>
          </a:xfrm>
          <a:prstGeom prst="triangle">
            <a:avLst>
              <a:gd name="adj" fmla="val 29443"/>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8"/>
          <p:cNvSpPr txBox="1">
            <a:spLocks noGrp="1"/>
          </p:cNvSpPr>
          <p:nvPr>
            <p:ph type="body" idx="1"/>
          </p:nvPr>
        </p:nvSpPr>
        <p:spPr>
          <a:xfrm>
            <a:off x="4572000" y="1544250"/>
            <a:ext cx="3761700" cy="28659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3" name="Google Shape;93;p18"/>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
        <p:nvSpPr>
          <p:cNvPr id="94" name="Google Shape;94;p18"/>
          <p:cNvSpPr txBox="1">
            <a:spLocks noGrp="1"/>
          </p:cNvSpPr>
          <p:nvPr>
            <p:ph type="body" idx="2"/>
          </p:nvPr>
        </p:nvSpPr>
        <p:spPr>
          <a:xfrm>
            <a:off x="540000" y="1544250"/>
            <a:ext cx="4032000" cy="2865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5" name="Google Shape;95;p18"/>
          <p:cNvSpPr/>
          <p:nvPr/>
        </p:nvSpPr>
        <p:spPr>
          <a:xfrm rot="-5400000">
            <a:off x="7422000" y="34215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17_1_1">
    <p:spTree>
      <p:nvGrpSpPr>
        <p:cNvPr id="1" name="Shape 96"/>
        <p:cNvGrpSpPr/>
        <p:nvPr/>
      </p:nvGrpSpPr>
      <p:grpSpPr>
        <a:xfrm>
          <a:off x="0" y="0"/>
          <a:ext cx="0" cy="0"/>
          <a:chOff x="0" y="0"/>
          <a:chExt cx="0" cy="0"/>
        </a:xfrm>
      </p:grpSpPr>
      <p:sp>
        <p:nvSpPr>
          <p:cNvPr id="97" name="Google Shape;97;p19"/>
          <p:cNvSpPr/>
          <p:nvPr/>
        </p:nvSpPr>
        <p:spPr>
          <a:xfrm rot="-5400454">
            <a:off x="6015293" y="166500"/>
            <a:ext cx="4545900" cy="1710900"/>
          </a:xfrm>
          <a:prstGeom prst="triangle">
            <a:avLst>
              <a:gd name="adj" fmla="val 52282"/>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9"/>
          <p:cNvSpPr/>
          <p:nvPr/>
        </p:nvSpPr>
        <p:spPr>
          <a:xfrm rot="5400000">
            <a:off x="-468300" y="4683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9"/>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0"/>
        <p:cNvGrpSpPr/>
        <p:nvPr/>
      </p:nvGrpSpPr>
      <p:grpSpPr>
        <a:xfrm>
          <a:off x="0" y="0"/>
          <a:ext cx="0" cy="0"/>
          <a:chOff x="0" y="0"/>
          <a:chExt cx="0" cy="0"/>
        </a:xfrm>
      </p:grpSpPr>
      <p:sp>
        <p:nvSpPr>
          <p:cNvPr id="101" name="Google Shape;101;p20"/>
          <p:cNvSpPr/>
          <p:nvPr/>
        </p:nvSpPr>
        <p:spPr>
          <a:xfrm rot="10800000">
            <a:off x="4362600" y="-8325"/>
            <a:ext cx="4781400" cy="27369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20"/>
          <p:cNvSpPr/>
          <p:nvPr/>
        </p:nvSpPr>
        <p:spPr>
          <a:xfrm>
            <a:off x="0" y="3933000"/>
            <a:ext cx="2115000" cy="1210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0"/>
          <p:cNvSpPr txBox="1">
            <a:spLocks noGrp="1"/>
          </p:cNvSpPr>
          <p:nvPr>
            <p:ph type="subTitle" idx="1"/>
          </p:nvPr>
        </p:nvSpPr>
        <p:spPr>
          <a:xfrm>
            <a:off x="1543480" y="1998800"/>
            <a:ext cx="1866600" cy="495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2200">
                <a:latin typeface="Arial"/>
                <a:ea typeface="Arial"/>
                <a:cs typeface="Arial"/>
                <a:sym typeface="Aria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04" name="Google Shape;104;p20"/>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
        <p:nvSpPr>
          <p:cNvPr id="105" name="Google Shape;105;p20"/>
          <p:cNvSpPr txBox="1">
            <a:spLocks noGrp="1"/>
          </p:cNvSpPr>
          <p:nvPr>
            <p:ph type="subTitle" idx="2"/>
          </p:nvPr>
        </p:nvSpPr>
        <p:spPr>
          <a:xfrm>
            <a:off x="1543467" y="2959350"/>
            <a:ext cx="2439300" cy="99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ctr">
              <a:lnSpc>
                <a:spcPct val="115000"/>
              </a:lnSpc>
              <a:spcBef>
                <a:spcPts val="1600"/>
              </a:spcBef>
              <a:spcAft>
                <a:spcPts val="0"/>
              </a:spcAft>
              <a:buSzPts val="1600"/>
              <a:buNone/>
              <a:defRPr sz="1600"/>
            </a:lvl2pPr>
            <a:lvl3pPr lvl="2" algn="ctr">
              <a:lnSpc>
                <a:spcPct val="115000"/>
              </a:lnSpc>
              <a:spcBef>
                <a:spcPts val="1600"/>
              </a:spcBef>
              <a:spcAft>
                <a:spcPts val="0"/>
              </a:spcAft>
              <a:buSzPts val="1600"/>
              <a:buNone/>
              <a:defRPr sz="1600"/>
            </a:lvl3pPr>
            <a:lvl4pPr lvl="3" algn="ctr">
              <a:lnSpc>
                <a:spcPct val="115000"/>
              </a:lnSpc>
              <a:spcBef>
                <a:spcPts val="1600"/>
              </a:spcBef>
              <a:spcAft>
                <a:spcPts val="0"/>
              </a:spcAft>
              <a:buSzPts val="1600"/>
              <a:buNone/>
              <a:defRPr sz="1600"/>
            </a:lvl4pPr>
            <a:lvl5pPr lvl="4" algn="ctr">
              <a:lnSpc>
                <a:spcPct val="115000"/>
              </a:lnSpc>
              <a:spcBef>
                <a:spcPts val="1600"/>
              </a:spcBef>
              <a:spcAft>
                <a:spcPts val="0"/>
              </a:spcAft>
              <a:buSzPts val="1600"/>
              <a:buNone/>
              <a:defRPr sz="1600"/>
            </a:lvl5pPr>
            <a:lvl6pPr lvl="5" algn="ctr">
              <a:lnSpc>
                <a:spcPct val="115000"/>
              </a:lnSpc>
              <a:spcBef>
                <a:spcPts val="1600"/>
              </a:spcBef>
              <a:spcAft>
                <a:spcPts val="0"/>
              </a:spcAft>
              <a:buSzPts val="1600"/>
              <a:buNone/>
              <a:defRPr sz="1600"/>
            </a:lvl6pPr>
            <a:lvl7pPr lvl="6" algn="ctr">
              <a:lnSpc>
                <a:spcPct val="115000"/>
              </a:lnSpc>
              <a:spcBef>
                <a:spcPts val="1600"/>
              </a:spcBef>
              <a:spcAft>
                <a:spcPts val="0"/>
              </a:spcAft>
              <a:buSzPts val="1600"/>
              <a:buNone/>
              <a:defRPr sz="1600"/>
            </a:lvl7pPr>
            <a:lvl8pPr lvl="7" algn="ctr">
              <a:lnSpc>
                <a:spcPct val="115000"/>
              </a:lnSpc>
              <a:spcBef>
                <a:spcPts val="1600"/>
              </a:spcBef>
              <a:spcAft>
                <a:spcPts val="0"/>
              </a:spcAft>
              <a:buSzPts val="1600"/>
              <a:buNone/>
              <a:defRPr sz="1600"/>
            </a:lvl8pPr>
            <a:lvl9pPr lvl="8" algn="ctr">
              <a:lnSpc>
                <a:spcPct val="115000"/>
              </a:lnSpc>
              <a:spcBef>
                <a:spcPts val="1600"/>
              </a:spcBef>
              <a:spcAft>
                <a:spcPts val="1600"/>
              </a:spcAft>
              <a:buSzPts val="1600"/>
              <a:buNone/>
              <a:defRPr sz="1600"/>
            </a:lvl9pPr>
          </a:lstStyle>
          <a:p>
            <a:endParaRPr/>
          </a:p>
        </p:txBody>
      </p:sp>
      <p:sp>
        <p:nvSpPr>
          <p:cNvPr id="106" name="Google Shape;106;p20"/>
          <p:cNvSpPr txBox="1">
            <a:spLocks noGrp="1"/>
          </p:cNvSpPr>
          <p:nvPr>
            <p:ph type="subTitle" idx="3"/>
          </p:nvPr>
        </p:nvSpPr>
        <p:spPr>
          <a:xfrm>
            <a:off x="5694620" y="1998800"/>
            <a:ext cx="1866600" cy="495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2200">
                <a:latin typeface="Arial"/>
                <a:ea typeface="Arial"/>
                <a:cs typeface="Arial"/>
                <a:sym typeface="Aria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07" name="Google Shape;107;p20"/>
          <p:cNvSpPr txBox="1">
            <a:spLocks noGrp="1"/>
          </p:cNvSpPr>
          <p:nvPr>
            <p:ph type="subTitle" idx="4"/>
          </p:nvPr>
        </p:nvSpPr>
        <p:spPr>
          <a:xfrm>
            <a:off x="5694633" y="2959350"/>
            <a:ext cx="2439300" cy="99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1600"/>
              </a:spcBef>
              <a:spcAft>
                <a:spcPts val="0"/>
              </a:spcAft>
              <a:buSzPts val="1600"/>
              <a:buNone/>
              <a:defRPr sz="1600"/>
            </a:lvl3pPr>
            <a:lvl4pPr lvl="3" algn="ctr">
              <a:lnSpc>
                <a:spcPct val="115000"/>
              </a:lnSpc>
              <a:spcBef>
                <a:spcPts val="1600"/>
              </a:spcBef>
              <a:spcAft>
                <a:spcPts val="0"/>
              </a:spcAft>
              <a:buSzPts val="1600"/>
              <a:buNone/>
              <a:defRPr sz="1600"/>
            </a:lvl4pPr>
            <a:lvl5pPr lvl="4" algn="ctr">
              <a:lnSpc>
                <a:spcPct val="115000"/>
              </a:lnSpc>
              <a:spcBef>
                <a:spcPts val="1600"/>
              </a:spcBef>
              <a:spcAft>
                <a:spcPts val="0"/>
              </a:spcAft>
              <a:buSzPts val="1600"/>
              <a:buNone/>
              <a:defRPr sz="1600"/>
            </a:lvl5pPr>
            <a:lvl6pPr lvl="5" algn="ctr">
              <a:lnSpc>
                <a:spcPct val="115000"/>
              </a:lnSpc>
              <a:spcBef>
                <a:spcPts val="1600"/>
              </a:spcBef>
              <a:spcAft>
                <a:spcPts val="0"/>
              </a:spcAft>
              <a:buSzPts val="1600"/>
              <a:buNone/>
              <a:defRPr sz="1600"/>
            </a:lvl6pPr>
            <a:lvl7pPr lvl="6" algn="ctr">
              <a:lnSpc>
                <a:spcPct val="115000"/>
              </a:lnSpc>
              <a:spcBef>
                <a:spcPts val="1600"/>
              </a:spcBef>
              <a:spcAft>
                <a:spcPts val="0"/>
              </a:spcAft>
              <a:buSzPts val="1600"/>
              <a:buNone/>
              <a:defRPr sz="1600"/>
            </a:lvl7pPr>
            <a:lvl8pPr lvl="7" algn="ctr">
              <a:lnSpc>
                <a:spcPct val="115000"/>
              </a:lnSpc>
              <a:spcBef>
                <a:spcPts val="1600"/>
              </a:spcBef>
              <a:spcAft>
                <a:spcPts val="0"/>
              </a:spcAft>
              <a:buSzPts val="1600"/>
              <a:buNone/>
              <a:defRPr sz="1600"/>
            </a:lvl8pPr>
            <a:lvl9pPr lvl="8" algn="ctr">
              <a:lnSpc>
                <a:spcPct val="115000"/>
              </a:lnSpc>
              <a:spcBef>
                <a:spcPts val="1600"/>
              </a:spcBef>
              <a:spcAft>
                <a:spcPts val="160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8"/>
        <p:cNvGrpSpPr/>
        <p:nvPr/>
      </p:nvGrpSpPr>
      <p:grpSpPr>
        <a:xfrm>
          <a:off x="0" y="0"/>
          <a:ext cx="0" cy="0"/>
          <a:chOff x="0" y="0"/>
          <a:chExt cx="0" cy="0"/>
        </a:xfrm>
      </p:grpSpPr>
      <p:sp>
        <p:nvSpPr>
          <p:cNvPr id="109" name="Google Shape;109;p21"/>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1"/>
          <p:cNvSpPr/>
          <p:nvPr/>
        </p:nvSpPr>
        <p:spPr>
          <a:xfrm>
            <a:off x="0" y="38898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1"/>
          <p:cNvSpPr txBox="1">
            <a:spLocks noGrp="1"/>
          </p:cNvSpPr>
          <p:nvPr>
            <p:ph type="body" idx="1"/>
          </p:nvPr>
        </p:nvSpPr>
        <p:spPr>
          <a:xfrm>
            <a:off x="616200" y="1973475"/>
            <a:ext cx="3264000" cy="19353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6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12" name="Google Shape;112;p21"/>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13"/>
        <p:cNvGrpSpPr/>
        <p:nvPr/>
      </p:nvGrpSpPr>
      <p:grpSpPr>
        <a:xfrm>
          <a:off x="0" y="0"/>
          <a:ext cx="0" cy="0"/>
          <a:chOff x="0" y="0"/>
          <a:chExt cx="0" cy="0"/>
        </a:xfrm>
      </p:grpSpPr>
      <p:sp>
        <p:nvSpPr>
          <p:cNvPr id="114" name="Google Shape;114;p22"/>
          <p:cNvSpPr/>
          <p:nvPr/>
        </p:nvSpPr>
        <p:spPr>
          <a:xfrm rot="10800000" flipH="1">
            <a:off x="0" y="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2"/>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100"/>
              <a:buNone/>
              <a:defRPr/>
            </a:lvl1pPr>
            <a:lvl2pPr lvl="1" algn="ctr">
              <a:lnSpc>
                <a:spcPct val="100000"/>
              </a:lnSpc>
              <a:spcBef>
                <a:spcPts val="0"/>
              </a:spcBef>
              <a:spcAft>
                <a:spcPts val="0"/>
              </a:spcAft>
              <a:buSzPts val="4100"/>
              <a:buNone/>
              <a:defRPr/>
            </a:lvl2pPr>
            <a:lvl3pPr lvl="2" algn="ctr">
              <a:lnSpc>
                <a:spcPct val="100000"/>
              </a:lnSpc>
              <a:spcBef>
                <a:spcPts val="0"/>
              </a:spcBef>
              <a:spcAft>
                <a:spcPts val="0"/>
              </a:spcAft>
              <a:buSzPts val="4100"/>
              <a:buNone/>
              <a:defRPr/>
            </a:lvl3pPr>
            <a:lvl4pPr lvl="3" algn="ctr">
              <a:lnSpc>
                <a:spcPct val="100000"/>
              </a:lnSpc>
              <a:spcBef>
                <a:spcPts val="0"/>
              </a:spcBef>
              <a:spcAft>
                <a:spcPts val="0"/>
              </a:spcAft>
              <a:buSzPts val="4100"/>
              <a:buNone/>
              <a:defRPr/>
            </a:lvl4pPr>
            <a:lvl5pPr lvl="4" algn="ctr">
              <a:lnSpc>
                <a:spcPct val="100000"/>
              </a:lnSpc>
              <a:spcBef>
                <a:spcPts val="0"/>
              </a:spcBef>
              <a:spcAft>
                <a:spcPts val="0"/>
              </a:spcAft>
              <a:buSzPts val="4100"/>
              <a:buNone/>
              <a:defRPr/>
            </a:lvl5pPr>
            <a:lvl6pPr lvl="5" algn="ctr">
              <a:lnSpc>
                <a:spcPct val="100000"/>
              </a:lnSpc>
              <a:spcBef>
                <a:spcPts val="0"/>
              </a:spcBef>
              <a:spcAft>
                <a:spcPts val="0"/>
              </a:spcAft>
              <a:buSzPts val="4100"/>
              <a:buNone/>
              <a:defRPr/>
            </a:lvl6pPr>
            <a:lvl7pPr lvl="6" algn="ctr">
              <a:lnSpc>
                <a:spcPct val="100000"/>
              </a:lnSpc>
              <a:spcBef>
                <a:spcPts val="0"/>
              </a:spcBef>
              <a:spcAft>
                <a:spcPts val="0"/>
              </a:spcAft>
              <a:buSzPts val="4100"/>
              <a:buNone/>
              <a:defRPr/>
            </a:lvl7pPr>
            <a:lvl8pPr lvl="7" algn="ctr">
              <a:lnSpc>
                <a:spcPct val="100000"/>
              </a:lnSpc>
              <a:spcBef>
                <a:spcPts val="0"/>
              </a:spcBef>
              <a:spcAft>
                <a:spcPts val="0"/>
              </a:spcAft>
              <a:buSzPts val="4100"/>
              <a:buNone/>
              <a:defRPr/>
            </a:lvl8pPr>
            <a:lvl9pPr lvl="8" algn="ctr">
              <a:lnSpc>
                <a:spcPct val="100000"/>
              </a:lnSpc>
              <a:spcBef>
                <a:spcPts val="0"/>
              </a:spcBef>
              <a:spcAft>
                <a:spcPts val="0"/>
              </a:spcAft>
              <a:buSzPts val="4100"/>
              <a:buNone/>
              <a:defRPr/>
            </a:lvl9pPr>
          </a:lstStyle>
          <a:p>
            <a:endParaRPr/>
          </a:p>
        </p:txBody>
      </p:sp>
      <p:sp>
        <p:nvSpPr>
          <p:cNvPr id="116" name="Google Shape;116;p22"/>
          <p:cNvSpPr txBox="1">
            <a:spLocks noGrp="1"/>
          </p:cNvSpPr>
          <p:nvPr>
            <p:ph type="subTitle" idx="1"/>
          </p:nvPr>
        </p:nvSpPr>
        <p:spPr>
          <a:xfrm>
            <a:off x="821150" y="3850150"/>
            <a:ext cx="1970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17" name="Google Shape;117;p22"/>
          <p:cNvSpPr txBox="1">
            <a:spLocks noGrp="1"/>
          </p:cNvSpPr>
          <p:nvPr>
            <p:ph type="subTitle" idx="2"/>
          </p:nvPr>
        </p:nvSpPr>
        <p:spPr>
          <a:xfrm>
            <a:off x="6719376" y="3850150"/>
            <a:ext cx="1970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18" name="Google Shape;118;p22"/>
          <p:cNvSpPr txBox="1">
            <a:spLocks noGrp="1"/>
          </p:cNvSpPr>
          <p:nvPr>
            <p:ph type="subTitle" idx="3"/>
          </p:nvPr>
        </p:nvSpPr>
        <p:spPr>
          <a:xfrm>
            <a:off x="6719376" y="2161650"/>
            <a:ext cx="1970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19" name="Google Shape;119;p22"/>
          <p:cNvSpPr txBox="1">
            <a:spLocks noGrp="1"/>
          </p:cNvSpPr>
          <p:nvPr>
            <p:ph type="subTitle" idx="4"/>
          </p:nvPr>
        </p:nvSpPr>
        <p:spPr>
          <a:xfrm>
            <a:off x="821150" y="2161650"/>
            <a:ext cx="1970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20" name="Google Shape;120;p22"/>
          <p:cNvSpPr txBox="1">
            <a:spLocks noGrp="1"/>
          </p:cNvSpPr>
          <p:nvPr>
            <p:ph type="subTitle" idx="5"/>
          </p:nvPr>
        </p:nvSpPr>
        <p:spPr>
          <a:xfrm>
            <a:off x="821138" y="1826925"/>
            <a:ext cx="1603500" cy="306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Arial"/>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21" name="Google Shape;121;p22"/>
          <p:cNvSpPr txBox="1">
            <a:spLocks noGrp="1"/>
          </p:cNvSpPr>
          <p:nvPr>
            <p:ph type="subTitle" idx="6"/>
          </p:nvPr>
        </p:nvSpPr>
        <p:spPr>
          <a:xfrm>
            <a:off x="821138" y="3520300"/>
            <a:ext cx="1603500" cy="306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Arial"/>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22" name="Google Shape;122;p22"/>
          <p:cNvSpPr txBox="1">
            <a:spLocks noGrp="1"/>
          </p:cNvSpPr>
          <p:nvPr>
            <p:ph type="subTitle" idx="7"/>
          </p:nvPr>
        </p:nvSpPr>
        <p:spPr>
          <a:xfrm>
            <a:off x="6719363" y="3520300"/>
            <a:ext cx="1603500" cy="306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Arial"/>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23" name="Google Shape;123;p22"/>
          <p:cNvSpPr txBox="1">
            <a:spLocks noGrp="1"/>
          </p:cNvSpPr>
          <p:nvPr>
            <p:ph type="subTitle" idx="8"/>
          </p:nvPr>
        </p:nvSpPr>
        <p:spPr>
          <a:xfrm>
            <a:off x="6719363" y="1826925"/>
            <a:ext cx="1603500" cy="306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Arial"/>
              <a:buNone/>
              <a:defRPr sz="2200">
                <a:solidFill>
                  <a:schemeClr val="dk1"/>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540000" y="1544250"/>
            <a:ext cx="8100000" cy="28659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Libre Franklin"/>
              <a:buChar char="●"/>
              <a:defRPr sz="1400" b="0" i="0" u="none" strike="noStrike" cap="none">
                <a:solidFill>
                  <a:srgbClr val="000000"/>
                </a:solidFill>
                <a:latin typeface="Libre Franklin"/>
                <a:ea typeface="Libre Franklin"/>
                <a:cs typeface="Libre Franklin"/>
                <a:sym typeface="Libre Franklin"/>
              </a:defRPr>
            </a:lvl1pPr>
            <a:lvl2pPr marL="914400" marR="0" lvl="1" indent="-317500" algn="l" rtl="0">
              <a:lnSpc>
                <a:spcPct val="115000"/>
              </a:lnSpc>
              <a:spcBef>
                <a:spcPts val="1600"/>
              </a:spcBef>
              <a:spcAft>
                <a:spcPts val="0"/>
              </a:spcAft>
              <a:buClr>
                <a:srgbClr val="000000"/>
              </a:buClr>
              <a:buSzPts val="1400"/>
              <a:buFont typeface="Libre Franklin"/>
              <a:buChar char="○"/>
              <a:defRPr sz="1400" b="0" i="0" u="none" strike="noStrike" cap="none">
                <a:solidFill>
                  <a:srgbClr val="000000"/>
                </a:solidFill>
                <a:latin typeface="Libre Franklin"/>
                <a:ea typeface="Libre Franklin"/>
                <a:cs typeface="Libre Franklin"/>
                <a:sym typeface="Libre Franklin"/>
              </a:defRPr>
            </a:lvl2pPr>
            <a:lvl3pPr marL="1371600" marR="0" lvl="2" indent="-317500" algn="l" rtl="0">
              <a:lnSpc>
                <a:spcPct val="115000"/>
              </a:lnSpc>
              <a:spcBef>
                <a:spcPts val="1600"/>
              </a:spcBef>
              <a:spcAft>
                <a:spcPts val="0"/>
              </a:spcAft>
              <a:buClr>
                <a:srgbClr val="000000"/>
              </a:buClr>
              <a:buSzPts val="1400"/>
              <a:buFont typeface="Libre Franklin"/>
              <a:buChar char="■"/>
              <a:defRPr sz="1400" b="0" i="0" u="none" strike="noStrike" cap="none">
                <a:solidFill>
                  <a:srgbClr val="000000"/>
                </a:solidFill>
                <a:latin typeface="Libre Franklin"/>
                <a:ea typeface="Libre Franklin"/>
                <a:cs typeface="Libre Franklin"/>
                <a:sym typeface="Libre Franklin"/>
              </a:defRPr>
            </a:lvl3pPr>
            <a:lvl4pPr marL="1828800" marR="0" lvl="3" indent="-317500" algn="l" rtl="0">
              <a:lnSpc>
                <a:spcPct val="115000"/>
              </a:lnSpc>
              <a:spcBef>
                <a:spcPts val="1600"/>
              </a:spcBef>
              <a:spcAft>
                <a:spcPts val="0"/>
              </a:spcAft>
              <a:buClr>
                <a:srgbClr val="000000"/>
              </a:buClr>
              <a:buSzPts val="1400"/>
              <a:buFont typeface="Libre Franklin"/>
              <a:buChar char="●"/>
              <a:defRPr sz="1400" b="0" i="0" u="none" strike="noStrike" cap="none">
                <a:solidFill>
                  <a:srgbClr val="000000"/>
                </a:solidFill>
                <a:latin typeface="Libre Franklin"/>
                <a:ea typeface="Libre Franklin"/>
                <a:cs typeface="Libre Franklin"/>
                <a:sym typeface="Libre Franklin"/>
              </a:defRPr>
            </a:lvl4pPr>
            <a:lvl5pPr marL="2286000" marR="0" lvl="4" indent="-317500" algn="l" rtl="0">
              <a:lnSpc>
                <a:spcPct val="115000"/>
              </a:lnSpc>
              <a:spcBef>
                <a:spcPts val="1600"/>
              </a:spcBef>
              <a:spcAft>
                <a:spcPts val="0"/>
              </a:spcAft>
              <a:buClr>
                <a:srgbClr val="000000"/>
              </a:buClr>
              <a:buSzPts val="1400"/>
              <a:buFont typeface="Libre Franklin"/>
              <a:buChar char="○"/>
              <a:defRPr sz="1400" b="0" i="0" u="none" strike="noStrike" cap="none">
                <a:solidFill>
                  <a:srgbClr val="000000"/>
                </a:solidFill>
                <a:latin typeface="Libre Franklin"/>
                <a:ea typeface="Libre Franklin"/>
                <a:cs typeface="Libre Franklin"/>
                <a:sym typeface="Libre Franklin"/>
              </a:defRPr>
            </a:lvl5pPr>
            <a:lvl6pPr marL="2743200" marR="0" lvl="5" indent="-317500" algn="l" rtl="0">
              <a:lnSpc>
                <a:spcPct val="115000"/>
              </a:lnSpc>
              <a:spcBef>
                <a:spcPts val="1600"/>
              </a:spcBef>
              <a:spcAft>
                <a:spcPts val="0"/>
              </a:spcAft>
              <a:buClr>
                <a:srgbClr val="000000"/>
              </a:buClr>
              <a:buSzPts val="1400"/>
              <a:buFont typeface="Libre Franklin"/>
              <a:buChar char="■"/>
              <a:defRPr sz="1400" b="0" i="0" u="none" strike="noStrike" cap="none">
                <a:solidFill>
                  <a:srgbClr val="000000"/>
                </a:solidFill>
                <a:latin typeface="Libre Franklin"/>
                <a:ea typeface="Libre Franklin"/>
                <a:cs typeface="Libre Franklin"/>
                <a:sym typeface="Libre Franklin"/>
              </a:defRPr>
            </a:lvl6pPr>
            <a:lvl7pPr marL="3200400" marR="0" lvl="6" indent="-317500" algn="l" rtl="0">
              <a:lnSpc>
                <a:spcPct val="115000"/>
              </a:lnSpc>
              <a:spcBef>
                <a:spcPts val="1600"/>
              </a:spcBef>
              <a:spcAft>
                <a:spcPts val="0"/>
              </a:spcAft>
              <a:buClr>
                <a:srgbClr val="000000"/>
              </a:buClr>
              <a:buSzPts val="1400"/>
              <a:buFont typeface="Libre Franklin"/>
              <a:buChar char="●"/>
              <a:defRPr sz="1400" b="0" i="0" u="none" strike="noStrike" cap="none">
                <a:solidFill>
                  <a:srgbClr val="000000"/>
                </a:solidFill>
                <a:latin typeface="Libre Franklin"/>
                <a:ea typeface="Libre Franklin"/>
                <a:cs typeface="Libre Franklin"/>
                <a:sym typeface="Libre Franklin"/>
              </a:defRPr>
            </a:lvl7pPr>
            <a:lvl8pPr marL="3657600" marR="0" lvl="7" indent="-317500" algn="l" rtl="0">
              <a:lnSpc>
                <a:spcPct val="115000"/>
              </a:lnSpc>
              <a:spcBef>
                <a:spcPts val="1600"/>
              </a:spcBef>
              <a:spcAft>
                <a:spcPts val="0"/>
              </a:spcAft>
              <a:buClr>
                <a:srgbClr val="000000"/>
              </a:buClr>
              <a:buSzPts val="1400"/>
              <a:buFont typeface="Libre Franklin"/>
              <a:buChar char="○"/>
              <a:defRPr sz="1400" b="0" i="0" u="none" strike="noStrike" cap="none">
                <a:solidFill>
                  <a:srgbClr val="000000"/>
                </a:solidFill>
                <a:latin typeface="Libre Franklin"/>
                <a:ea typeface="Libre Franklin"/>
                <a:cs typeface="Libre Franklin"/>
                <a:sym typeface="Libre Franklin"/>
              </a:defRPr>
            </a:lvl8pPr>
            <a:lvl9pPr marL="4114800" marR="0" lvl="8" indent="-317500" algn="l" rtl="0">
              <a:lnSpc>
                <a:spcPct val="115000"/>
              </a:lnSpc>
              <a:spcBef>
                <a:spcPts val="1600"/>
              </a:spcBef>
              <a:spcAft>
                <a:spcPts val="1600"/>
              </a:spcAft>
              <a:buClr>
                <a:srgbClr val="000000"/>
              </a:buClr>
              <a:buSzPts val="1400"/>
              <a:buFont typeface="Libre Franklin"/>
              <a:buChar char="■"/>
              <a:defRPr sz="1400" b="0" i="0" u="none" strike="noStrike" cap="none">
                <a:solidFill>
                  <a:srgbClr val="000000"/>
                </a:solidFill>
                <a:latin typeface="Libre Franklin"/>
                <a:ea typeface="Libre Franklin"/>
                <a:cs typeface="Libre Franklin"/>
                <a:sym typeface="Libre Franklin"/>
              </a:defRPr>
            </a:lvl9pPr>
          </a:lstStyle>
          <a:p>
            <a:endParaRPr/>
          </a:p>
        </p:txBody>
      </p:sp>
      <p:sp>
        <p:nvSpPr>
          <p:cNvPr id="52" name="Google Shape;52;p13"/>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4100"/>
              <a:buFont typeface="Arial"/>
              <a:buNone/>
              <a:defRPr sz="4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100"/>
              <a:buFont typeface="Arial"/>
              <a:buNone/>
              <a:defRPr sz="4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100"/>
              <a:buFont typeface="Arial"/>
              <a:buNone/>
              <a:defRPr sz="4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100"/>
              <a:buFont typeface="Arial"/>
              <a:buNone/>
              <a:defRPr sz="4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100"/>
              <a:buFont typeface="Arial"/>
              <a:buNone/>
              <a:defRPr sz="4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100"/>
              <a:buFont typeface="Arial"/>
              <a:buNone/>
              <a:defRPr sz="4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100"/>
              <a:buFont typeface="Arial"/>
              <a:buNone/>
              <a:defRPr sz="4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100"/>
              <a:buFont typeface="Arial"/>
              <a:buNone/>
              <a:defRPr sz="4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100"/>
              <a:buFont typeface="Arial"/>
              <a:buNone/>
              <a:defRPr sz="4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localhost:8081/admin/login" TargetMode="External"/><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localhost:8081/admin/login" TargetMode="External"/><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ctrTitle"/>
          </p:nvPr>
        </p:nvSpPr>
        <p:spPr>
          <a:xfrm>
            <a:off x="590600" y="491400"/>
            <a:ext cx="3666900" cy="3064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200"/>
              <a:buNone/>
            </a:pPr>
            <a:r>
              <a:rPr lang="en" sz="5000" dirty="0">
                <a:latin typeface="Times New Roman" pitchFamily="18" charset="0"/>
                <a:ea typeface="Libre Baskerville"/>
                <a:cs typeface="Times New Roman" pitchFamily="18" charset="0"/>
                <a:sym typeface="Libre Baskerville"/>
              </a:rPr>
              <a:t>Employee Payroll  Management System</a:t>
            </a:r>
            <a:endParaRPr dirty="0">
              <a:latin typeface="Times New Roman" pitchFamily="18" charset="0"/>
              <a:cs typeface="Times New Roman" pitchFamily="18" charset="0"/>
            </a:endParaRPr>
          </a:p>
        </p:txBody>
      </p:sp>
      <p:sp>
        <p:nvSpPr>
          <p:cNvPr id="141" name="Google Shape;141;p26"/>
          <p:cNvSpPr txBox="1">
            <a:spLocks noGrp="1"/>
          </p:cNvSpPr>
          <p:nvPr>
            <p:ph type="subTitle" idx="1"/>
          </p:nvPr>
        </p:nvSpPr>
        <p:spPr>
          <a:xfrm>
            <a:off x="603212" y="3763548"/>
            <a:ext cx="2122200" cy="53723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800"/>
              <a:buNone/>
            </a:pPr>
            <a:r>
              <a:rPr lang="en" sz="2000" dirty="0">
                <a:latin typeface="Palatino Linotype"/>
                <a:ea typeface="Palatino Linotype"/>
                <a:cs typeface="Palatino Linotype"/>
                <a:sym typeface="Palatino Linotype"/>
              </a:rPr>
              <a:t>Group - 2</a:t>
            </a:r>
            <a:endParaRPr sz="2000" dirty="0">
              <a:latin typeface="Palatino Linotype"/>
              <a:ea typeface="Palatino Linotype"/>
              <a:cs typeface="Palatino Linotype"/>
              <a:sym typeface="Palatino Linotype"/>
            </a:endParaRPr>
          </a:p>
        </p:txBody>
      </p:sp>
      <p:grpSp>
        <p:nvGrpSpPr>
          <p:cNvPr id="142" name="Google Shape;142;p26"/>
          <p:cNvGrpSpPr/>
          <p:nvPr/>
        </p:nvGrpSpPr>
        <p:grpSpPr>
          <a:xfrm>
            <a:off x="4538058" y="736315"/>
            <a:ext cx="3881893" cy="3866200"/>
            <a:chOff x="1380325" y="456475"/>
            <a:chExt cx="4827625" cy="4811100"/>
          </a:xfrm>
        </p:grpSpPr>
        <p:sp>
          <p:nvSpPr>
            <p:cNvPr id="143" name="Google Shape;143;p26"/>
            <p:cNvSpPr/>
            <p:nvPr/>
          </p:nvSpPr>
          <p:spPr>
            <a:xfrm>
              <a:off x="1380325" y="2480550"/>
              <a:ext cx="4827625" cy="2787025"/>
            </a:xfrm>
            <a:custGeom>
              <a:avLst/>
              <a:gdLst/>
              <a:ahLst/>
              <a:cxnLst/>
              <a:rect l="l" t="t" r="r" b="b"/>
              <a:pathLst>
                <a:path w="193105" h="111481" extrusionOk="0">
                  <a:moveTo>
                    <a:pt x="96569" y="1"/>
                  </a:moveTo>
                  <a:cubicBezTo>
                    <a:pt x="43231" y="1"/>
                    <a:pt x="0" y="24985"/>
                    <a:pt x="0" y="55740"/>
                  </a:cubicBezTo>
                  <a:cubicBezTo>
                    <a:pt x="0" y="86529"/>
                    <a:pt x="43231" y="111480"/>
                    <a:pt x="96569" y="111480"/>
                  </a:cubicBezTo>
                  <a:cubicBezTo>
                    <a:pt x="149874" y="111480"/>
                    <a:pt x="193105" y="86529"/>
                    <a:pt x="193105" y="55740"/>
                  </a:cubicBezTo>
                  <a:cubicBezTo>
                    <a:pt x="193105" y="24985"/>
                    <a:pt x="149874" y="1"/>
                    <a:pt x="96569" y="1"/>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6"/>
            <p:cNvSpPr/>
            <p:nvPr/>
          </p:nvSpPr>
          <p:spPr>
            <a:xfrm>
              <a:off x="2849700" y="4121425"/>
              <a:ext cx="1717100" cy="880950"/>
            </a:xfrm>
            <a:custGeom>
              <a:avLst/>
              <a:gdLst/>
              <a:ahLst/>
              <a:cxnLst/>
              <a:rect l="l" t="t" r="r" b="b"/>
              <a:pathLst>
                <a:path w="68684" h="35238" extrusionOk="0">
                  <a:moveTo>
                    <a:pt x="21349" y="13455"/>
                  </a:moveTo>
                  <a:cubicBezTo>
                    <a:pt x="26353" y="13455"/>
                    <a:pt x="31023" y="14556"/>
                    <a:pt x="34492" y="16558"/>
                  </a:cubicBezTo>
                  <a:cubicBezTo>
                    <a:pt x="37461" y="18292"/>
                    <a:pt x="39095" y="20394"/>
                    <a:pt x="39095" y="22529"/>
                  </a:cubicBezTo>
                  <a:cubicBezTo>
                    <a:pt x="39095" y="24630"/>
                    <a:pt x="37461" y="26765"/>
                    <a:pt x="34459" y="28466"/>
                  </a:cubicBezTo>
                  <a:lnTo>
                    <a:pt x="34492" y="28466"/>
                  </a:lnTo>
                  <a:cubicBezTo>
                    <a:pt x="31023" y="30468"/>
                    <a:pt x="26353" y="31568"/>
                    <a:pt x="21349" y="31568"/>
                  </a:cubicBezTo>
                  <a:cubicBezTo>
                    <a:pt x="16346" y="31568"/>
                    <a:pt x="11676" y="30468"/>
                    <a:pt x="8207" y="28466"/>
                  </a:cubicBezTo>
                  <a:cubicBezTo>
                    <a:pt x="5238" y="26765"/>
                    <a:pt x="3603" y="24630"/>
                    <a:pt x="3603" y="22529"/>
                  </a:cubicBezTo>
                  <a:cubicBezTo>
                    <a:pt x="3603" y="20394"/>
                    <a:pt x="5238" y="18292"/>
                    <a:pt x="8207" y="16558"/>
                  </a:cubicBezTo>
                  <a:cubicBezTo>
                    <a:pt x="11676" y="14556"/>
                    <a:pt x="16346" y="13455"/>
                    <a:pt x="21349" y="13455"/>
                  </a:cubicBezTo>
                  <a:close/>
                  <a:moveTo>
                    <a:pt x="65188" y="1"/>
                  </a:moveTo>
                  <a:cubicBezTo>
                    <a:pt x="64976" y="1"/>
                    <a:pt x="64759" y="44"/>
                    <a:pt x="64580" y="146"/>
                  </a:cubicBezTo>
                  <a:cubicBezTo>
                    <a:pt x="62379" y="1247"/>
                    <a:pt x="49670" y="9353"/>
                    <a:pt x="43799" y="12988"/>
                  </a:cubicBezTo>
                  <a:lnTo>
                    <a:pt x="40897" y="14756"/>
                  </a:lnTo>
                  <a:cubicBezTo>
                    <a:pt x="40830" y="14790"/>
                    <a:pt x="40763" y="14856"/>
                    <a:pt x="40696" y="14957"/>
                  </a:cubicBezTo>
                  <a:cubicBezTo>
                    <a:pt x="40696" y="14957"/>
                    <a:pt x="40696" y="14957"/>
                    <a:pt x="40663" y="14990"/>
                  </a:cubicBezTo>
                  <a:cubicBezTo>
                    <a:pt x="40663" y="15023"/>
                    <a:pt x="40630" y="15057"/>
                    <a:pt x="40596" y="15090"/>
                  </a:cubicBezTo>
                  <a:cubicBezTo>
                    <a:pt x="40596" y="15123"/>
                    <a:pt x="40596" y="15157"/>
                    <a:pt x="40563" y="15190"/>
                  </a:cubicBezTo>
                  <a:cubicBezTo>
                    <a:pt x="40563" y="15223"/>
                    <a:pt x="40563" y="15257"/>
                    <a:pt x="40530" y="15290"/>
                  </a:cubicBezTo>
                  <a:lnTo>
                    <a:pt x="40530" y="15390"/>
                  </a:lnTo>
                  <a:lnTo>
                    <a:pt x="40063" y="15657"/>
                  </a:lnTo>
                  <a:lnTo>
                    <a:pt x="39662" y="15891"/>
                  </a:lnTo>
                  <a:cubicBezTo>
                    <a:pt x="38662" y="14923"/>
                    <a:pt x="37561" y="14089"/>
                    <a:pt x="36360" y="13422"/>
                  </a:cubicBezTo>
                  <a:cubicBezTo>
                    <a:pt x="32324" y="11120"/>
                    <a:pt x="27020" y="9820"/>
                    <a:pt x="21383" y="9820"/>
                  </a:cubicBezTo>
                  <a:cubicBezTo>
                    <a:pt x="15745" y="9820"/>
                    <a:pt x="10442" y="11120"/>
                    <a:pt x="6439" y="13422"/>
                  </a:cubicBezTo>
                  <a:cubicBezTo>
                    <a:pt x="2269" y="15824"/>
                    <a:pt x="1" y="19060"/>
                    <a:pt x="1" y="22529"/>
                  </a:cubicBezTo>
                  <a:cubicBezTo>
                    <a:pt x="1" y="26031"/>
                    <a:pt x="2269" y="29267"/>
                    <a:pt x="6439" y="31669"/>
                  </a:cubicBezTo>
                  <a:cubicBezTo>
                    <a:pt x="10442" y="33970"/>
                    <a:pt x="15745" y="35238"/>
                    <a:pt x="21383" y="35238"/>
                  </a:cubicBezTo>
                  <a:cubicBezTo>
                    <a:pt x="27020" y="35238"/>
                    <a:pt x="32324" y="33970"/>
                    <a:pt x="36360" y="31669"/>
                  </a:cubicBezTo>
                  <a:cubicBezTo>
                    <a:pt x="40530" y="29267"/>
                    <a:pt x="42798" y="26031"/>
                    <a:pt x="42798" y="22529"/>
                  </a:cubicBezTo>
                  <a:cubicBezTo>
                    <a:pt x="42765" y="20928"/>
                    <a:pt x="42298" y="19360"/>
                    <a:pt x="41430" y="18025"/>
                  </a:cubicBezTo>
                  <a:lnTo>
                    <a:pt x="41797" y="17825"/>
                  </a:lnTo>
                  <a:cubicBezTo>
                    <a:pt x="41964" y="17930"/>
                    <a:pt x="42144" y="17982"/>
                    <a:pt x="42320" y="17982"/>
                  </a:cubicBezTo>
                  <a:cubicBezTo>
                    <a:pt x="42426" y="17982"/>
                    <a:pt x="42531" y="17963"/>
                    <a:pt x="42631" y="17925"/>
                  </a:cubicBezTo>
                  <a:cubicBezTo>
                    <a:pt x="44633" y="16825"/>
                    <a:pt x="63980" y="8585"/>
                    <a:pt x="67916" y="6450"/>
                  </a:cubicBezTo>
                  <a:cubicBezTo>
                    <a:pt x="68350" y="6184"/>
                    <a:pt x="68650" y="5617"/>
                    <a:pt x="68683" y="4816"/>
                  </a:cubicBezTo>
                  <a:cubicBezTo>
                    <a:pt x="68683" y="3849"/>
                    <a:pt x="68416" y="2915"/>
                    <a:pt x="67916" y="2114"/>
                  </a:cubicBezTo>
                  <a:cubicBezTo>
                    <a:pt x="67782" y="1914"/>
                    <a:pt x="67682" y="1747"/>
                    <a:pt x="67582" y="1614"/>
                  </a:cubicBezTo>
                  <a:lnTo>
                    <a:pt x="67549" y="1580"/>
                  </a:lnTo>
                  <a:cubicBezTo>
                    <a:pt x="67449" y="1414"/>
                    <a:pt x="67315" y="1280"/>
                    <a:pt x="67182" y="1147"/>
                  </a:cubicBezTo>
                  <a:lnTo>
                    <a:pt x="67149" y="1080"/>
                  </a:lnTo>
                  <a:cubicBezTo>
                    <a:pt x="67049" y="947"/>
                    <a:pt x="66915" y="846"/>
                    <a:pt x="66782" y="713"/>
                  </a:cubicBezTo>
                  <a:lnTo>
                    <a:pt x="66715" y="680"/>
                  </a:lnTo>
                  <a:cubicBezTo>
                    <a:pt x="66615" y="580"/>
                    <a:pt x="66448" y="446"/>
                    <a:pt x="66315" y="379"/>
                  </a:cubicBezTo>
                  <a:lnTo>
                    <a:pt x="66048" y="246"/>
                  </a:lnTo>
                  <a:lnTo>
                    <a:pt x="65948" y="179"/>
                  </a:lnTo>
                  <a:lnTo>
                    <a:pt x="65814" y="113"/>
                  </a:lnTo>
                  <a:cubicBezTo>
                    <a:pt x="65748" y="113"/>
                    <a:pt x="65714" y="79"/>
                    <a:pt x="65648" y="79"/>
                  </a:cubicBezTo>
                  <a:lnTo>
                    <a:pt x="65581" y="79"/>
                  </a:lnTo>
                  <a:cubicBezTo>
                    <a:pt x="65514" y="46"/>
                    <a:pt x="65447" y="13"/>
                    <a:pt x="65381" y="13"/>
                  </a:cubicBezTo>
                  <a:cubicBezTo>
                    <a:pt x="65318" y="5"/>
                    <a:pt x="65253" y="1"/>
                    <a:pt x="6518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6"/>
            <p:cNvSpPr/>
            <p:nvPr/>
          </p:nvSpPr>
          <p:spPr>
            <a:xfrm>
              <a:off x="1542100" y="2722600"/>
              <a:ext cx="3123100" cy="1795900"/>
            </a:xfrm>
            <a:custGeom>
              <a:avLst/>
              <a:gdLst/>
              <a:ahLst/>
              <a:cxnLst/>
              <a:rect l="l" t="t" r="r" b="b"/>
              <a:pathLst>
                <a:path w="124924" h="71836" extrusionOk="0">
                  <a:moveTo>
                    <a:pt x="102507" y="0"/>
                  </a:moveTo>
                  <a:cubicBezTo>
                    <a:pt x="101890" y="0"/>
                    <a:pt x="101273" y="142"/>
                    <a:pt x="100706" y="426"/>
                  </a:cubicBezTo>
                  <a:lnTo>
                    <a:pt x="1001" y="57967"/>
                  </a:lnTo>
                  <a:cubicBezTo>
                    <a:pt x="1" y="58534"/>
                    <a:pt x="1" y="59468"/>
                    <a:pt x="1001" y="60068"/>
                  </a:cubicBezTo>
                  <a:lnTo>
                    <a:pt x="20649" y="71410"/>
                  </a:lnTo>
                  <a:cubicBezTo>
                    <a:pt x="21216" y="71693"/>
                    <a:pt x="21833" y="71835"/>
                    <a:pt x="22450" y="71835"/>
                  </a:cubicBezTo>
                  <a:cubicBezTo>
                    <a:pt x="23067" y="71835"/>
                    <a:pt x="23684" y="71693"/>
                    <a:pt x="24251" y="71410"/>
                  </a:cubicBezTo>
                  <a:lnTo>
                    <a:pt x="61611" y="49828"/>
                  </a:lnTo>
                  <a:lnTo>
                    <a:pt x="67349" y="53164"/>
                  </a:lnTo>
                  <a:cubicBezTo>
                    <a:pt x="68867" y="54048"/>
                    <a:pt x="70860" y="54489"/>
                    <a:pt x="72853" y="54489"/>
                  </a:cubicBezTo>
                  <a:cubicBezTo>
                    <a:pt x="74846" y="54489"/>
                    <a:pt x="76839" y="54048"/>
                    <a:pt x="78357" y="53164"/>
                  </a:cubicBezTo>
                  <a:lnTo>
                    <a:pt x="95469" y="43357"/>
                  </a:lnTo>
                  <a:cubicBezTo>
                    <a:pt x="98538" y="41622"/>
                    <a:pt x="98538" y="38787"/>
                    <a:pt x="95469" y="37019"/>
                  </a:cubicBezTo>
                  <a:lnTo>
                    <a:pt x="89731" y="33683"/>
                  </a:lnTo>
                  <a:lnTo>
                    <a:pt x="123923" y="13835"/>
                  </a:lnTo>
                  <a:cubicBezTo>
                    <a:pt x="124923" y="13302"/>
                    <a:pt x="124923" y="12368"/>
                    <a:pt x="123956" y="11801"/>
                  </a:cubicBezTo>
                  <a:lnTo>
                    <a:pt x="104309" y="426"/>
                  </a:lnTo>
                  <a:cubicBezTo>
                    <a:pt x="103741" y="142"/>
                    <a:pt x="103124" y="0"/>
                    <a:pt x="10250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6"/>
            <p:cNvSpPr/>
            <p:nvPr/>
          </p:nvSpPr>
          <p:spPr>
            <a:xfrm>
              <a:off x="4982050" y="3805675"/>
              <a:ext cx="962400" cy="555425"/>
            </a:xfrm>
            <a:custGeom>
              <a:avLst/>
              <a:gdLst/>
              <a:ahLst/>
              <a:cxnLst/>
              <a:rect l="l" t="t" r="r" b="b"/>
              <a:pathLst>
                <a:path w="38496" h="22217" extrusionOk="0">
                  <a:moveTo>
                    <a:pt x="19248" y="0"/>
                  </a:moveTo>
                  <a:cubicBezTo>
                    <a:pt x="8640" y="0"/>
                    <a:pt x="1" y="4970"/>
                    <a:pt x="1" y="11108"/>
                  </a:cubicBezTo>
                  <a:cubicBezTo>
                    <a:pt x="1" y="17246"/>
                    <a:pt x="8640" y="22216"/>
                    <a:pt x="19248" y="22216"/>
                  </a:cubicBezTo>
                  <a:cubicBezTo>
                    <a:pt x="29889" y="22216"/>
                    <a:pt x="38495" y="17246"/>
                    <a:pt x="38495" y="11108"/>
                  </a:cubicBezTo>
                  <a:cubicBezTo>
                    <a:pt x="38495" y="4970"/>
                    <a:pt x="29889" y="0"/>
                    <a:pt x="1924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6"/>
            <p:cNvSpPr/>
            <p:nvPr/>
          </p:nvSpPr>
          <p:spPr>
            <a:xfrm>
              <a:off x="5724250" y="3318150"/>
              <a:ext cx="299425" cy="574275"/>
            </a:xfrm>
            <a:custGeom>
              <a:avLst/>
              <a:gdLst/>
              <a:ahLst/>
              <a:cxnLst/>
              <a:rect l="l" t="t" r="r" b="b"/>
              <a:pathLst>
                <a:path w="11977" h="22971" extrusionOk="0">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6"/>
            <p:cNvSpPr/>
            <p:nvPr/>
          </p:nvSpPr>
          <p:spPr>
            <a:xfrm>
              <a:off x="5724250" y="3318150"/>
              <a:ext cx="299425" cy="574275"/>
            </a:xfrm>
            <a:custGeom>
              <a:avLst/>
              <a:gdLst/>
              <a:ahLst/>
              <a:cxnLst/>
              <a:rect l="l" t="t" r="r" b="b"/>
              <a:pathLst>
                <a:path w="11977" h="22971" extrusionOk="0">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6"/>
            <p:cNvSpPr/>
            <p:nvPr/>
          </p:nvSpPr>
          <p:spPr>
            <a:xfrm>
              <a:off x="5745950" y="3358200"/>
              <a:ext cx="194225" cy="457500"/>
            </a:xfrm>
            <a:custGeom>
              <a:avLst/>
              <a:gdLst/>
              <a:ahLst/>
              <a:cxnLst/>
              <a:rect l="l" t="t" r="r" b="b"/>
              <a:pathLst>
                <a:path w="7769" h="18300" extrusionOk="0">
                  <a:moveTo>
                    <a:pt x="7522" y="0"/>
                  </a:moveTo>
                  <a:cubicBezTo>
                    <a:pt x="7483" y="0"/>
                    <a:pt x="7443" y="16"/>
                    <a:pt x="7405" y="53"/>
                  </a:cubicBezTo>
                  <a:cubicBezTo>
                    <a:pt x="2469" y="4356"/>
                    <a:pt x="0" y="10594"/>
                    <a:pt x="300" y="18099"/>
                  </a:cubicBezTo>
                  <a:cubicBezTo>
                    <a:pt x="334" y="18199"/>
                    <a:pt x="400" y="18299"/>
                    <a:pt x="500" y="18299"/>
                  </a:cubicBezTo>
                  <a:lnTo>
                    <a:pt x="534" y="18299"/>
                  </a:lnTo>
                  <a:cubicBezTo>
                    <a:pt x="601" y="18266"/>
                    <a:pt x="667" y="18199"/>
                    <a:pt x="667" y="18099"/>
                  </a:cubicBezTo>
                  <a:cubicBezTo>
                    <a:pt x="367" y="10694"/>
                    <a:pt x="2769" y="4556"/>
                    <a:pt x="7639" y="320"/>
                  </a:cubicBezTo>
                  <a:cubicBezTo>
                    <a:pt x="7769" y="190"/>
                    <a:pt x="7656" y="0"/>
                    <a:pt x="75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6"/>
            <p:cNvSpPr/>
            <p:nvPr/>
          </p:nvSpPr>
          <p:spPr>
            <a:xfrm>
              <a:off x="5659200" y="3669025"/>
              <a:ext cx="404500" cy="365225"/>
            </a:xfrm>
            <a:custGeom>
              <a:avLst/>
              <a:gdLst/>
              <a:ahLst/>
              <a:cxnLst/>
              <a:rect l="l" t="t" r="r" b="b"/>
              <a:pathLst>
                <a:path w="16180" h="14609" extrusionOk="0">
                  <a:moveTo>
                    <a:pt x="13652" y="0"/>
                  </a:moveTo>
                  <a:cubicBezTo>
                    <a:pt x="12007" y="0"/>
                    <a:pt x="8949" y="335"/>
                    <a:pt x="8407" y="963"/>
                  </a:cubicBezTo>
                  <a:cubicBezTo>
                    <a:pt x="7740" y="1730"/>
                    <a:pt x="7673" y="3998"/>
                    <a:pt x="7673" y="3998"/>
                  </a:cubicBezTo>
                  <a:cubicBezTo>
                    <a:pt x="7673" y="3998"/>
                    <a:pt x="6806" y="2831"/>
                    <a:pt x="6806" y="1697"/>
                  </a:cubicBezTo>
                  <a:cubicBezTo>
                    <a:pt x="6589" y="1663"/>
                    <a:pt x="6372" y="1647"/>
                    <a:pt x="6157" y="1647"/>
                  </a:cubicBezTo>
                  <a:cubicBezTo>
                    <a:pt x="5511" y="1647"/>
                    <a:pt x="4879" y="1797"/>
                    <a:pt x="4304" y="2097"/>
                  </a:cubicBezTo>
                  <a:cubicBezTo>
                    <a:pt x="3070" y="2731"/>
                    <a:pt x="2636" y="3265"/>
                    <a:pt x="2569" y="4232"/>
                  </a:cubicBezTo>
                  <a:cubicBezTo>
                    <a:pt x="2503" y="5199"/>
                    <a:pt x="2436" y="6667"/>
                    <a:pt x="2803" y="7801"/>
                  </a:cubicBezTo>
                  <a:cubicBezTo>
                    <a:pt x="2803" y="7801"/>
                    <a:pt x="1669" y="5933"/>
                    <a:pt x="1736" y="4299"/>
                  </a:cubicBezTo>
                  <a:lnTo>
                    <a:pt x="1736" y="4299"/>
                  </a:lnTo>
                  <a:cubicBezTo>
                    <a:pt x="1269" y="5099"/>
                    <a:pt x="868" y="5900"/>
                    <a:pt x="535" y="6734"/>
                  </a:cubicBezTo>
                  <a:cubicBezTo>
                    <a:pt x="1" y="8168"/>
                    <a:pt x="635" y="11604"/>
                    <a:pt x="2636" y="13338"/>
                  </a:cubicBezTo>
                  <a:cubicBezTo>
                    <a:pt x="4004" y="14139"/>
                    <a:pt x="5605" y="14606"/>
                    <a:pt x="7206" y="14606"/>
                  </a:cubicBezTo>
                  <a:cubicBezTo>
                    <a:pt x="7268" y="14608"/>
                    <a:pt x="7330" y="14608"/>
                    <a:pt x="7390" y="14608"/>
                  </a:cubicBezTo>
                  <a:cubicBezTo>
                    <a:pt x="10054" y="14608"/>
                    <a:pt x="11042" y="13205"/>
                    <a:pt x="11042" y="13205"/>
                  </a:cubicBezTo>
                  <a:cubicBezTo>
                    <a:pt x="11042" y="13205"/>
                    <a:pt x="9608" y="10803"/>
                    <a:pt x="7973" y="10303"/>
                  </a:cubicBezTo>
                  <a:lnTo>
                    <a:pt x="7973" y="10303"/>
                  </a:lnTo>
                  <a:cubicBezTo>
                    <a:pt x="9675" y="10436"/>
                    <a:pt x="11376" y="10870"/>
                    <a:pt x="12977" y="11604"/>
                  </a:cubicBezTo>
                  <a:cubicBezTo>
                    <a:pt x="12977" y="11604"/>
                    <a:pt x="14645" y="11404"/>
                    <a:pt x="14945" y="8769"/>
                  </a:cubicBezTo>
                  <a:cubicBezTo>
                    <a:pt x="14945" y="8769"/>
                    <a:pt x="13778" y="7368"/>
                    <a:pt x="10342" y="6967"/>
                  </a:cubicBezTo>
                  <a:cubicBezTo>
                    <a:pt x="11433" y="6626"/>
                    <a:pt x="12572" y="6456"/>
                    <a:pt x="13703" y="6456"/>
                  </a:cubicBezTo>
                  <a:cubicBezTo>
                    <a:pt x="14232" y="6456"/>
                    <a:pt x="14759" y="6493"/>
                    <a:pt x="15279" y="6567"/>
                  </a:cubicBezTo>
                  <a:cubicBezTo>
                    <a:pt x="15281" y="6568"/>
                    <a:pt x="15283" y="6568"/>
                    <a:pt x="15285" y="6568"/>
                  </a:cubicBezTo>
                  <a:cubicBezTo>
                    <a:pt x="15522" y="6568"/>
                    <a:pt x="16013" y="3216"/>
                    <a:pt x="16079" y="1663"/>
                  </a:cubicBezTo>
                  <a:cubicBezTo>
                    <a:pt x="16179" y="62"/>
                    <a:pt x="15545" y="196"/>
                    <a:pt x="14345" y="29"/>
                  </a:cubicBezTo>
                  <a:cubicBezTo>
                    <a:pt x="14166" y="10"/>
                    <a:pt x="13929" y="0"/>
                    <a:pt x="1365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6"/>
            <p:cNvSpPr/>
            <p:nvPr/>
          </p:nvSpPr>
          <p:spPr>
            <a:xfrm>
              <a:off x="5720100" y="3689075"/>
              <a:ext cx="310225" cy="317600"/>
            </a:xfrm>
            <a:custGeom>
              <a:avLst/>
              <a:gdLst/>
              <a:ahLst/>
              <a:cxnLst/>
              <a:rect l="l" t="t" r="r" b="b"/>
              <a:pathLst>
                <a:path w="12409" h="12704" extrusionOk="0">
                  <a:moveTo>
                    <a:pt x="12224" y="1"/>
                  </a:moveTo>
                  <a:cubicBezTo>
                    <a:pt x="12198" y="1"/>
                    <a:pt x="12170" y="9"/>
                    <a:pt x="12142" y="28"/>
                  </a:cubicBezTo>
                  <a:cubicBezTo>
                    <a:pt x="9240" y="995"/>
                    <a:pt x="1635" y="7533"/>
                    <a:pt x="33" y="12470"/>
                  </a:cubicBezTo>
                  <a:cubicBezTo>
                    <a:pt x="0" y="12570"/>
                    <a:pt x="33" y="12670"/>
                    <a:pt x="133" y="12703"/>
                  </a:cubicBezTo>
                  <a:lnTo>
                    <a:pt x="234" y="12703"/>
                  </a:lnTo>
                  <a:cubicBezTo>
                    <a:pt x="300" y="12703"/>
                    <a:pt x="334" y="12637"/>
                    <a:pt x="367" y="12603"/>
                  </a:cubicBezTo>
                  <a:cubicBezTo>
                    <a:pt x="1968" y="7733"/>
                    <a:pt x="9407" y="1328"/>
                    <a:pt x="12276" y="361"/>
                  </a:cubicBezTo>
                  <a:cubicBezTo>
                    <a:pt x="12376" y="328"/>
                    <a:pt x="12409" y="228"/>
                    <a:pt x="12376" y="128"/>
                  </a:cubicBezTo>
                  <a:cubicBezTo>
                    <a:pt x="12352" y="55"/>
                    <a:pt x="12293" y="1"/>
                    <a:pt x="122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6"/>
            <p:cNvSpPr/>
            <p:nvPr/>
          </p:nvSpPr>
          <p:spPr>
            <a:xfrm>
              <a:off x="2899750" y="2951725"/>
              <a:ext cx="1027425" cy="1092475"/>
            </a:xfrm>
            <a:custGeom>
              <a:avLst/>
              <a:gdLst/>
              <a:ahLst/>
              <a:cxnLst/>
              <a:rect l="l" t="t" r="r" b="b"/>
              <a:pathLst>
                <a:path w="41097" h="43699" extrusionOk="0">
                  <a:moveTo>
                    <a:pt x="25719" y="0"/>
                  </a:moveTo>
                  <a:lnTo>
                    <a:pt x="0" y="14911"/>
                  </a:lnTo>
                  <a:lnTo>
                    <a:pt x="0" y="33091"/>
                  </a:lnTo>
                  <a:cubicBezTo>
                    <a:pt x="67" y="34125"/>
                    <a:pt x="601" y="35059"/>
                    <a:pt x="1468" y="35626"/>
                  </a:cubicBezTo>
                  <a:lnTo>
                    <a:pt x="13043" y="42397"/>
                  </a:lnTo>
                  <a:cubicBezTo>
                    <a:pt x="14561" y="43265"/>
                    <a:pt x="16554" y="43698"/>
                    <a:pt x="18547" y="43698"/>
                  </a:cubicBezTo>
                  <a:cubicBezTo>
                    <a:pt x="20540" y="43698"/>
                    <a:pt x="22533" y="43265"/>
                    <a:pt x="24051" y="42397"/>
                  </a:cubicBezTo>
                  <a:lnTo>
                    <a:pt x="38795" y="33858"/>
                  </a:lnTo>
                  <a:cubicBezTo>
                    <a:pt x="40329" y="32991"/>
                    <a:pt x="41096" y="31857"/>
                    <a:pt x="41096" y="30689"/>
                  </a:cubicBezTo>
                  <a:lnTo>
                    <a:pt x="41096" y="28654"/>
                  </a:lnTo>
                  <a:lnTo>
                    <a:pt x="27186" y="20749"/>
                  </a:lnTo>
                  <a:cubicBezTo>
                    <a:pt x="26319" y="20181"/>
                    <a:pt x="25785" y="19247"/>
                    <a:pt x="25719" y="18213"/>
                  </a:cubicBezTo>
                  <a:lnTo>
                    <a:pt x="25719" y="0"/>
                  </a:ln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6"/>
            <p:cNvSpPr/>
            <p:nvPr/>
          </p:nvSpPr>
          <p:spPr>
            <a:xfrm>
              <a:off x="2898900" y="3253600"/>
              <a:ext cx="155150" cy="657175"/>
            </a:xfrm>
            <a:custGeom>
              <a:avLst/>
              <a:gdLst/>
              <a:ahLst/>
              <a:cxnLst/>
              <a:rect l="l" t="t" r="r" b="b"/>
              <a:pathLst>
                <a:path w="6206" h="26287" extrusionOk="0">
                  <a:moveTo>
                    <a:pt x="4904" y="1"/>
                  </a:moveTo>
                  <a:lnTo>
                    <a:pt x="1" y="2836"/>
                  </a:lnTo>
                  <a:lnTo>
                    <a:pt x="1" y="21016"/>
                  </a:lnTo>
                  <a:cubicBezTo>
                    <a:pt x="68" y="22050"/>
                    <a:pt x="601" y="22984"/>
                    <a:pt x="1469" y="23551"/>
                  </a:cubicBezTo>
                  <a:lnTo>
                    <a:pt x="6205" y="26286"/>
                  </a:lnTo>
                  <a:lnTo>
                    <a:pt x="6205" y="24218"/>
                  </a:lnTo>
                  <a:lnTo>
                    <a:pt x="3270" y="22517"/>
                  </a:lnTo>
                  <a:cubicBezTo>
                    <a:pt x="2403" y="21950"/>
                    <a:pt x="1835" y="21016"/>
                    <a:pt x="1802" y="19982"/>
                  </a:cubicBezTo>
                  <a:lnTo>
                    <a:pt x="1802" y="5771"/>
                  </a:lnTo>
                  <a:lnTo>
                    <a:pt x="5238" y="3770"/>
                  </a:lnTo>
                  <a:cubicBezTo>
                    <a:pt x="5138" y="2536"/>
                    <a:pt x="5004" y="1235"/>
                    <a:pt x="490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6"/>
            <p:cNvSpPr/>
            <p:nvPr/>
          </p:nvSpPr>
          <p:spPr>
            <a:xfrm>
              <a:off x="2943950" y="3025950"/>
              <a:ext cx="1002400" cy="966550"/>
            </a:xfrm>
            <a:custGeom>
              <a:avLst/>
              <a:gdLst/>
              <a:ahLst/>
              <a:cxnLst/>
              <a:rect l="l" t="t" r="r" b="b"/>
              <a:pathLst>
                <a:path w="40096" h="38662" extrusionOk="0">
                  <a:moveTo>
                    <a:pt x="25752" y="0"/>
                  </a:moveTo>
                  <a:lnTo>
                    <a:pt x="0" y="14877"/>
                  </a:lnTo>
                  <a:lnTo>
                    <a:pt x="0" y="29088"/>
                  </a:lnTo>
                  <a:cubicBezTo>
                    <a:pt x="33" y="30122"/>
                    <a:pt x="601" y="31056"/>
                    <a:pt x="1468" y="31623"/>
                  </a:cubicBezTo>
                  <a:lnTo>
                    <a:pt x="11275" y="37360"/>
                  </a:lnTo>
                  <a:cubicBezTo>
                    <a:pt x="12793" y="38228"/>
                    <a:pt x="14786" y="38661"/>
                    <a:pt x="16779" y="38661"/>
                  </a:cubicBezTo>
                  <a:cubicBezTo>
                    <a:pt x="18772" y="38661"/>
                    <a:pt x="20765" y="38228"/>
                    <a:pt x="22283" y="37360"/>
                  </a:cubicBezTo>
                  <a:lnTo>
                    <a:pt x="37027" y="28821"/>
                  </a:lnTo>
                  <a:cubicBezTo>
                    <a:pt x="40095" y="27053"/>
                    <a:pt x="40095" y="24217"/>
                    <a:pt x="37027" y="22450"/>
                  </a:cubicBezTo>
                  <a:lnTo>
                    <a:pt x="27220" y="16745"/>
                  </a:lnTo>
                  <a:cubicBezTo>
                    <a:pt x="26352" y="16178"/>
                    <a:pt x="25819" y="15244"/>
                    <a:pt x="25752" y="14210"/>
                  </a:cubicBezTo>
                  <a:lnTo>
                    <a:pt x="25752"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6"/>
            <p:cNvSpPr/>
            <p:nvPr/>
          </p:nvSpPr>
          <p:spPr>
            <a:xfrm>
              <a:off x="2943950" y="3025950"/>
              <a:ext cx="755550" cy="833125"/>
            </a:xfrm>
            <a:custGeom>
              <a:avLst/>
              <a:gdLst/>
              <a:ahLst/>
              <a:cxnLst/>
              <a:rect l="l" t="t" r="r" b="b"/>
              <a:pathLst>
                <a:path w="30222" h="33325" extrusionOk="0">
                  <a:moveTo>
                    <a:pt x="25752" y="0"/>
                  </a:moveTo>
                  <a:lnTo>
                    <a:pt x="0" y="14877"/>
                  </a:lnTo>
                  <a:lnTo>
                    <a:pt x="0" y="29088"/>
                  </a:lnTo>
                  <a:cubicBezTo>
                    <a:pt x="33" y="30122"/>
                    <a:pt x="601" y="31056"/>
                    <a:pt x="1468" y="31623"/>
                  </a:cubicBezTo>
                  <a:lnTo>
                    <a:pt x="4403" y="33324"/>
                  </a:lnTo>
                  <a:lnTo>
                    <a:pt x="30222" y="18480"/>
                  </a:lnTo>
                  <a:lnTo>
                    <a:pt x="27220" y="16745"/>
                  </a:lnTo>
                  <a:cubicBezTo>
                    <a:pt x="26352" y="16178"/>
                    <a:pt x="25819" y="15244"/>
                    <a:pt x="25752" y="14210"/>
                  </a:cubicBezTo>
                  <a:lnTo>
                    <a:pt x="2575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6"/>
            <p:cNvSpPr/>
            <p:nvPr/>
          </p:nvSpPr>
          <p:spPr>
            <a:xfrm>
              <a:off x="3369250" y="3668075"/>
              <a:ext cx="557925" cy="376125"/>
            </a:xfrm>
            <a:custGeom>
              <a:avLst/>
              <a:gdLst/>
              <a:ahLst/>
              <a:cxnLst/>
              <a:rect l="l" t="t" r="r" b="b"/>
              <a:pathLst>
                <a:path w="22317" h="15045" extrusionOk="0">
                  <a:moveTo>
                    <a:pt x="22316" y="0"/>
                  </a:moveTo>
                  <a:cubicBezTo>
                    <a:pt x="22316" y="1134"/>
                    <a:pt x="21549" y="2269"/>
                    <a:pt x="20015" y="3169"/>
                  </a:cubicBezTo>
                  <a:lnTo>
                    <a:pt x="5271" y="11709"/>
                  </a:lnTo>
                  <a:cubicBezTo>
                    <a:pt x="3670" y="12576"/>
                    <a:pt x="1835" y="13010"/>
                    <a:pt x="0" y="13010"/>
                  </a:cubicBezTo>
                  <a:lnTo>
                    <a:pt x="0" y="15044"/>
                  </a:lnTo>
                  <a:cubicBezTo>
                    <a:pt x="1835" y="15044"/>
                    <a:pt x="3670" y="14611"/>
                    <a:pt x="5271" y="13743"/>
                  </a:cubicBezTo>
                  <a:lnTo>
                    <a:pt x="20015" y="5204"/>
                  </a:lnTo>
                  <a:cubicBezTo>
                    <a:pt x="21549" y="4337"/>
                    <a:pt x="22316" y="3203"/>
                    <a:pt x="22316" y="2035"/>
                  </a:cubicBezTo>
                  <a:lnTo>
                    <a:pt x="22316" y="0"/>
                  </a:ln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6"/>
            <p:cNvSpPr/>
            <p:nvPr/>
          </p:nvSpPr>
          <p:spPr>
            <a:xfrm>
              <a:off x="1866500" y="456475"/>
              <a:ext cx="2669425" cy="3797150"/>
            </a:xfrm>
            <a:custGeom>
              <a:avLst/>
              <a:gdLst/>
              <a:ahLst/>
              <a:cxnLst/>
              <a:rect l="l" t="t" r="r" b="b"/>
              <a:pathLst>
                <a:path w="106777" h="151886" extrusionOk="0">
                  <a:moveTo>
                    <a:pt x="103336" y="1"/>
                  </a:moveTo>
                  <a:cubicBezTo>
                    <a:pt x="102701" y="1"/>
                    <a:pt x="102064" y="160"/>
                    <a:pt x="101473" y="473"/>
                  </a:cubicBezTo>
                  <a:lnTo>
                    <a:pt x="1835" y="58014"/>
                  </a:lnTo>
                  <a:cubicBezTo>
                    <a:pt x="735" y="58714"/>
                    <a:pt x="67" y="59882"/>
                    <a:pt x="1" y="61183"/>
                  </a:cubicBezTo>
                  <a:lnTo>
                    <a:pt x="1" y="148378"/>
                  </a:lnTo>
                  <a:cubicBezTo>
                    <a:pt x="34" y="149613"/>
                    <a:pt x="668" y="150780"/>
                    <a:pt x="1735" y="151481"/>
                  </a:cubicBezTo>
                  <a:cubicBezTo>
                    <a:pt x="2262" y="151752"/>
                    <a:pt x="2842" y="151886"/>
                    <a:pt x="3425" y="151886"/>
                  </a:cubicBezTo>
                  <a:cubicBezTo>
                    <a:pt x="4060" y="151886"/>
                    <a:pt x="4697" y="151727"/>
                    <a:pt x="5271" y="151414"/>
                  </a:cubicBezTo>
                  <a:lnTo>
                    <a:pt x="104942" y="93873"/>
                  </a:lnTo>
                  <a:cubicBezTo>
                    <a:pt x="106010" y="93172"/>
                    <a:pt x="106710" y="92005"/>
                    <a:pt x="106777" y="90704"/>
                  </a:cubicBezTo>
                  <a:lnTo>
                    <a:pt x="106777" y="3508"/>
                  </a:lnTo>
                  <a:cubicBezTo>
                    <a:pt x="106710" y="2274"/>
                    <a:pt x="106076" y="1106"/>
                    <a:pt x="105042" y="406"/>
                  </a:cubicBezTo>
                  <a:cubicBezTo>
                    <a:pt x="104500" y="134"/>
                    <a:pt x="103919" y="1"/>
                    <a:pt x="103336"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6"/>
            <p:cNvSpPr/>
            <p:nvPr/>
          </p:nvSpPr>
          <p:spPr>
            <a:xfrm>
              <a:off x="1952650" y="511475"/>
              <a:ext cx="2583275" cy="3736900"/>
            </a:xfrm>
            <a:custGeom>
              <a:avLst/>
              <a:gdLst/>
              <a:ahLst/>
              <a:cxnLst/>
              <a:rect l="l" t="t" r="r" b="b"/>
              <a:pathLst>
                <a:path w="103331" h="149476" extrusionOk="0">
                  <a:moveTo>
                    <a:pt x="102302" y="0"/>
                  </a:moveTo>
                  <a:cubicBezTo>
                    <a:pt x="102058" y="0"/>
                    <a:pt x="101784" y="78"/>
                    <a:pt x="101496" y="241"/>
                  </a:cubicBezTo>
                  <a:lnTo>
                    <a:pt x="1858" y="57782"/>
                  </a:lnTo>
                  <a:cubicBezTo>
                    <a:pt x="758" y="58516"/>
                    <a:pt x="91" y="59683"/>
                    <a:pt x="24" y="60984"/>
                  </a:cubicBezTo>
                  <a:lnTo>
                    <a:pt x="24" y="148147"/>
                  </a:lnTo>
                  <a:cubicBezTo>
                    <a:pt x="0" y="148993"/>
                    <a:pt x="408" y="149475"/>
                    <a:pt x="1001" y="149475"/>
                  </a:cubicBezTo>
                  <a:cubicBezTo>
                    <a:pt x="1249" y="149475"/>
                    <a:pt x="1530" y="149391"/>
                    <a:pt x="1825" y="149214"/>
                  </a:cubicBezTo>
                  <a:lnTo>
                    <a:pt x="101496" y="91706"/>
                  </a:lnTo>
                  <a:cubicBezTo>
                    <a:pt x="102564" y="91006"/>
                    <a:pt x="103264" y="89805"/>
                    <a:pt x="103331" y="88537"/>
                  </a:cubicBezTo>
                  <a:lnTo>
                    <a:pt x="103331" y="1308"/>
                  </a:lnTo>
                  <a:cubicBezTo>
                    <a:pt x="103331" y="476"/>
                    <a:pt x="102908" y="0"/>
                    <a:pt x="102302"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6"/>
            <p:cNvSpPr/>
            <p:nvPr/>
          </p:nvSpPr>
          <p:spPr>
            <a:xfrm>
              <a:off x="2038300" y="652500"/>
              <a:ext cx="2410900" cy="3294725"/>
            </a:xfrm>
            <a:custGeom>
              <a:avLst/>
              <a:gdLst/>
              <a:ahLst/>
              <a:cxnLst/>
              <a:rect l="l" t="t" r="r" b="b"/>
              <a:pathLst>
                <a:path w="96436" h="131789" extrusionOk="0">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6"/>
            <p:cNvSpPr/>
            <p:nvPr/>
          </p:nvSpPr>
          <p:spPr>
            <a:xfrm>
              <a:off x="2038300" y="652500"/>
              <a:ext cx="2410900" cy="3294725"/>
            </a:xfrm>
            <a:custGeom>
              <a:avLst/>
              <a:gdLst/>
              <a:ahLst/>
              <a:cxnLst/>
              <a:rect l="l" t="t" r="r" b="b"/>
              <a:pathLst>
                <a:path w="96436" h="131789" extrusionOk="0">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6"/>
            <p:cNvSpPr/>
            <p:nvPr/>
          </p:nvSpPr>
          <p:spPr>
            <a:xfrm>
              <a:off x="3209125" y="3312275"/>
              <a:ext cx="101250" cy="122325"/>
            </a:xfrm>
            <a:custGeom>
              <a:avLst/>
              <a:gdLst/>
              <a:ahLst/>
              <a:cxnLst/>
              <a:rect l="l" t="t" r="r" b="b"/>
              <a:pathLst>
                <a:path w="4050" h="4893" extrusionOk="0">
                  <a:moveTo>
                    <a:pt x="2736" y="456"/>
                  </a:moveTo>
                  <a:cubicBezTo>
                    <a:pt x="2836" y="456"/>
                    <a:pt x="2969" y="489"/>
                    <a:pt x="3070" y="556"/>
                  </a:cubicBezTo>
                  <a:cubicBezTo>
                    <a:pt x="3370" y="756"/>
                    <a:pt x="3537" y="1123"/>
                    <a:pt x="3470" y="1490"/>
                  </a:cubicBezTo>
                  <a:cubicBezTo>
                    <a:pt x="3436" y="2624"/>
                    <a:pt x="2836" y="3658"/>
                    <a:pt x="1869" y="4292"/>
                  </a:cubicBezTo>
                  <a:cubicBezTo>
                    <a:pt x="1695" y="4475"/>
                    <a:pt x="1482" y="4555"/>
                    <a:pt x="1273" y="4555"/>
                  </a:cubicBezTo>
                  <a:cubicBezTo>
                    <a:pt x="762" y="4555"/>
                    <a:pt x="278" y="4074"/>
                    <a:pt x="468" y="3458"/>
                  </a:cubicBezTo>
                  <a:cubicBezTo>
                    <a:pt x="534" y="2324"/>
                    <a:pt x="1135" y="1290"/>
                    <a:pt x="2069" y="656"/>
                  </a:cubicBezTo>
                  <a:cubicBezTo>
                    <a:pt x="2269" y="522"/>
                    <a:pt x="2502" y="456"/>
                    <a:pt x="2736" y="456"/>
                  </a:cubicBezTo>
                  <a:close/>
                  <a:moveTo>
                    <a:pt x="2662" y="0"/>
                  </a:moveTo>
                  <a:cubicBezTo>
                    <a:pt x="2392" y="0"/>
                    <a:pt x="2114" y="89"/>
                    <a:pt x="1869" y="289"/>
                  </a:cubicBezTo>
                  <a:cubicBezTo>
                    <a:pt x="768" y="989"/>
                    <a:pt x="101" y="2157"/>
                    <a:pt x="34" y="3458"/>
                  </a:cubicBezTo>
                  <a:cubicBezTo>
                    <a:pt x="1" y="3958"/>
                    <a:pt x="234" y="4459"/>
                    <a:pt x="634" y="4759"/>
                  </a:cubicBezTo>
                  <a:cubicBezTo>
                    <a:pt x="801" y="4859"/>
                    <a:pt x="1001" y="4892"/>
                    <a:pt x="1202" y="4892"/>
                  </a:cubicBezTo>
                  <a:cubicBezTo>
                    <a:pt x="1502" y="4892"/>
                    <a:pt x="1802" y="4792"/>
                    <a:pt x="2069" y="4625"/>
                  </a:cubicBezTo>
                  <a:cubicBezTo>
                    <a:pt x="3170" y="3925"/>
                    <a:pt x="3837" y="2757"/>
                    <a:pt x="3903" y="1456"/>
                  </a:cubicBezTo>
                  <a:cubicBezTo>
                    <a:pt x="4049" y="631"/>
                    <a:pt x="3383" y="0"/>
                    <a:pt x="266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6"/>
            <p:cNvSpPr/>
            <p:nvPr/>
          </p:nvSpPr>
          <p:spPr>
            <a:xfrm>
              <a:off x="2432750" y="1007000"/>
              <a:ext cx="2425075" cy="3217675"/>
            </a:xfrm>
            <a:custGeom>
              <a:avLst/>
              <a:gdLst/>
              <a:ahLst/>
              <a:cxnLst/>
              <a:rect l="l" t="t" r="r" b="b"/>
              <a:pathLst>
                <a:path w="97003" h="128707" extrusionOk="0">
                  <a:moveTo>
                    <a:pt x="97003" y="0"/>
                  </a:moveTo>
                  <a:lnTo>
                    <a:pt x="0" y="55974"/>
                  </a:lnTo>
                  <a:lnTo>
                    <a:pt x="0" y="127458"/>
                  </a:lnTo>
                  <a:cubicBezTo>
                    <a:pt x="0" y="128200"/>
                    <a:pt x="589" y="128707"/>
                    <a:pt x="1240" y="128707"/>
                  </a:cubicBezTo>
                  <a:cubicBezTo>
                    <a:pt x="1437" y="128707"/>
                    <a:pt x="1641" y="128660"/>
                    <a:pt x="1835" y="128559"/>
                  </a:cubicBezTo>
                  <a:lnTo>
                    <a:pt x="3569" y="127558"/>
                  </a:lnTo>
                  <a:lnTo>
                    <a:pt x="95201" y="74721"/>
                  </a:lnTo>
                  <a:cubicBezTo>
                    <a:pt x="96269" y="74020"/>
                    <a:pt x="96936" y="72853"/>
                    <a:pt x="97003" y="71585"/>
                  </a:cubicBezTo>
                  <a:lnTo>
                    <a:pt x="97003" y="0"/>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6"/>
            <p:cNvSpPr/>
            <p:nvPr/>
          </p:nvSpPr>
          <p:spPr>
            <a:xfrm>
              <a:off x="2432750" y="1007825"/>
              <a:ext cx="2425075" cy="3217325"/>
            </a:xfrm>
            <a:custGeom>
              <a:avLst/>
              <a:gdLst/>
              <a:ahLst/>
              <a:cxnLst/>
              <a:rect l="l" t="t" r="r" b="b"/>
              <a:pathLst>
                <a:path w="97003" h="128693" extrusionOk="0">
                  <a:moveTo>
                    <a:pt x="96602" y="701"/>
                  </a:moveTo>
                  <a:lnTo>
                    <a:pt x="96602" y="71552"/>
                  </a:lnTo>
                  <a:cubicBezTo>
                    <a:pt x="96536" y="72653"/>
                    <a:pt x="95935" y="73687"/>
                    <a:pt x="95001" y="74321"/>
                  </a:cubicBezTo>
                  <a:lnTo>
                    <a:pt x="3369" y="127158"/>
                  </a:lnTo>
                  <a:lnTo>
                    <a:pt x="1635" y="128159"/>
                  </a:lnTo>
                  <a:cubicBezTo>
                    <a:pt x="1501" y="128226"/>
                    <a:pt x="1368" y="128259"/>
                    <a:pt x="1201" y="128259"/>
                  </a:cubicBezTo>
                  <a:cubicBezTo>
                    <a:pt x="1001" y="128259"/>
                    <a:pt x="801" y="128192"/>
                    <a:pt x="634" y="128026"/>
                  </a:cubicBezTo>
                  <a:cubicBezTo>
                    <a:pt x="467" y="127892"/>
                    <a:pt x="400" y="127659"/>
                    <a:pt x="400" y="127425"/>
                  </a:cubicBezTo>
                  <a:lnTo>
                    <a:pt x="400" y="56174"/>
                  </a:lnTo>
                  <a:lnTo>
                    <a:pt x="96602" y="701"/>
                  </a:lnTo>
                  <a:close/>
                  <a:moveTo>
                    <a:pt x="97003" y="1"/>
                  </a:moveTo>
                  <a:lnTo>
                    <a:pt x="0" y="55941"/>
                  </a:lnTo>
                  <a:lnTo>
                    <a:pt x="0" y="127425"/>
                  </a:lnTo>
                  <a:cubicBezTo>
                    <a:pt x="0" y="128126"/>
                    <a:pt x="534" y="128693"/>
                    <a:pt x="1234" y="128693"/>
                  </a:cubicBezTo>
                  <a:cubicBezTo>
                    <a:pt x="1468" y="128693"/>
                    <a:pt x="1668" y="128626"/>
                    <a:pt x="1868" y="128526"/>
                  </a:cubicBezTo>
                  <a:lnTo>
                    <a:pt x="3569" y="127525"/>
                  </a:lnTo>
                  <a:lnTo>
                    <a:pt x="95201" y="74688"/>
                  </a:lnTo>
                  <a:cubicBezTo>
                    <a:pt x="96269" y="73987"/>
                    <a:pt x="96936" y="72820"/>
                    <a:pt x="97003" y="71552"/>
                  </a:cubicBezTo>
                  <a:lnTo>
                    <a:pt x="97003"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6"/>
            <p:cNvSpPr/>
            <p:nvPr/>
          </p:nvSpPr>
          <p:spPr>
            <a:xfrm>
              <a:off x="2374375" y="973650"/>
              <a:ext cx="2483450" cy="1432700"/>
            </a:xfrm>
            <a:custGeom>
              <a:avLst/>
              <a:gdLst/>
              <a:ahLst/>
              <a:cxnLst/>
              <a:rect l="l" t="t" r="r" b="b"/>
              <a:pathLst>
                <a:path w="99338" h="57308" extrusionOk="0">
                  <a:moveTo>
                    <a:pt x="97036" y="0"/>
                  </a:moveTo>
                  <a:lnTo>
                    <a:pt x="0" y="55973"/>
                  </a:lnTo>
                  <a:lnTo>
                    <a:pt x="2335" y="57308"/>
                  </a:lnTo>
                  <a:lnTo>
                    <a:pt x="99338" y="1334"/>
                  </a:lnTo>
                  <a:lnTo>
                    <a:pt x="97036"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6"/>
            <p:cNvSpPr/>
            <p:nvPr/>
          </p:nvSpPr>
          <p:spPr>
            <a:xfrm>
              <a:off x="2374375" y="2372975"/>
              <a:ext cx="74225" cy="1848025"/>
            </a:xfrm>
            <a:custGeom>
              <a:avLst/>
              <a:gdLst/>
              <a:ahLst/>
              <a:cxnLst/>
              <a:rect l="l" t="t" r="r" b="b"/>
              <a:pathLst>
                <a:path w="2969" h="73921" extrusionOk="0">
                  <a:moveTo>
                    <a:pt x="0" y="0"/>
                  </a:moveTo>
                  <a:lnTo>
                    <a:pt x="0" y="71118"/>
                  </a:lnTo>
                  <a:cubicBezTo>
                    <a:pt x="0" y="71185"/>
                    <a:pt x="0" y="71285"/>
                    <a:pt x="0" y="71385"/>
                  </a:cubicBezTo>
                  <a:cubicBezTo>
                    <a:pt x="100" y="71952"/>
                    <a:pt x="434" y="72486"/>
                    <a:pt x="968" y="72786"/>
                  </a:cubicBezTo>
                  <a:lnTo>
                    <a:pt x="2869" y="73887"/>
                  </a:lnTo>
                  <a:lnTo>
                    <a:pt x="2969" y="73920"/>
                  </a:lnTo>
                  <a:cubicBezTo>
                    <a:pt x="2569" y="73720"/>
                    <a:pt x="2335" y="73286"/>
                    <a:pt x="2335" y="72819"/>
                  </a:cubicBezTo>
                  <a:lnTo>
                    <a:pt x="2335" y="1335"/>
                  </a:lnTo>
                  <a:lnTo>
                    <a:pt x="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6"/>
            <p:cNvSpPr/>
            <p:nvPr/>
          </p:nvSpPr>
          <p:spPr>
            <a:xfrm>
              <a:off x="2374375" y="835425"/>
              <a:ext cx="2483450" cy="1570925"/>
            </a:xfrm>
            <a:custGeom>
              <a:avLst/>
              <a:gdLst/>
              <a:ahLst/>
              <a:cxnLst/>
              <a:rect l="l" t="t" r="r" b="b"/>
              <a:pathLst>
                <a:path w="99338" h="62837" extrusionOk="0">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6"/>
            <p:cNvSpPr/>
            <p:nvPr/>
          </p:nvSpPr>
          <p:spPr>
            <a:xfrm>
              <a:off x="2374375" y="835425"/>
              <a:ext cx="2483450" cy="1570925"/>
            </a:xfrm>
            <a:custGeom>
              <a:avLst/>
              <a:gdLst/>
              <a:ahLst/>
              <a:cxnLst/>
              <a:rect l="l" t="t" r="r" b="b"/>
              <a:pathLst>
                <a:path w="99338" h="62837" extrusionOk="0">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6"/>
            <p:cNvSpPr/>
            <p:nvPr/>
          </p:nvSpPr>
          <p:spPr>
            <a:xfrm>
              <a:off x="2432750" y="871125"/>
              <a:ext cx="2425075" cy="1535225"/>
            </a:xfrm>
            <a:custGeom>
              <a:avLst/>
              <a:gdLst/>
              <a:ahLst/>
              <a:cxnLst/>
              <a:rect l="l" t="t" r="r" b="b"/>
              <a:pathLst>
                <a:path w="97003" h="61409" extrusionOk="0">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6"/>
            <p:cNvSpPr/>
            <p:nvPr/>
          </p:nvSpPr>
          <p:spPr>
            <a:xfrm>
              <a:off x="2432750" y="871125"/>
              <a:ext cx="2425075" cy="1535225"/>
            </a:xfrm>
            <a:custGeom>
              <a:avLst/>
              <a:gdLst/>
              <a:ahLst/>
              <a:cxnLst/>
              <a:rect l="l" t="t" r="r" b="b"/>
              <a:pathLst>
                <a:path w="97003" h="61409" extrusionOk="0">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6"/>
            <p:cNvSpPr/>
            <p:nvPr/>
          </p:nvSpPr>
          <p:spPr>
            <a:xfrm>
              <a:off x="2374375" y="2230375"/>
              <a:ext cx="64225" cy="175975"/>
            </a:xfrm>
            <a:custGeom>
              <a:avLst/>
              <a:gdLst/>
              <a:ahLst/>
              <a:cxnLst/>
              <a:rect l="l" t="t" r="r" b="b"/>
              <a:pathLst>
                <a:path w="2569" h="7039" extrusionOk="0">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6"/>
            <p:cNvSpPr/>
            <p:nvPr/>
          </p:nvSpPr>
          <p:spPr>
            <a:xfrm>
              <a:off x="2374375" y="2230375"/>
              <a:ext cx="64225" cy="175975"/>
            </a:xfrm>
            <a:custGeom>
              <a:avLst/>
              <a:gdLst/>
              <a:ahLst/>
              <a:cxnLst/>
              <a:rect l="l" t="t" r="r" b="b"/>
              <a:pathLst>
                <a:path w="2569" h="7039" extrusionOk="0">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6"/>
            <p:cNvSpPr/>
            <p:nvPr/>
          </p:nvSpPr>
          <p:spPr>
            <a:xfrm>
              <a:off x="4751900" y="963200"/>
              <a:ext cx="41725" cy="54275"/>
            </a:xfrm>
            <a:custGeom>
              <a:avLst/>
              <a:gdLst/>
              <a:ahLst/>
              <a:cxnLst/>
              <a:rect l="l" t="t" r="r" b="b"/>
              <a:pathLst>
                <a:path w="1669" h="2171" extrusionOk="0">
                  <a:moveTo>
                    <a:pt x="1219" y="0"/>
                  </a:moveTo>
                  <a:cubicBezTo>
                    <a:pt x="1104" y="0"/>
                    <a:pt x="974" y="38"/>
                    <a:pt x="834" y="118"/>
                  </a:cubicBezTo>
                  <a:cubicBezTo>
                    <a:pt x="367" y="418"/>
                    <a:pt x="34" y="985"/>
                    <a:pt x="0" y="1586"/>
                  </a:cubicBezTo>
                  <a:cubicBezTo>
                    <a:pt x="0" y="1960"/>
                    <a:pt x="197" y="2170"/>
                    <a:pt x="465" y="2170"/>
                  </a:cubicBezTo>
                  <a:cubicBezTo>
                    <a:pt x="578" y="2170"/>
                    <a:pt x="705" y="2132"/>
                    <a:pt x="834" y="2053"/>
                  </a:cubicBezTo>
                  <a:cubicBezTo>
                    <a:pt x="1335" y="1719"/>
                    <a:pt x="1668" y="1185"/>
                    <a:pt x="1668" y="585"/>
                  </a:cubicBezTo>
                  <a:cubicBezTo>
                    <a:pt x="1668" y="210"/>
                    <a:pt x="1488" y="0"/>
                    <a:pt x="1219"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6"/>
            <p:cNvSpPr/>
            <p:nvPr/>
          </p:nvSpPr>
          <p:spPr>
            <a:xfrm>
              <a:off x="4667675" y="1011725"/>
              <a:ext cx="41725" cy="54775"/>
            </a:xfrm>
            <a:custGeom>
              <a:avLst/>
              <a:gdLst/>
              <a:ahLst/>
              <a:cxnLst/>
              <a:rect l="l" t="t" r="r" b="b"/>
              <a:pathLst>
                <a:path w="1669" h="2191" extrusionOk="0">
                  <a:moveTo>
                    <a:pt x="1186" y="1"/>
                  </a:moveTo>
                  <a:cubicBezTo>
                    <a:pt x="1077" y="1"/>
                    <a:pt x="957" y="36"/>
                    <a:pt x="834" y="112"/>
                  </a:cubicBezTo>
                  <a:cubicBezTo>
                    <a:pt x="334" y="445"/>
                    <a:pt x="34" y="979"/>
                    <a:pt x="0" y="1579"/>
                  </a:cubicBezTo>
                  <a:cubicBezTo>
                    <a:pt x="0" y="1962"/>
                    <a:pt x="189" y="2191"/>
                    <a:pt x="468" y="2191"/>
                  </a:cubicBezTo>
                  <a:cubicBezTo>
                    <a:pt x="578" y="2191"/>
                    <a:pt x="702" y="2155"/>
                    <a:pt x="834" y="2080"/>
                  </a:cubicBezTo>
                  <a:cubicBezTo>
                    <a:pt x="1335" y="1746"/>
                    <a:pt x="1635" y="1179"/>
                    <a:pt x="1668" y="612"/>
                  </a:cubicBezTo>
                  <a:cubicBezTo>
                    <a:pt x="1668" y="229"/>
                    <a:pt x="1462" y="1"/>
                    <a:pt x="1186"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6"/>
            <p:cNvSpPr/>
            <p:nvPr/>
          </p:nvSpPr>
          <p:spPr>
            <a:xfrm>
              <a:off x="4582600" y="1060775"/>
              <a:ext cx="41725" cy="54925"/>
            </a:xfrm>
            <a:custGeom>
              <a:avLst/>
              <a:gdLst/>
              <a:ahLst/>
              <a:cxnLst/>
              <a:rect l="l" t="t" r="r" b="b"/>
              <a:pathLst>
                <a:path w="1669" h="2197" extrusionOk="0">
                  <a:moveTo>
                    <a:pt x="1215" y="1"/>
                  </a:moveTo>
                  <a:cubicBezTo>
                    <a:pt x="1102" y="1"/>
                    <a:pt x="973" y="39"/>
                    <a:pt x="835" y="118"/>
                  </a:cubicBezTo>
                  <a:cubicBezTo>
                    <a:pt x="334" y="451"/>
                    <a:pt x="34" y="985"/>
                    <a:pt x="1" y="1585"/>
                  </a:cubicBezTo>
                  <a:cubicBezTo>
                    <a:pt x="1" y="1968"/>
                    <a:pt x="207" y="2197"/>
                    <a:pt x="483" y="2197"/>
                  </a:cubicBezTo>
                  <a:cubicBezTo>
                    <a:pt x="592" y="2197"/>
                    <a:pt x="712" y="2161"/>
                    <a:pt x="835" y="2086"/>
                  </a:cubicBezTo>
                  <a:cubicBezTo>
                    <a:pt x="1335" y="1752"/>
                    <a:pt x="1635" y="1185"/>
                    <a:pt x="1669" y="618"/>
                  </a:cubicBezTo>
                  <a:cubicBezTo>
                    <a:pt x="1669" y="218"/>
                    <a:pt x="1486" y="1"/>
                    <a:pt x="1215"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6"/>
            <p:cNvSpPr/>
            <p:nvPr/>
          </p:nvSpPr>
          <p:spPr>
            <a:xfrm>
              <a:off x="2432750" y="2049400"/>
              <a:ext cx="619625" cy="2175275"/>
            </a:xfrm>
            <a:custGeom>
              <a:avLst/>
              <a:gdLst/>
              <a:ahLst/>
              <a:cxnLst/>
              <a:rect l="l" t="t" r="r" b="b"/>
              <a:pathLst>
                <a:path w="24785" h="87011" extrusionOk="0">
                  <a:moveTo>
                    <a:pt x="24785" y="1"/>
                  </a:moveTo>
                  <a:lnTo>
                    <a:pt x="0" y="14278"/>
                  </a:lnTo>
                  <a:lnTo>
                    <a:pt x="0" y="85762"/>
                  </a:lnTo>
                  <a:cubicBezTo>
                    <a:pt x="0" y="86504"/>
                    <a:pt x="589" y="87011"/>
                    <a:pt x="1240" y="87011"/>
                  </a:cubicBezTo>
                  <a:cubicBezTo>
                    <a:pt x="1437" y="87011"/>
                    <a:pt x="1641" y="86964"/>
                    <a:pt x="1835" y="86863"/>
                  </a:cubicBezTo>
                  <a:lnTo>
                    <a:pt x="3569" y="85862"/>
                  </a:lnTo>
                  <a:lnTo>
                    <a:pt x="24785" y="73620"/>
                  </a:lnTo>
                  <a:lnTo>
                    <a:pt x="24785"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6"/>
            <p:cNvSpPr/>
            <p:nvPr/>
          </p:nvSpPr>
          <p:spPr>
            <a:xfrm>
              <a:off x="3094050" y="1090400"/>
              <a:ext cx="1712900" cy="2725300"/>
            </a:xfrm>
            <a:custGeom>
              <a:avLst/>
              <a:gdLst/>
              <a:ahLst/>
              <a:cxnLst/>
              <a:rect l="l" t="t" r="r" b="b"/>
              <a:pathLst>
                <a:path w="68516" h="109012" extrusionOk="0">
                  <a:moveTo>
                    <a:pt x="68516" y="0"/>
                  </a:moveTo>
                  <a:lnTo>
                    <a:pt x="0" y="39562"/>
                  </a:lnTo>
                  <a:lnTo>
                    <a:pt x="0" y="109011"/>
                  </a:lnTo>
                  <a:lnTo>
                    <a:pt x="68516" y="69450"/>
                  </a:lnTo>
                  <a:lnTo>
                    <a:pt x="68516"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6"/>
            <p:cNvSpPr/>
            <p:nvPr/>
          </p:nvSpPr>
          <p:spPr>
            <a:xfrm>
              <a:off x="2501950" y="2257100"/>
              <a:ext cx="421175" cy="303650"/>
            </a:xfrm>
            <a:custGeom>
              <a:avLst/>
              <a:gdLst/>
              <a:ahLst/>
              <a:cxnLst/>
              <a:rect l="l" t="t" r="r" b="b"/>
              <a:pathLst>
                <a:path w="16847" h="12146" extrusionOk="0">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6"/>
            <p:cNvSpPr/>
            <p:nvPr/>
          </p:nvSpPr>
          <p:spPr>
            <a:xfrm>
              <a:off x="2501950" y="2257100"/>
              <a:ext cx="421175" cy="303650"/>
            </a:xfrm>
            <a:custGeom>
              <a:avLst/>
              <a:gdLst/>
              <a:ahLst/>
              <a:cxnLst/>
              <a:rect l="l" t="t" r="r" b="b"/>
              <a:pathLst>
                <a:path w="16847" h="12146" extrusionOk="0">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6"/>
            <p:cNvSpPr/>
            <p:nvPr/>
          </p:nvSpPr>
          <p:spPr>
            <a:xfrm>
              <a:off x="2948100" y="2223850"/>
              <a:ext cx="52575" cy="61575"/>
            </a:xfrm>
            <a:custGeom>
              <a:avLst/>
              <a:gdLst/>
              <a:ahLst/>
              <a:cxnLst/>
              <a:rect l="l" t="t" r="r" b="b"/>
              <a:pathLst>
                <a:path w="2103" h="2463" extrusionOk="0">
                  <a:moveTo>
                    <a:pt x="1168" y="361"/>
                  </a:moveTo>
                  <a:cubicBezTo>
                    <a:pt x="1235" y="428"/>
                    <a:pt x="1335" y="562"/>
                    <a:pt x="1335" y="862"/>
                  </a:cubicBezTo>
                  <a:cubicBezTo>
                    <a:pt x="1335" y="1329"/>
                    <a:pt x="1135" y="1762"/>
                    <a:pt x="768" y="2063"/>
                  </a:cubicBezTo>
                  <a:cubicBezTo>
                    <a:pt x="721" y="2086"/>
                    <a:pt x="674" y="2110"/>
                    <a:pt x="627" y="2110"/>
                  </a:cubicBezTo>
                  <a:cubicBezTo>
                    <a:pt x="607" y="2110"/>
                    <a:pt x="587" y="2106"/>
                    <a:pt x="568" y="2096"/>
                  </a:cubicBezTo>
                  <a:cubicBezTo>
                    <a:pt x="501" y="2029"/>
                    <a:pt x="401" y="1896"/>
                    <a:pt x="401" y="1596"/>
                  </a:cubicBezTo>
                  <a:cubicBezTo>
                    <a:pt x="401" y="1129"/>
                    <a:pt x="601" y="695"/>
                    <a:pt x="968" y="395"/>
                  </a:cubicBezTo>
                  <a:cubicBezTo>
                    <a:pt x="1002" y="395"/>
                    <a:pt x="1035" y="361"/>
                    <a:pt x="1102" y="361"/>
                  </a:cubicBezTo>
                  <a:close/>
                  <a:moveTo>
                    <a:pt x="1100" y="1"/>
                  </a:moveTo>
                  <a:cubicBezTo>
                    <a:pt x="984" y="1"/>
                    <a:pt x="865" y="36"/>
                    <a:pt x="768" y="95"/>
                  </a:cubicBezTo>
                  <a:cubicBezTo>
                    <a:pt x="301" y="462"/>
                    <a:pt x="34" y="1029"/>
                    <a:pt x="34" y="1596"/>
                  </a:cubicBezTo>
                  <a:cubicBezTo>
                    <a:pt x="1" y="1929"/>
                    <a:pt x="134" y="2229"/>
                    <a:pt x="401" y="2396"/>
                  </a:cubicBezTo>
                  <a:cubicBezTo>
                    <a:pt x="468" y="2463"/>
                    <a:pt x="535" y="2463"/>
                    <a:pt x="635" y="2463"/>
                  </a:cubicBezTo>
                  <a:cubicBezTo>
                    <a:pt x="735" y="2463"/>
                    <a:pt x="868" y="2430"/>
                    <a:pt x="968" y="2396"/>
                  </a:cubicBezTo>
                  <a:cubicBezTo>
                    <a:pt x="1135" y="2263"/>
                    <a:pt x="1268" y="2129"/>
                    <a:pt x="1369" y="1963"/>
                  </a:cubicBezTo>
                  <a:lnTo>
                    <a:pt x="1769" y="2330"/>
                  </a:lnTo>
                  <a:cubicBezTo>
                    <a:pt x="1802" y="2363"/>
                    <a:pt x="1836" y="2396"/>
                    <a:pt x="1869" y="2396"/>
                  </a:cubicBezTo>
                  <a:cubicBezTo>
                    <a:pt x="1936" y="2396"/>
                    <a:pt x="1969" y="2363"/>
                    <a:pt x="2002" y="2330"/>
                  </a:cubicBezTo>
                  <a:cubicBezTo>
                    <a:pt x="2102" y="2263"/>
                    <a:pt x="2069" y="2129"/>
                    <a:pt x="2002" y="2063"/>
                  </a:cubicBezTo>
                  <a:lnTo>
                    <a:pt x="1535" y="1629"/>
                  </a:lnTo>
                  <a:cubicBezTo>
                    <a:pt x="1635" y="1362"/>
                    <a:pt x="1669" y="1129"/>
                    <a:pt x="1669" y="862"/>
                  </a:cubicBezTo>
                  <a:cubicBezTo>
                    <a:pt x="1735" y="562"/>
                    <a:pt x="1602" y="261"/>
                    <a:pt x="1335" y="61"/>
                  </a:cubicBezTo>
                  <a:cubicBezTo>
                    <a:pt x="1265" y="19"/>
                    <a:pt x="1184" y="1"/>
                    <a:pt x="110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6"/>
            <p:cNvSpPr/>
            <p:nvPr/>
          </p:nvSpPr>
          <p:spPr>
            <a:xfrm>
              <a:off x="2501125" y="2653175"/>
              <a:ext cx="10875" cy="31725"/>
            </a:xfrm>
            <a:custGeom>
              <a:avLst/>
              <a:gdLst/>
              <a:ahLst/>
              <a:cxnLst/>
              <a:rect l="l" t="t" r="r" b="b"/>
              <a:pathLst>
                <a:path w="435" h="1269" extrusionOk="0">
                  <a:moveTo>
                    <a:pt x="401" y="0"/>
                  </a:moveTo>
                  <a:lnTo>
                    <a:pt x="67" y="234"/>
                  </a:lnTo>
                  <a:cubicBezTo>
                    <a:pt x="34" y="234"/>
                    <a:pt x="0" y="267"/>
                    <a:pt x="0" y="301"/>
                  </a:cubicBezTo>
                  <a:lnTo>
                    <a:pt x="0" y="1268"/>
                  </a:lnTo>
                  <a:lnTo>
                    <a:pt x="67" y="1268"/>
                  </a:lnTo>
                  <a:lnTo>
                    <a:pt x="401" y="1068"/>
                  </a:lnTo>
                  <a:cubicBezTo>
                    <a:pt x="434" y="1068"/>
                    <a:pt x="434" y="1035"/>
                    <a:pt x="434" y="1001"/>
                  </a:cubicBezTo>
                  <a:lnTo>
                    <a:pt x="434" y="34"/>
                  </a:lnTo>
                  <a:cubicBezTo>
                    <a:pt x="434" y="0"/>
                    <a:pt x="401" y="0"/>
                    <a:pt x="4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6"/>
            <p:cNvSpPr/>
            <p:nvPr/>
          </p:nvSpPr>
          <p:spPr>
            <a:xfrm>
              <a:off x="2514475" y="2646500"/>
              <a:ext cx="10850" cy="30875"/>
            </a:xfrm>
            <a:custGeom>
              <a:avLst/>
              <a:gdLst/>
              <a:ahLst/>
              <a:cxnLst/>
              <a:rect l="l" t="t" r="r" b="b"/>
              <a:pathLst>
                <a:path w="434" h="1235" extrusionOk="0">
                  <a:moveTo>
                    <a:pt x="400" y="1"/>
                  </a:moveTo>
                  <a:lnTo>
                    <a:pt x="34" y="167"/>
                  </a:lnTo>
                  <a:cubicBezTo>
                    <a:pt x="34" y="201"/>
                    <a:pt x="0" y="234"/>
                    <a:pt x="0" y="267"/>
                  </a:cubicBezTo>
                  <a:lnTo>
                    <a:pt x="0" y="1201"/>
                  </a:lnTo>
                  <a:cubicBezTo>
                    <a:pt x="0" y="1235"/>
                    <a:pt x="34" y="1235"/>
                    <a:pt x="34" y="1235"/>
                  </a:cubicBezTo>
                  <a:lnTo>
                    <a:pt x="400" y="1035"/>
                  </a:lnTo>
                  <a:cubicBezTo>
                    <a:pt x="434" y="1035"/>
                    <a:pt x="434" y="1001"/>
                    <a:pt x="434" y="968"/>
                  </a:cubicBezTo>
                  <a:lnTo>
                    <a:pt x="434"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6"/>
            <p:cNvSpPr/>
            <p:nvPr/>
          </p:nvSpPr>
          <p:spPr>
            <a:xfrm>
              <a:off x="2527800" y="2638175"/>
              <a:ext cx="10875" cy="31700"/>
            </a:xfrm>
            <a:custGeom>
              <a:avLst/>
              <a:gdLst/>
              <a:ahLst/>
              <a:cxnLst/>
              <a:rect l="l" t="t" r="r" b="b"/>
              <a:pathLst>
                <a:path w="435" h="1268" extrusionOk="0">
                  <a:moveTo>
                    <a:pt x="401" y="0"/>
                  </a:moveTo>
                  <a:lnTo>
                    <a:pt x="34" y="200"/>
                  </a:lnTo>
                  <a:cubicBezTo>
                    <a:pt x="34" y="234"/>
                    <a:pt x="1" y="234"/>
                    <a:pt x="1" y="267"/>
                  </a:cubicBezTo>
                  <a:lnTo>
                    <a:pt x="1" y="1234"/>
                  </a:lnTo>
                  <a:cubicBezTo>
                    <a:pt x="1" y="1268"/>
                    <a:pt x="34" y="1268"/>
                    <a:pt x="34" y="1268"/>
                  </a:cubicBezTo>
                  <a:lnTo>
                    <a:pt x="401" y="1067"/>
                  </a:lnTo>
                  <a:cubicBezTo>
                    <a:pt x="435" y="1034"/>
                    <a:pt x="435" y="1001"/>
                    <a:pt x="435" y="1001"/>
                  </a:cubicBezTo>
                  <a:lnTo>
                    <a:pt x="435" y="33"/>
                  </a:lnTo>
                  <a:cubicBezTo>
                    <a:pt x="435" y="0"/>
                    <a:pt x="435" y="0"/>
                    <a:pt x="4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6"/>
            <p:cNvSpPr/>
            <p:nvPr/>
          </p:nvSpPr>
          <p:spPr>
            <a:xfrm>
              <a:off x="2501125" y="2684025"/>
              <a:ext cx="10875" cy="32550"/>
            </a:xfrm>
            <a:custGeom>
              <a:avLst/>
              <a:gdLst/>
              <a:ahLst/>
              <a:cxnLst/>
              <a:rect l="l" t="t" r="r" b="b"/>
              <a:pathLst>
                <a:path w="435" h="1302" extrusionOk="0">
                  <a:moveTo>
                    <a:pt x="401" y="1"/>
                  </a:moveTo>
                  <a:lnTo>
                    <a:pt x="67" y="234"/>
                  </a:lnTo>
                  <a:cubicBezTo>
                    <a:pt x="34" y="234"/>
                    <a:pt x="0" y="268"/>
                    <a:pt x="0" y="301"/>
                  </a:cubicBezTo>
                  <a:lnTo>
                    <a:pt x="0" y="1268"/>
                  </a:lnTo>
                  <a:cubicBezTo>
                    <a:pt x="0" y="1302"/>
                    <a:pt x="67" y="1302"/>
                    <a:pt x="67" y="1302"/>
                  </a:cubicBezTo>
                  <a:lnTo>
                    <a:pt x="401" y="1068"/>
                  </a:lnTo>
                  <a:cubicBezTo>
                    <a:pt x="434" y="1068"/>
                    <a:pt x="434" y="1035"/>
                    <a:pt x="434" y="1001"/>
                  </a:cubicBezTo>
                  <a:lnTo>
                    <a:pt x="434" y="34"/>
                  </a:lnTo>
                  <a:cubicBezTo>
                    <a:pt x="434" y="1"/>
                    <a:pt x="401" y="1"/>
                    <a:pt x="4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6"/>
            <p:cNvSpPr/>
            <p:nvPr/>
          </p:nvSpPr>
          <p:spPr>
            <a:xfrm>
              <a:off x="2514475" y="2677350"/>
              <a:ext cx="10850" cy="30900"/>
            </a:xfrm>
            <a:custGeom>
              <a:avLst/>
              <a:gdLst/>
              <a:ahLst/>
              <a:cxnLst/>
              <a:rect l="l" t="t" r="r" b="b"/>
              <a:pathLst>
                <a:path w="434" h="1236" extrusionOk="0">
                  <a:moveTo>
                    <a:pt x="400" y="1"/>
                  </a:moveTo>
                  <a:lnTo>
                    <a:pt x="34" y="201"/>
                  </a:lnTo>
                  <a:cubicBezTo>
                    <a:pt x="34" y="201"/>
                    <a:pt x="0" y="234"/>
                    <a:pt x="0" y="268"/>
                  </a:cubicBezTo>
                  <a:lnTo>
                    <a:pt x="0" y="1202"/>
                  </a:lnTo>
                  <a:cubicBezTo>
                    <a:pt x="0" y="1235"/>
                    <a:pt x="34" y="1235"/>
                    <a:pt x="34" y="1235"/>
                  </a:cubicBezTo>
                  <a:lnTo>
                    <a:pt x="400" y="1035"/>
                  </a:lnTo>
                  <a:cubicBezTo>
                    <a:pt x="434" y="1035"/>
                    <a:pt x="434" y="1002"/>
                    <a:pt x="434" y="1002"/>
                  </a:cubicBezTo>
                  <a:lnTo>
                    <a:pt x="434" y="34"/>
                  </a:lnTo>
                  <a:cubicBezTo>
                    <a:pt x="434" y="1"/>
                    <a:pt x="434" y="1"/>
                    <a:pt x="40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6"/>
            <p:cNvSpPr/>
            <p:nvPr/>
          </p:nvSpPr>
          <p:spPr>
            <a:xfrm>
              <a:off x="2527800" y="2669025"/>
              <a:ext cx="10875" cy="31700"/>
            </a:xfrm>
            <a:custGeom>
              <a:avLst/>
              <a:gdLst/>
              <a:ahLst/>
              <a:cxnLst/>
              <a:rect l="l" t="t" r="r" b="b"/>
              <a:pathLst>
                <a:path w="435" h="1268" extrusionOk="0">
                  <a:moveTo>
                    <a:pt x="401" y="0"/>
                  </a:moveTo>
                  <a:lnTo>
                    <a:pt x="34" y="200"/>
                  </a:lnTo>
                  <a:cubicBezTo>
                    <a:pt x="34" y="234"/>
                    <a:pt x="1" y="267"/>
                    <a:pt x="1" y="267"/>
                  </a:cubicBezTo>
                  <a:lnTo>
                    <a:pt x="1" y="1234"/>
                  </a:lnTo>
                  <a:cubicBezTo>
                    <a:pt x="1" y="1268"/>
                    <a:pt x="34" y="1268"/>
                    <a:pt x="34" y="1268"/>
                  </a:cubicBezTo>
                  <a:lnTo>
                    <a:pt x="401" y="1068"/>
                  </a:lnTo>
                  <a:cubicBezTo>
                    <a:pt x="435" y="1034"/>
                    <a:pt x="435" y="1034"/>
                    <a:pt x="435" y="1001"/>
                  </a:cubicBezTo>
                  <a:lnTo>
                    <a:pt x="435" y="34"/>
                  </a:lnTo>
                  <a:cubicBezTo>
                    <a:pt x="435" y="0"/>
                    <a:pt x="435" y="0"/>
                    <a:pt x="4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6"/>
            <p:cNvSpPr/>
            <p:nvPr/>
          </p:nvSpPr>
          <p:spPr>
            <a:xfrm>
              <a:off x="2501950" y="2764300"/>
              <a:ext cx="12325" cy="28500"/>
            </a:xfrm>
            <a:custGeom>
              <a:avLst/>
              <a:gdLst/>
              <a:ahLst/>
              <a:cxnLst/>
              <a:rect l="l" t="t" r="r" b="b"/>
              <a:pathLst>
                <a:path w="493" h="1140" extrusionOk="0">
                  <a:moveTo>
                    <a:pt x="451" y="0"/>
                  </a:moveTo>
                  <a:cubicBezTo>
                    <a:pt x="443" y="0"/>
                    <a:pt x="434" y="9"/>
                    <a:pt x="434" y="25"/>
                  </a:cubicBezTo>
                  <a:lnTo>
                    <a:pt x="1" y="793"/>
                  </a:lnTo>
                  <a:lnTo>
                    <a:pt x="1" y="893"/>
                  </a:lnTo>
                  <a:lnTo>
                    <a:pt x="434" y="1126"/>
                  </a:lnTo>
                  <a:cubicBezTo>
                    <a:pt x="434" y="1135"/>
                    <a:pt x="439" y="1139"/>
                    <a:pt x="446" y="1139"/>
                  </a:cubicBezTo>
                  <a:cubicBezTo>
                    <a:pt x="463" y="1139"/>
                    <a:pt x="492" y="1108"/>
                    <a:pt x="468" y="1059"/>
                  </a:cubicBezTo>
                  <a:lnTo>
                    <a:pt x="468" y="25"/>
                  </a:lnTo>
                  <a:cubicBezTo>
                    <a:pt x="468" y="9"/>
                    <a:pt x="459" y="0"/>
                    <a:pt x="45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6"/>
            <p:cNvSpPr/>
            <p:nvPr/>
          </p:nvSpPr>
          <p:spPr>
            <a:xfrm>
              <a:off x="2506125" y="2769925"/>
              <a:ext cx="16700" cy="15350"/>
            </a:xfrm>
            <a:custGeom>
              <a:avLst/>
              <a:gdLst/>
              <a:ahLst/>
              <a:cxnLst/>
              <a:rect l="l" t="t" r="r" b="b"/>
              <a:pathLst>
                <a:path w="668" h="614" extrusionOk="0">
                  <a:moveTo>
                    <a:pt x="668" y="0"/>
                  </a:moveTo>
                  <a:lnTo>
                    <a:pt x="67" y="334"/>
                  </a:lnTo>
                  <a:cubicBezTo>
                    <a:pt x="34" y="367"/>
                    <a:pt x="1" y="434"/>
                    <a:pt x="1" y="501"/>
                  </a:cubicBezTo>
                  <a:cubicBezTo>
                    <a:pt x="1" y="576"/>
                    <a:pt x="19" y="613"/>
                    <a:pt x="43" y="613"/>
                  </a:cubicBezTo>
                  <a:cubicBezTo>
                    <a:pt x="51" y="613"/>
                    <a:pt x="59" y="609"/>
                    <a:pt x="67" y="601"/>
                  </a:cubicBezTo>
                  <a:lnTo>
                    <a:pt x="668" y="267"/>
                  </a:lnTo>
                  <a:lnTo>
                    <a:pt x="668"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6"/>
            <p:cNvSpPr/>
            <p:nvPr/>
          </p:nvSpPr>
          <p:spPr>
            <a:xfrm>
              <a:off x="2525300" y="2765750"/>
              <a:ext cx="5025" cy="9200"/>
            </a:xfrm>
            <a:custGeom>
              <a:avLst/>
              <a:gdLst/>
              <a:ahLst/>
              <a:cxnLst/>
              <a:rect l="l" t="t" r="r" b="b"/>
              <a:pathLst>
                <a:path w="201" h="368" extrusionOk="0">
                  <a:moveTo>
                    <a:pt x="201" y="1"/>
                  </a:moveTo>
                  <a:lnTo>
                    <a:pt x="1" y="101"/>
                  </a:lnTo>
                  <a:lnTo>
                    <a:pt x="1" y="368"/>
                  </a:lnTo>
                  <a:lnTo>
                    <a:pt x="201" y="268"/>
                  </a:lnTo>
                  <a:lnTo>
                    <a:pt x="201"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6"/>
            <p:cNvSpPr/>
            <p:nvPr/>
          </p:nvSpPr>
          <p:spPr>
            <a:xfrm>
              <a:off x="2532825" y="2758750"/>
              <a:ext cx="10850" cy="32350"/>
            </a:xfrm>
            <a:custGeom>
              <a:avLst/>
              <a:gdLst/>
              <a:ahLst/>
              <a:cxnLst/>
              <a:rect l="l" t="t" r="r" b="b"/>
              <a:pathLst>
                <a:path w="434" h="1294" extrusionOk="0">
                  <a:moveTo>
                    <a:pt x="366" y="1"/>
                  </a:moveTo>
                  <a:cubicBezTo>
                    <a:pt x="354" y="1"/>
                    <a:pt x="343" y="5"/>
                    <a:pt x="334" y="14"/>
                  </a:cubicBezTo>
                  <a:lnTo>
                    <a:pt x="0" y="181"/>
                  </a:lnTo>
                  <a:lnTo>
                    <a:pt x="0" y="447"/>
                  </a:lnTo>
                  <a:lnTo>
                    <a:pt x="234" y="314"/>
                  </a:lnTo>
                  <a:lnTo>
                    <a:pt x="234" y="1181"/>
                  </a:lnTo>
                  <a:cubicBezTo>
                    <a:pt x="234" y="1256"/>
                    <a:pt x="252" y="1294"/>
                    <a:pt x="290" y="1294"/>
                  </a:cubicBezTo>
                  <a:cubicBezTo>
                    <a:pt x="302" y="1294"/>
                    <a:pt x="317" y="1290"/>
                    <a:pt x="334" y="1281"/>
                  </a:cubicBezTo>
                  <a:cubicBezTo>
                    <a:pt x="400" y="1215"/>
                    <a:pt x="434" y="1148"/>
                    <a:pt x="434" y="1081"/>
                  </a:cubicBezTo>
                  <a:lnTo>
                    <a:pt x="434" y="81"/>
                  </a:lnTo>
                  <a:cubicBezTo>
                    <a:pt x="434" y="32"/>
                    <a:pt x="398" y="1"/>
                    <a:pt x="366"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6"/>
            <p:cNvSpPr/>
            <p:nvPr/>
          </p:nvSpPr>
          <p:spPr>
            <a:xfrm>
              <a:off x="2500300" y="2846675"/>
              <a:ext cx="34825" cy="62550"/>
            </a:xfrm>
            <a:custGeom>
              <a:avLst/>
              <a:gdLst/>
              <a:ahLst/>
              <a:cxnLst/>
              <a:rect l="l" t="t" r="r" b="b"/>
              <a:pathLst>
                <a:path w="1393" h="2502" extrusionOk="0">
                  <a:moveTo>
                    <a:pt x="952" y="1"/>
                  </a:moveTo>
                  <a:cubicBezTo>
                    <a:pt x="865" y="1"/>
                    <a:pt x="768" y="32"/>
                    <a:pt x="667" y="99"/>
                  </a:cubicBezTo>
                  <a:cubicBezTo>
                    <a:pt x="200" y="500"/>
                    <a:pt x="0" y="1134"/>
                    <a:pt x="67" y="1734"/>
                  </a:cubicBezTo>
                  <a:cubicBezTo>
                    <a:pt x="134" y="2234"/>
                    <a:pt x="434" y="2234"/>
                    <a:pt x="467" y="2468"/>
                  </a:cubicBezTo>
                  <a:cubicBezTo>
                    <a:pt x="467" y="2501"/>
                    <a:pt x="500" y="2501"/>
                    <a:pt x="500" y="2501"/>
                  </a:cubicBezTo>
                  <a:lnTo>
                    <a:pt x="901" y="2268"/>
                  </a:lnTo>
                  <a:cubicBezTo>
                    <a:pt x="934" y="2268"/>
                    <a:pt x="934" y="2234"/>
                    <a:pt x="934" y="2201"/>
                  </a:cubicBezTo>
                  <a:cubicBezTo>
                    <a:pt x="1001" y="1867"/>
                    <a:pt x="1368" y="1500"/>
                    <a:pt x="1368" y="700"/>
                  </a:cubicBezTo>
                  <a:cubicBezTo>
                    <a:pt x="1393" y="276"/>
                    <a:pt x="1212" y="1"/>
                    <a:pt x="95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6"/>
            <p:cNvSpPr/>
            <p:nvPr/>
          </p:nvSpPr>
          <p:spPr>
            <a:xfrm>
              <a:off x="2511975" y="2907525"/>
              <a:ext cx="11700" cy="16700"/>
            </a:xfrm>
            <a:custGeom>
              <a:avLst/>
              <a:gdLst/>
              <a:ahLst/>
              <a:cxnLst/>
              <a:rect l="l" t="t" r="r" b="b"/>
              <a:pathLst>
                <a:path w="468" h="668" extrusionOk="0">
                  <a:moveTo>
                    <a:pt x="434" y="0"/>
                  </a:moveTo>
                  <a:lnTo>
                    <a:pt x="67" y="201"/>
                  </a:lnTo>
                  <a:cubicBezTo>
                    <a:pt x="33" y="234"/>
                    <a:pt x="0" y="267"/>
                    <a:pt x="0" y="301"/>
                  </a:cubicBezTo>
                  <a:lnTo>
                    <a:pt x="0" y="634"/>
                  </a:lnTo>
                  <a:cubicBezTo>
                    <a:pt x="0" y="668"/>
                    <a:pt x="33" y="668"/>
                    <a:pt x="67" y="668"/>
                  </a:cubicBezTo>
                  <a:lnTo>
                    <a:pt x="434" y="467"/>
                  </a:lnTo>
                  <a:cubicBezTo>
                    <a:pt x="467" y="434"/>
                    <a:pt x="467" y="401"/>
                    <a:pt x="467" y="401"/>
                  </a:cubicBezTo>
                  <a:lnTo>
                    <a:pt x="467" y="34"/>
                  </a:lnTo>
                  <a:cubicBezTo>
                    <a:pt x="467" y="0"/>
                    <a:pt x="467" y="0"/>
                    <a:pt x="4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6"/>
            <p:cNvSpPr/>
            <p:nvPr/>
          </p:nvSpPr>
          <p:spPr>
            <a:xfrm>
              <a:off x="2501125" y="2641900"/>
              <a:ext cx="43550" cy="77725"/>
            </a:xfrm>
            <a:custGeom>
              <a:avLst/>
              <a:gdLst/>
              <a:ahLst/>
              <a:cxnLst/>
              <a:rect l="l" t="t" r="r" b="b"/>
              <a:pathLst>
                <a:path w="1742" h="3109" extrusionOk="0">
                  <a:moveTo>
                    <a:pt x="1085" y="318"/>
                  </a:moveTo>
                  <a:cubicBezTo>
                    <a:pt x="1321" y="318"/>
                    <a:pt x="1502" y="572"/>
                    <a:pt x="1502" y="985"/>
                  </a:cubicBezTo>
                  <a:cubicBezTo>
                    <a:pt x="1502" y="1519"/>
                    <a:pt x="1268" y="2019"/>
                    <a:pt x="868" y="2319"/>
                  </a:cubicBezTo>
                  <a:cubicBezTo>
                    <a:pt x="785" y="2365"/>
                    <a:pt x="708" y="2386"/>
                    <a:pt x="637" y="2386"/>
                  </a:cubicBezTo>
                  <a:cubicBezTo>
                    <a:pt x="394" y="2386"/>
                    <a:pt x="234" y="2133"/>
                    <a:pt x="234" y="1719"/>
                  </a:cubicBezTo>
                  <a:cubicBezTo>
                    <a:pt x="201" y="1185"/>
                    <a:pt x="434" y="685"/>
                    <a:pt x="868" y="385"/>
                  </a:cubicBezTo>
                  <a:cubicBezTo>
                    <a:pt x="943" y="340"/>
                    <a:pt x="1016" y="318"/>
                    <a:pt x="1085" y="318"/>
                  </a:cubicBezTo>
                  <a:close/>
                  <a:moveTo>
                    <a:pt x="1162" y="1"/>
                  </a:moveTo>
                  <a:cubicBezTo>
                    <a:pt x="1033" y="1"/>
                    <a:pt x="887" y="59"/>
                    <a:pt x="734" y="185"/>
                  </a:cubicBezTo>
                  <a:cubicBezTo>
                    <a:pt x="334" y="552"/>
                    <a:pt x="101" y="1052"/>
                    <a:pt x="34" y="1619"/>
                  </a:cubicBezTo>
                  <a:cubicBezTo>
                    <a:pt x="0" y="1886"/>
                    <a:pt x="34" y="2153"/>
                    <a:pt x="134" y="2386"/>
                  </a:cubicBezTo>
                  <a:lnTo>
                    <a:pt x="0" y="3053"/>
                  </a:lnTo>
                  <a:cubicBezTo>
                    <a:pt x="0" y="3092"/>
                    <a:pt x="0" y="3109"/>
                    <a:pt x="14" y="3109"/>
                  </a:cubicBezTo>
                  <a:cubicBezTo>
                    <a:pt x="23" y="3109"/>
                    <a:pt x="40" y="3101"/>
                    <a:pt x="67" y="3087"/>
                  </a:cubicBezTo>
                  <a:lnTo>
                    <a:pt x="434" y="2686"/>
                  </a:lnTo>
                  <a:cubicBezTo>
                    <a:pt x="468" y="2692"/>
                    <a:pt x="503" y="2695"/>
                    <a:pt x="537" y="2695"/>
                  </a:cubicBezTo>
                  <a:cubicBezTo>
                    <a:pt x="702" y="2695"/>
                    <a:pt x="863" y="2630"/>
                    <a:pt x="1001" y="2520"/>
                  </a:cubicBezTo>
                  <a:cubicBezTo>
                    <a:pt x="1401" y="2153"/>
                    <a:pt x="1635" y="1619"/>
                    <a:pt x="1668" y="1085"/>
                  </a:cubicBezTo>
                  <a:cubicBezTo>
                    <a:pt x="1741" y="427"/>
                    <a:pt x="1512" y="1"/>
                    <a:pt x="116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6"/>
            <p:cNvSpPr/>
            <p:nvPr/>
          </p:nvSpPr>
          <p:spPr>
            <a:xfrm>
              <a:off x="2501125" y="2957975"/>
              <a:ext cx="43550" cy="78325"/>
            </a:xfrm>
            <a:custGeom>
              <a:avLst/>
              <a:gdLst/>
              <a:ahLst/>
              <a:cxnLst/>
              <a:rect l="l" t="t" r="r" b="b"/>
              <a:pathLst>
                <a:path w="1742" h="3133" extrusionOk="0">
                  <a:moveTo>
                    <a:pt x="1073" y="322"/>
                  </a:moveTo>
                  <a:cubicBezTo>
                    <a:pt x="1315" y="322"/>
                    <a:pt x="1502" y="597"/>
                    <a:pt x="1502" y="1018"/>
                  </a:cubicBezTo>
                  <a:cubicBezTo>
                    <a:pt x="1502" y="1518"/>
                    <a:pt x="1268" y="2019"/>
                    <a:pt x="868" y="2352"/>
                  </a:cubicBezTo>
                  <a:cubicBezTo>
                    <a:pt x="786" y="2397"/>
                    <a:pt x="709" y="2418"/>
                    <a:pt x="639" y="2418"/>
                  </a:cubicBezTo>
                  <a:cubicBezTo>
                    <a:pt x="395" y="2418"/>
                    <a:pt x="234" y="2159"/>
                    <a:pt x="234" y="1718"/>
                  </a:cubicBezTo>
                  <a:cubicBezTo>
                    <a:pt x="201" y="1218"/>
                    <a:pt x="434" y="718"/>
                    <a:pt x="868" y="384"/>
                  </a:cubicBezTo>
                  <a:cubicBezTo>
                    <a:pt x="938" y="342"/>
                    <a:pt x="1008" y="322"/>
                    <a:pt x="1073" y="322"/>
                  </a:cubicBezTo>
                  <a:close/>
                  <a:moveTo>
                    <a:pt x="1160" y="1"/>
                  </a:moveTo>
                  <a:cubicBezTo>
                    <a:pt x="1031" y="1"/>
                    <a:pt x="886" y="59"/>
                    <a:pt x="734" y="184"/>
                  </a:cubicBezTo>
                  <a:cubicBezTo>
                    <a:pt x="334" y="584"/>
                    <a:pt x="101" y="1085"/>
                    <a:pt x="34" y="1618"/>
                  </a:cubicBezTo>
                  <a:cubicBezTo>
                    <a:pt x="0" y="1885"/>
                    <a:pt x="34" y="2152"/>
                    <a:pt x="134" y="2419"/>
                  </a:cubicBezTo>
                  <a:lnTo>
                    <a:pt x="0" y="3053"/>
                  </a:lnTo>
                  <a:cubicBezTo>
                    <a:pt x="0" y="3102"/>
                    <a:pt x="0" y="3133"/>
                    <a:pt x="27" y="3133"/>
                  </a:cubicBezTo>
                  <a:cubicBezTo>
                    <a:pt x="36" y="3133"/>
                    <a:pt x="49" y="3128"/>
                    <a:pt x="67" y="3119"/>
                  </a:cubicBezTo>
                  <a:lnTo>
                    <a:pt x="434" y="2686"/>
                  </a:lnTo>
                  <a:cubicBezTo>
                    <a:pt x="488" y="2704"/>
                    <a:pt x="541" y="2712"/>
                    <a:pt x="594" y="2712"/>
                  </a:cubicBezTo>
                  <a:cubicBezTo>
                    <a:pt x="739" y="2712"/>
                    <a:pt x="879" y="2650"/>
                    <a:pt x="1001" y="2552"/>
                  </a:cubicBezTo>
                  <a:cubicBezTo>
                    <a:pt x="1401" y="2152"/>
                    <a:pt x="1635" y="1652"/>
                    <a:pt x="1668" y="1118"/>
                  </a:cubicBezTo>
                  <a:cubicBezTo>
                    <a:pt x="1742" y="434"/>
                    <a:pt x="1511" y="1"/>
                    <a:pt x="116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6"/>
            <p:cNvSpPr/>
            <p:nvPr/>
          </p:nvSpPr>
          <p:spPr>
            <a:xfrm>
              <a:off x="2516125" y="3069800"/>
              <a:ext cx="16725" cy="27400"/>
            </a:xfrm>
            <a:custGeom>
              <a:avLst/>
              <a:gdLst/>
              <a:ahLst/>
              <a:cxnLst/>
              <a:rect l="l" t="t" r="r" b="b"/>
              <a:pathLst>
                <a:path w="669" h="1096" extrusionOk="0">
                  <a:moveTo>
                    <a:pt x="453" y="0"/>
                  </a:moveTo>
                  <a:cubicBezTo>
                    <a:pt x="415" y="0"/>
                    <a:pt x="375" y="15"/>
                    <a:pt x="334" y="47"/>
                  </a:cubicBezTo>
                  <a:cubicBezTo>
                    <a:pt x="101" y="214"/>
                    <a:pt x="1" y="448"/>
                    <a:pt x="1" y="748"/>
                  </a:cubicBezTo>
                  <a:cubicBezTo>
                    <a:pt x="1" y="950"/>
                    <a:pt x="78" y="1095"/>
                    <a:pt x="202" y="1095"/>
                  </a:cubicBezTo>
                  <a:cubicBezTo>
                    <a:pt x="242" y="1095"/>
                    <a:pt x="286" y="1080"/>
                    <a:pt x="334" y="1048"/>
                  </a:cubicBezTo>
                  <a:cubicBezTo>
                    <a:pt x="535" y="881"/>
                    <a:pt x="668" y="615"/>
                    <a:pt x="668" y="348"/>
                  </a:cubicBezTo>
                  <a:cubicBezTo>
                    <a:pt x="668" y="145"/>
                    <a:pt x="572" y="0"/>
                    <a:pt x="453"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6"/>
            <p:cNvSpPr/>
            <p:nvPr/>
          </p:nvSpPr>
          <p:spPr>
            <a:xfrm>
              <a:off x="2535325" y="3075350"/>
              <a:ext cx="11700" cy="17950"/>
            </a:xfrm>
            <a:custGeom>
              <a:avLst/>
              <a:gdLst/>
              <a:ahLst/>
              <a:cxnLst/>
              <a:rect l="l" t="t" r="r" b="b"/>
              <a:pathLst>
                <a:path w="468" h="718" extrusionOk="0">
                  <a:moveTo>
                    <a:pt x="326" y="1"/>
                  </a:moveTo>
                  <a:cubicBezTo>
                    <a:pt x="298" y="1"/>
                    <a:pt x="267" y="9"/>
                    <a:pt x="234" y="26"/>
                  </a:cubicBezTo>
                  <a:cubicBezTo>
                    <a:pt x="100" y="126"/>
                    <a:pt x="0" y="292"/>
                    <a:pt x="0" y="493"/>
                  </a:cubicBezTo>
                  <a:cubicBezTo>
                    <a:pt x="0" y="643"/>
                    <a:pt x="56" y="718"/>
                    <a:pt x="141" y="718"/>
                  </a:cubicBezTo>
                  <a:cubicBezTo>
                    <a:pt x="169" y="718"/>
                    <a:pt x="200" y="709"/>
                    <a:pt x="234" y="693"/>
                  </a:cubicBezTo>
                  <a:cubicBezTo>
                    <a:pt x="367" y="593"/>
                    <a:pt x="467" y="426"/>
                    <a:pt x="467" y="226"/>
                  </a:cubicBezTo>
                  <a:cubicBezTo>
                    <a:pt x="467" y="76"/>
                    <a:pt x="411" y="1"/>
                    <a:pt x="326"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6"/>
            <p:cNvSpPr/>
            <p:nvPr/>
          </p:nvSpPr>
          <p:spPr>
            <a:xfrm>
              <a:off x="2514475" y="3097500"/>
              <a:ext cx="19200" cy="42725"/>
            </a:xfrm>
            <a:custGeom>
              <a:avLst/>
              <a:gdLst/>
              <a:ahLst/>
              <a:cxnLst/>
              <a:rect l="l" t="t" r="r" b="b"/>
              <a:pathLst>
                <a:path w="768" h="1709" extrusionOk="0">
                  <a:moveTo>
                    <a:pt x="605" y="1"/>
                  </a:moveTo>
                  <a:cubicBezTo>
                    <a:pt x="572" y="1"/>
                    <a:pt x="536" y="13"/>
                    <a:pt x="501" y="40"/>
                  </a:cubicBezTo>
                  <a:lnTo>
                    <a:pt x="267" y="174"/>
                  </a:lnTo>
                  <a:cubicBezTo>
                    <a:pt x="100" y="274"/>
                    <a:pt x="0" y="474"/>
                    <a:pt x="0" y="707"/>
                  </a:cubicBezTo>
                  <a:lnTo>
                    <a:pt x="0" y="1708"/>
                  </a:lnTo>
                  <a:lnTo>
                    <a:pt x="767" y="1274"/>
                  </a:lnTo>
                  <a:lnTo>
                    <a:pt x="767" y="240"/>
                  </a:lnTo>
                  <a:cubicBezTo>
                    <a:pt x="767" y="94"/>
                    <a:pt x="696" y="1"/>
                    <a:pt x="60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6"/>
            <p:cNvSpPr/>
            <p:nvPr/>
          </p:nvSpPr>
          <p:spPr>
            <a:xfrm>
              <a:off x="2536975" y="3095325"/>
              <a:ext cx="10050" cy="32375"/>
            </a:xfrm>
            <a:custGeom>
              <a:avLst/>
              <a:gdLst/>
              <a:ahLst/>
              <a:cxnLst/>
              <a:rect l="l" t="t" r="r" b="b"/>
              <a:pathLst>
                <a:path w="402" h="1295" extrusionOk="0">
                  <a:moveTo>
                    <a:pt x="279" y="1"/>
                  </a:moveTo>
                  <a:cubicBezTo>
                    <a:pt x="255" y="1"/>
                    <a:pt x="228" y="9"/>
                    <a:pt x="201" y="27"/>
                  </a:cubicBezTo>
                  <a:lnTo>
                    <a:pt x="1" y="161"/>
                  </a:lnTo>
                  <a:lnTo>
                    <a:pt x="1" y="1295"/>
                  </a:lnTo>
                  <a:lnTo>
                    <a:pt x="401" y="1061"/>
                  </a:lnTo>
                  <a:lnTo>
                    <a:pt x="401" y="161"/>
                  </a:lnTo>
                  <a:cubicBezTo>
                    <a:pt x="401" y="63"/>
                    <a:pt x="347" y="1"/>
                    <a:pt x="27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6"/>
            <p:cNvSpPr/>
            <p:nvPr/>
          </p:nvSpPr>
          <p:spPr>
            <a:xfrm>
              <a:off x="2501125" y="3094650"/>
              <a:ext cx="11700" cy="18575"/>
            </a:xfrm>
            <a:custGeom>
              <a:avLst/>
              <a:gdLst/>
              <a:ahLst/>
              <a:cxnLst/>
              <a:rect l="l" t="t" r="r" b="b"/>
              <a:pathLst>
                <a:path w="468" h="743" extrusionOk="0">
                  <a:moveTo>
                    <a:pt x="313" y="0"/>
                  </a:moveTo>
                  <a:cubicBezTo>
                    <a:pt x="288" y="0"/>
                    <a:pt x="262" y="7"/>
                    <a:pt x="234" y="21"/>
                  </a:cubicBezTo>
                  <a:cubicBezTo>
                    <a:pt x="101" y="154"/>
                    <a:pt x="0" y="321"/>
                    <a:pt x="34" y="521"/>
                  </a:cubicBezTo>
                  <a:cubicBezTo>
                    <a:pt x="34" y="652"/>
                    <a:pt x="96" y="742"/>
                    <a:pt x="171" y="742"/>
                  </a:cubicBezTo>
                  <a:cubicBezTo>
                    <a:pt x="191" y="742"/>
                    <a:pt x="213" y="736"/>
                    <a:pt x="234" y="721"/>
                  </a:cubicBezTo>
                  <a:cubicBezTo>
                    <a:pt x="367" y="588"/>
                    <a:pt x="467" y="421"/>
                    <a:pt x="467" y="254"/>
                  </a:cubicBezTo>
                  <a:cubicBezTo>
                    <a:pt x="467" y="96"/>
                    <a:pt x="405" y="0"/>
                    <a:pt x="313"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6"/>
            <p:cNvSpPr/>
            <p:nvPr/>
          </p:nvSpPr>
          <p:spPr>
            <a:xfrm>
              <a:off x="2501125" y="3113500"/>
              <a:ext cx="10875" cy="34225"/>
            </a:xfrm>
            <a:custGeom>
              <a:avLst/>
              <a:gdLst/>
              <a:ahLst/>
              <a:cxnLst/>
              <a:rect l="l" t="t" r="r" b="b"/>
              <a:pathLst>
                <a:path w="435" h="1369" extrusionOk="0">
                  <a:moveTo>
                    <a:pt x="434" y="1"/>
                  </a:moveTo>
                  <a:lnTo>
                    <a:pt x="201" y="134"/>
                  </a:lnTo>
                  <a:cubicBezTo>
                    <a:pt x="67" y="201"/>
                    <a:pt x="0" y="334"/>
                    <a:pt x="0" y="501"/>
                  </a:cubicBezTo>
                  <a:lnTo>
                    <a:pt x="0" y="1368"/>
                  </a:lnTo>
                  <a:lnTo>
                    <a:pt x="434" y="1135"/>
                  </a:lnTo>
                  <a:lnTo>
                    <a:pt x="434"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6"/>
            <p:cNvSpPr/>
            <p:nvPr/>
          </p:nvSpPr>
          <p:spPr>
            <a:xfrm>
              <a:off x="2586175" y="2488250"/>
              <a:ext cx="254375" cy="161425"/>
            </a:xfrm>
            <a:custGeom>
              <a:avLst/>
              <a:gdLst/>
              <a:ahLst/>
              <a:cxnLst/>
              <a:rect l="l" t="t" r="r" b="b"/>
              <a:pathLst>
                <a:path w="10175" h="6457" extrusionOk="0">
                  <a:moveTo>
                    <a:pt x="9925" y="1"/>
                  </a:moveTo>
                  <a:cubicBezTo>
                    <a:pt x="9861" y="1"/>
                    <a:pt x="9787" y="20"/>
                    <a:pt x="9708" y="59"/>
                  </a:cubicBezTo>
                  <a:lnTo>
                    <a:pt x="468" y="5430"/>
                  </a:lnTo>
                  <a:cubicBezTo>
                    <a:pt x="201" y="5597"/>
                    <a:pt x="34" y="5864"/>
                    <a:pt x="1" y="6164"/>
                  </a:cubicBezTo>
                  <a:cubicBezTo>
                    <a:pt x="1" y="6351"/>
                    <a:pt x="99" y="6456"/>
                    <a:pt x="250" y="6456"/>
                  </a:cubicBezTo>
                  <a:cubicBezTo>
                    <a:pt x="315" y="6456"/>
                    <a:pt x="388" y="6437"/>
                    <a:pt x="468" y="6397"/>
                  </a:cubicBezTo>
                  <a:lnTo>
                    <a:pt x="9708" y="1027"/>
                  </a:lnTo>
                  <a:cubicBezTo>
                    <a:pt x="9975" y="860"/>
                    <a:pt x="10141" y="593"/>
                    <a:pt x="10175" y="293"/>
                  </a:cubicBezTo>
                  <a:cubicBezTo>
                    <a:pt x="10175"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6"/>
            <p:cNvSpPr/>
            <p:nvPr/>
          </p:nvSpPr>
          <p:spPr>
            <a:xfrm>
              <a:off x="2586175" y="2597500"/>
              <a:ext cx="254375" cy="161400"/>
            </a:xfrm>
            <a:custGeom>
              <a:avLst/>
              <a:gdLst/>
              <a:ahLst/>
              <a:cxnLst/>
              <a:rect l="l" t="t" r="r" b="b"/>
              <a:pathLst>
                <a:path w="10175" h="6456" extrusionOk="0">
                  <a:moveTo>
                    <a:pt x="9925" y="0"/>
                  </a:moveTo>
                  <a:cubicBezTo>
                    <a:pt x="9861" y="0"/>
                    <a:pt x="9787" y="19"/>
                    <a:pt x="9708" y="59"/>
                  </a:cubicBezTo>
                  <a:lnTo>
                    <a:pt x="468" y="5396"/>
                  </a:lnTo>
                  <a:cubicBezTo>
                    <a:pt x="201" y="5563"/>
                    <a:pt x="34" y="5863"/>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6"/>
            <p:cNvSpPr/>
            <p:nvPr/>
          </p:nvSpPr>
          <p:spPr>
            <a:xfrm>
              <a:off x="2586175" y="2707000"/>
              <a:ext cx="254375" cy="160900"/>
            </a:xfrm>
            <a:custGeom>
              <a:avLst/>
              <a:gdLst/>
              <a:ahLst/>
              <a:cxnLst/>
              <a:rect l="l" t="t" r="r" b="b"/>
              <a:pathLst>
                <a:path w="10175" h="6436" extrusionOk="0">
                  <a:moveTo>
                    <a:pt x="9947" y="1"/>
                  </a:moveTo>
                  <a:cubicBezTo>
                    <a:pt x="9878" y="1"/>
                    <a:pt x="9797" y="27"/>
                    <a:pt x="9708" y="82"/>
                  </a:cubicBezTo>
                  <a:lnTo>
                    <a:pt x="468" y="5386"/>
                  </a:lnTo>
                  <a:cubicBezTo>
                    <a:pt x="201" y="5553"/>
                    <a:pt x="34" y="5820"/>
                    <a:pt x="1" y="6153"/>
                  </a:cubicBezTo>
                  <a:cubicBezTo>
                    <a:pt x="1" y="6331"/>
                    <a:pt x="90" y="6435"/>
                    <a:pt x="228" y="6435"/>
                  </a:cubicBezTo>
                  <a:cubicBezTo>
                    <a:pt x="297" y="6435"/>
                    <a:pt x="379" y="6409"/>
                    <a:pt x="468" y="6354"/>
                  </a:cubicBezTo>
                  <a:lnTo>
                    <a:pt x="9708" y="1050"/>
                  </a:lnTo>
                  <a:cubicBezTo>
                    <a:pt x="9975" y="883"/>
                    <a:pt x="10141" y="583"/>
                    <a:pt x="10175" y="283"/>
                  </a:cubicBezTo>
                  <a:cubicBezTo>
                    <a:pt x="10175" y="105"/>
                    <a:pt x="10086" y="1"/>
                    <a:pt x="994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6"/>
            <p:cNvSpPr/>
            <p:nvPr/>
          </p:nvSpPr>
          <p:spPr>
            <a:xfrm>
              <a:off x="2586175" y="2815425"/>
              <a:ext cx="254375" cy="161150"/>
            </a:xfrm>
            <a:custGeom>
              <a:avLst/>
              <a:gdLst/>
              <a:ahLst/>
              <a:cxnLst/>
              <a:rect l="l" t="t" r="r" b="b"/>
              <a:pathLst>
                <a:path w="10175" h="6446" extrusionOk="0">
                  <a:moveTo>
                    <a:pt x="9947" y="0"/>
                  </a:moveTo>
                  <a:cubicBezTo>
                    <a:pt x="9878" y="0"/>
                    <a:pt x="9797" y="26"/>
                    <a:pt x="9708" y="82"/>
                  </a:cubicBezTo>
                  <a:lnTo>
                    <a:pt x="468" y="5419"/>
                  </a:lnTo>
                  <a:cubicBezTo>
                    <a:pt x="201" y="5586"/>
                    <a:pt x="34" y="5853"/>
                    <a:pt x="1" y="6153"/>
                  </a:cubicBezTo>
                  <a:cubicBezTo>
                    <a:pt x="1" y="6340"/>
                    <a:pt x="99" y="6445"/>
                    <a:pt x="250" y="6445"/>
                  </a:cubicBezTo>
                  <a:cubicBezTo>
                    <a:pt x="315" y="6445"/>
                    <a:pt x="388" y="6426"/>
                    <a:pt x="468" y="6386"/>
                  </a:cubicBezTo>
                  <a:lnTo>
                    <a:pt x="9708" y="1049"/>
                  </a:lnTo>
                  <a:cubicBezTo>
                    <a:pt x="9975" y="882"/>
                    <a:pt x="10141" y="616"/>
                    <a:pt x="10175" y="282"/>
                  </a:cubicBezTo>
                  <a:cubicBezTo>
                    <a:pt x="10175" y="104"/>
                    <a:pt x="10086" y="0"/>
                    <a:pt x="994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6"/>
            <p:cNvSpPr/>
            <p:nvPr/>
          </p:nvSpPr>
          <p:spPr>
            <a:xfrm>
              <a:off x="2586175" y="2924400"/>
              <a:ext cx="254375" cy="161425"/>
            </a:xfrm>
            <a:custGeom>
              <a:avLst/>
              <a:gdLst/>
              <a:ahLst/>
              <a:cxnLst/>
              <a:rect l="l" t="t" r="r" b="b"/>
              <a:pathLst>
                <a:path w="10175" h="6457" extrusionOk="0">
                  <a:moveTo>
                    <a:pt x="9925" y="0"/>
                  </a:moveTo>
                  <a:cubicBezTo>
                    <a:pt x="9861" y="0"/>
                    <a:pt x="9787" y="19"/>
                    <a:pt x="9708" y="59"/>
                  </a:cubicBezTo>
                  <a:lnTo>
                    <a:pt x="468" y="5396"/>
                  </a:lnTo>
                  <a:cubicBezTo>
                    <a:pt x="201" y="5563"/>
                    <a:pt x="34" y="5830"/>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6"/>
            <p:cNvSpPr/>
            <p:nvPr/>
          </p:nvSpPr>
          <p:spPr>
            <a:xfrm>
              <a:off x="2628725" y="3013250"/>
              <a:ext cx="254375" cy="161525"/>
            </a:xfrm>
            <a:custGeom>
              <a:avLst/>
              <a:gdLst/>
              <a:ahLst/>
              <a:cxnLst/>
              <a:rect l="l" t="t" r="r" b="b"/>
              <a:pathLst>
                <a:path w="10175" h="6461" extrusionOk="0">
                  <a:moveTo>
                    <a:pt x="9928" y="1"/>
                  </a:moveTo>
                  <a:cubicBezTo>
                    <a:pt x="9863" y="1"/>
                    <a:pt x="9788" y="24"/>
                    <a:pt x="9707" y="75"/>
                  </a:cubicBezTo>
                  <a:lnTo>
                    <a:pt x="434" y="5412"/>
                  </a:lnTo>
                  <a:cubicBezTo>
                    <a:pt x="200" y="5578"/>
                    <a:pt x="33" y="5845"/>
                    <a:pt x="0" y="6179"/>
                  </a:cubicBezTo>
                  <a:cubicBezTo>
                    <a:pt x="0" y="6357"/>
                    <a:pt x="89" y="6461"/>
                    <a:pt x="218" y="6461"/>
                  </a:cubicBezTo>
                  <a:cubicBezTo>
                    <a:pt x="282" y="6461"/>
                    <a:pt x="356" y="6435"/>
                    <a:pt x="434"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6"/>
            <p:cNvSpPr/>
            <p:nvPr/>
          </p:nvSpPr>
          <p:spPr>
            <a:xfrm>
              <a:off x="2628725" y="3087025"/>
              <a:ext cx="254375" cy="161400"/>
            </a:xfrm>
            <a:custGeom>
              <a:avLst/>
              <a:gdLst/>
              <a:ahLst/>
              <a:cxnLst/>
              <a:rect l="l" t="t" r="r" b="b"/>
              <a:pathLst>
                <a:path w="10175" h="6456" extrusionOk="0">
                  <a:moveTo>
                    <a:pt x="9925" y="0"/>
                  </a:moveTo>
                  <a:cubicBezTo>
                    <a:pt x="9860" y="0"/>
                    <a:pt x="9787" y="19"/>
                    <a:pt x="9707" y="59"/>
                  </a:cubicBezTo>
                  <a:lnTo>
                    <a:pt x="434" y="5396"/>
                  </a:lnTo>
                  <a:cubicBezTo>
                    <a:pt x="200" y="5563"/>
                    <a:pt x="33" y="5863"/>
                    <a:pt x="0" y="6163"/>
                  </a:cubicBezTo>
                  <a:cubicBezTo>
                    <a:pt x="0" y="6351"/>
                    <a:pt x="99" y="6456"/>
                    <a:pt x="238" y="6456"/>
                  </a:cubicBezTo>
                  <a:cubicBezTo>
                    <a:pt x="297" y="6456"/>
                    <a:pt x="364" y="6437"/>
                    <a:pt x="434" y="6397"/>
                  </a:cubicBezTo>
                  <a:lnTo>
                    <a:pt x="9707" y="1026"/>
                  </a:lnTo>
                  <a:cubicBezTo>
                    <a:pt x="9974" y="893"/>
                    <a:pt x="10141" y="593"/>
                    <a:pt x="10174" y="292"/>
                  </a:cubicBezTo>
                  <a:cubicBezTo>
                    <a:pt x="10174" y="105"/>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6"/>
            <p:cNvSpPr/>
            <p:nvPr/>
          </p:nvSpPr>
          <p:spPr>
            <a:xfrm>
              <a:off x="2628725" y="3160400"/>
              <a:ext cx="254375" cy="161425"/>
            </a:xfrm>
            <a:custGeom>
              <a:avLst/>
              <a:gdLst/>
              <a:ahLst/>
              <a:cxnLst/>
              <a:rect l="l" t="t" r="r" b="b"/>
              <a:pathLst>
                <a:path w="10175" h="6457" extrusionOk="0">
                  <a:moveTo>
                    <a:pt x="9925" y="1"/>
                  </a:moveTo>
                  <a:cubicBezTo>
                    <a:pt x="9860" y="1"/>
                    <a:pt x="9787" y="20"/>
                    <a:pt x="9707" y="59"/>
                  </a:cubicBezTo>
                  <a:lnTo>
                    <a:pt x="434" y="5430"/>
                  </a:lnTo>
                  <a:cubicBezTo>
                    <a:pt x="200" y="5597"/>
                    <a:pt x="33" y="5864"/>
                    <a:pt x="0" y="6164"/>
                  </a:cubicBezTo>
                  <a:cubicBezTo>
                    <a:pt x="0" y="6351"/>
                    <a:pt x="99" y="6456"/>
                    <a:pt x="238" y="6456"/>
                  </a:cubicBezTo>
                  <a:cubicBezTo>
                    <a:pt x="297"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6"/>
            <p:cNvSpPr/>
            <p:nvPr/>
          </p:nvSpPr>
          <p:spPr>
            <a:xfrm>
              <a:off x="2673750" y="3207375"/>
              <a:ext cx="254375" cy="161150"/>
            </a:xfrm>
            <a:custGeom>
              <a:avLst/>
              <a:gdLst/>
              <a:ahLst/>
              <a:cxnLst/>
              <a:rect l="l" t="t" r="r" b="b"/>
              <a:pathLst>
                <a:path w="10175" h="6446" extrusionOk="0">
                  <a:moveTo>
                    <a:pt x="9947" y="0"/>
                  </a:moveTo>
                  <a:cubicBezTo>
                    <a:pt x="9878" y="0"/>
                    <a:pt x="9796" y="26"/>
                    <a:pt x="9707" y="82"/>
                  </a:cubicBezTo>
                  <a:lnTo>
                    <a:pt x="434" y="5419"/>
                  </a:lnTo>
                  <a:cubicBezTo>
                    <a:pt x="201" y="5586"/>
                    <a:pt x="34" y="5853"/>
                    <a:pt x="0" y="6153"/>
                  </a:cubicBezTo>
                  <a:cubicBezTo>
                    <a:pt x="0" y="6340"/>
                    <a:pt x="99" y="6445"/>
                    <a:pt x="238" y="6445"/>
                  </a:cubicBezTo>
                  <a:cubicBezTo>
                    <a:pt x="298" y="6445"/>
                    <a:pt x="364" y="6426"/>
                    <a:pt x="434" y="6386"/>
                  </a:cubicBezTo>
                  <a:lnTo>
                    <a:pt x="9707" y="1049"/>
                  </a:lnTo>
                  <a:cubicBezTo>
                    <a:pt x="9974" y="882"/>
                    <a:pt x="10141" y="582"/>
                    <a:pt x="10174" y="282"/>
                  </a:cubicBezTo>
                  <a:cubicBezTo>
                    <a:pt x="10174" y="104"/>
                    <a:pt x="10085" y="0"/>
                    <a:pt x="994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6"/>
            <p:cNvSpPr/>
            <p:nvPr/>
          </p:nvSpPr>
          <p:spPr>
            <a:xfrm>
              <a:off x="2628725" y="3357625"/>
              <a:ext cx="21700" cy="49525"/>
            </a:xfrm>
            <a:custGeom>
              <a:avLst/>
              <a:gdLst/>
              <a:ahLst/>
              <a:cxnLst/>
              <a:rect l="l" t="t" r="r" b="b"/>
              <a:pathLst>
                <a:path w="868" h="1981" extrusionOk="0">
                  <a:moveTo>
                    <a:pt x="49" y="1"/>
                  </a:moveTo>
                  <a:cubicBezTo>
                    <a:pt x="23" y="1"/>
                    <a:pt x="0" y="60"/>
                    <a:pt x="0" y="143"/>
                  </a:cubicBezTo>
                  <a:lnTo>
                    <a:pt x="0" y="1911"/>
                  </a:lnTo>
                  <a:cubicBezTo>
                    <a:pt x="0" y="1952"/>
                    <a:pt x="26" y="1980"/>
                    <a:pt x="45" y="1980"/>
                  </a:cubicBezTo>
                  <a:cubicBezTo>
                    <a:pt x="57" y="1980"/>
                    <a:pt x="67" y="1970"/>
                    <a:pt x="67" y="1944"/>
                  </a:cubicBezTo>
                  <a:lnTo>
                    <a:pt x="834" y="610"/>
                  </a:lnTo>
                  <a:cubicBezTo>
                    <a:pt x="867" y="543"/>
                    <a:pt x="867" y="476"/>
                    <a:pt x="834" y="476"/>
                  </a:cubicBezTo>
                  <a:lnTo>
                    <a:pt x="67" y="9"/>
                  </a:lnTo>
                  <a:cubicBezTo>
                    <a:pt x="61" y="3"/>
                    <a:pt x="55" y="1"/>
                    <a:pt x="4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6"/>
            <p:cNvSpPr/>
            <p:nvPr/>
          </p:nvSpPr>
          <p:spPr>
            <a:xfrm>
              <a:off x="2673750" y="3280475"/>
              <a:ext cx="254375" cy="161425"/>
            </a:xfrm>
            <a:custGeom>
              <a:avLst/>
              <a:gdLst/>
              <a:ahLst/>
              <a:cxnLst/>
              <a:rect l="l" t="t" r="r" b="b"/>
              <a:pathLst>
                <a:path w="10175" h="6457" extrusionOk="0">
                  <a:moveTo>
                    <a:pt x="9925" y="1"/>
                  </a:moveTo>
                  <a:cubicBezTo>
                    <a:pt x="9861" y="1"/>
                    <a:pt x="9787" y="20"/>
                    <a:pt x="9707" y="60"/>
                  </a:cubicBezTo>
                  <a:lnTo>
                    <a:pt x="434" y="5430"/>
                  </a:lnTo>
                  <a:cubicBezTo>
                    <a:pt x="201" y="5597"/>
                    <a:pt x="34" y="5864"/>
                    <a:pt x="0" y="6164"/>
                  </a:cubicBezTo>
                  <a:cubicBezTo>
                    <a:pt x="0" y="6351"/>
                    <a:pt x="99" y="6457"/>
                    <a:pt x="238" y="6457"/>
                  </a:cubicBezTo>
                  <a:cubicBezTo>
                    <a:pt x="298" y="6457"/>
                    <a:pt x="364" y="6438"/>
                    <a:pt x="434" y="6398"/>
                  </a:cubicBezTo>
                  <a:lnTo>
                    <a:pt x="9707" y="1027"/>
                  </a:lnTo>
                  <a:cubicBezTo>
                    <a:pt x="9974" y="860"/>
                    <a:pt x="10141" y="594"/>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6"/>
            <p:cNvSpPr/>
            <p:nvPr/>
          </p:nvSpPr>
          <p:spPr>
            <a:xfrm>
              <a:off x="2628725" y="3431075"/>
              <a:ext cx="21700" cy="49450"/>
            </a:xfrm>
            <a:custGeom>
              <a:avLst/>
              <a:gdLst/>
              <a:ahLst/>
              <a:cxnLst/>
              <a:rect l="l" t="t" r="r" b="b"/>
              <a:pathLst>
                <a:path w="868" h="1978" extrusionOk="0">
                  <a:moveTo>
                    <a:pt x="53" y="0"/>
                  </a:moveTo>
                  <a:cubicBezTo>
                    <a:pt x="25" y="0"/>
                    <a:pt x="0" y="83"/>
                    <a:pt x="0" y="140"/>
                  </a:cubicBezTo>
                  <a:lnTo>
                    <a:pt x="0" y="1908"/>
                  </a:lnTo>
                  <a:cubicBezTo>
                    <a:pt x="0" y="1949"/>
                    <a:pt x="26" y="1978"/>
                    <a:pt x="45" y="1978"/>
                  </a:cubicBezTo>
                  <a:cubicBezTo>
                    <a:pt x="57" y="1978"/>
                    <a:pt x="67" y="1967"/>
                    <a:pt x="67" y="1941"/>
                  </a:cubicBezTo>
                  <a:lnTo>
                    <a:pt x="834" y="607"/>
                  </a:lnTo>
                  <a:cubicBezTo>
                    <a:pt x="867" y="540"/>
                    <a:pt x="867" y="474"/>
                    <a:pt x="834" y="474"/>
                  </a:cubicBezTo>
                  <a:lnTo>
                    <a:pt x="67" y="7"/>
                  </a:lnTo>
                  <a:cubicBezTo>
                    <a:pt x="62" y="2"/>
                    <a:pt x="58" y="0"/>
                    <a:pt x="53"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6"/>
            <p:cNvSpPr/>
            <p:nvPr/>
          </p:nvSpPr>
          <p:spPr>
            <a:xfrm>
              <a:off x="2673750" y="3353875"/>
              <a:ext cx="254375" cy="161400"/>
            </a:xfrm>
            <a:custGeom>
              <a:avLst/>
              <a:gdLst/>
              <a:ahLst/>
              <a:cxnLst/>
              <a:rect l="l" t="t" r="r" b="b"/>
              <a:pathLst>
                <a:path w="10175" h="6456" extrusionOk="0">
                  <a:moveTo>
                    <a:pt x="9925" y="0"/>
                  </a:moveTo>
                  <a:cubicBezTo>
                    <a:pt x="9861" y="0"/>
                    <a:pt x="9787" y="19"/>
                    <a:pt x="9707" y="59"/>
                  </a:cubicBezTo>
                  <a:lnTo>
                    <a:pt x="434" y="5430"/>
                  </a:lnTo>
                  <a:cubicBezTo>
                    <a:pt x="201" y="5597"/>
                    <a:pt x="34" y="5863"/>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6"/>
            <p:cNvSpPr/>
            <p:nvPr/>
          </p:nvSpPr>
          <p:spPr>
            <a:xfrm>
              <a:off x="2628725" y="3504625"/>
              <a:ext cx="21700" cy="49300"/>
            </a:xfrm>
            <a:custGeom>
              <a:avLst/>
              <a:gdLst/>
              <a:ahLst/>
              <a:cxnLst/>
              <a:rect l="l" t="t" r="r" b="b"/>
              <a:pathLst>
                <a:path w="868" h="1972" extrusionOk="0">
                  <a:moveTo>
                    <a:pt x="67" y="0"/>
                  </a:moveTo>
                  <a:cubicBezTo>
                    <a:pt x="33" y="0"/>
                    <a:pt x="0" y="67"/>
                    <a:pt x="0" y="134"/>
                  </a:cubicBezTo>
                  <a:lnTo>
                    <a:pt x="0" y="1902"/>
                  </a:lnTo>
                  <a:cubicBezTo>
                    <a:pt x="0" y="1943"/>
                    <a:pt x="26" y="1971"/>
                    <a:pt x="45" y="1971"/>
                  </a:cubicBezTo>
                  <a:cubicBezTo>
                    <a:pt x="57" y="1971"/>
                    <a:pt x="67" y="1960"/>
                    <a:pt x="67" y="1935"/>
                  </a:cubicBezTo>
                  <a:lnTo>
                    <a:pt x="834" y="601"/>
                  </a:lnTo>
                  <a:cubicBezTo>
                    <a:pt x="867" y="567"/>
                    <a:pt x="867" y="501"/>
                    <a:pt x="834" y="467"/>
                  </a:cubicBezTo>
                  <a:lnTo>
                    <a:pt x="67"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6"/>
            <p:cNvSpPr/>
            <p:nvPr/>
          </p:nvSpPr>
          <p:spPr>
            <a:xfrm>
              <a:off x="2673750" y="3427250"/>
              <a:ext cx="254375" cy="161425"/>
            </a:xfrm>
            <a:custGeom>
              <a:avLst/>
              <a:gdLst/>
              <a:ahLst/>
              <a:cxnLst/>
              <a:rect l="l" t="t" r="r" b="b"/>
              <a:pathLst>
                <a:path w="10175" h="6457" extrusionOk="0">
                  <a:moveTo>
                    <a:pt x="9925" y="1"/>
                  </a:moveTo>
                  <a:cubicBezTo>
                    <a:pt x="9861" y="1"/>
                    <a:pt x="9787" y="20"/>
                    <a:pt x="9707" y="60"/>
                  </a:cubicBezTo>
                  <a:lnTo>
                    <a:pt x="434" y="5430"/>
                  </a:lnTo>
                  <a:cubicBezTo>
                    <a:pt x="201" y="5597"/>
                    <a:pt x="34" y="5864"/>
                    <a:pt x="0" y="6164"/>
                  </a:cubicBezTo>
                  <a:cubicBezTo>
                    <a:pt x="0" y="6351"/>
                    <a:pt x="99" y="6456"/>
                    <a:pt x="238" y="6456"/>
                  </a:cubicBezTo>
                  <a:cubicBezTo>
                    <a:pt x="298" y="6456"/>
                    <a:pt x="364" y="6437"/>
                    <a:pt x="434" y="6398"/>
                  </a:cubicBezTo>
                  <a:lnTo>
                    <a:pt x="9707" y="1060"/>
                  </a:lnTo>
                  <a:cubicBezTo>
                    <a:pt x="9974" y="894"/>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6"/>
            <p:cNvSpPr/>
            <p:nvPr/>
          </p:nvSpPr>
          <p:spPr>
            <a:xfrm>
              <a:off x="2628725" y="3577775"/>
              <a:ext cx="21700" cy="49575"/>
            </a:xfrm>
            <a:custGeom>
              <a:avLst/>
              <a:gdLst/>
              <a:ahLst/>
              <a:cxnLst/>
              <a:rect l="l" t="t" r="r" b="b"/>
              <a:pathLst>
                <a:path w="868" h="1983" extrusionOk="0">
                  <a:moveTo>
                    <a:pt x="49" y="1"/>
                  </a:moveTo>
                  <a:cubicBezTo>
                    <a:pt x="22" y="1"/>
                    <a:pt x="0" y="55"/>
                    <a:pt x="0" y="110"/>
                  </a:cubicBezTo>
                  <a:lnTo>
                    <a:pt x="0" y="1944"/>
                  </a:lnTo>
                  <a:cubicBezTo>
                    <a:pt x="0" y="1964"/>
                    <a:pt x="22" y="1983"/>
                    <a:pt x="41" y="1983"/>
                  </a:cubicBezTo>
                  <a:cubicBezTo>
                    <a:pt x="55" y="1983"/>
                    <a:pt x="67" y="1973"/>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6"/>
            <p:cNvSpPr/>
            <p:nvPr/>
          </p:nvSpPr>
          <p:spPr>
            <a:xfrm>
              <a:off x="2673750" y="3501475"/>
              <a:ext cx="254375" cy="161150"/>
            </a:xfrm>
            <a:custGeom>
              <a:avLst/>
              <a:gdLst/>
              <a:ahLst/>
              <a:cxnLst/>
              <a:rect l="l" t="t" r="r" b="b"/>
              <a:pathLst>
                <a:path w="10175" h="6446" extrusionOk="0">
                  <a:moveTo>
                    <a:pt x="9925" y="1"/>
                  </a:moveTo>
                  <a:cubicBezTo>
                    <a:pt x="9861" y="1"/>
                    <a:pt x="9787" y="20"/>
                    <a:pt x="9707" y="59"/>
                  </a:cubicBezTo>
                  <a:lnTo>
                    <a:pt x="434" y="5397"/>
                  </a:lnTo>
                  <a:cubicBezTo>
                    <a:pt x="201" y="5563"/>
                    <a:pt x="34" y="5830"/>
                    <a:pt x="0" y="6164"/>
                  </a:cubicBezTo>
                  <a:cubicBezTo>
                    <a:pt x="0" y="6342"/>
                    <a:pt x="89" y="6446"/>
                    <a:pt x="218" y="6446"/>
                  </a:cubicBezTo>
                  <a:cubicBezTo>
                    <a:pt x="282" y="6446"/>
                    <a:pt x="356" y="6420"/>
                    <a:pt x="434" y="6364"/>
                  </a:cubicBezTo>
                  <a:lnTo>
                    <a:pt x="9707" y="1027"/>
                  </a:lnTo>
                  <a:cubicBezTo>
                    <a:pt x="9974" y="860"/>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6"/>
            <p:cNvSpPr/>
            <p:nvPr/>
          </p:nvSpPr>
          <p:spPr>
            <a:xfrm>
              <a:off x="2628725" y="3650550"/>
              <a:ext cx="21700" cy="49650"/>
            </a:xfrm>
            <a:custGeom>
              <a:avLst/>
              <a:gdLst/>
              <a:ahLst/>
              <a:cxnLst/>
              <a:rect l="l" t="t" r="r" b="b"/>
              <a:pathLst>
                <a:path w="868" h="1986" extrusionOk="0">
                  <a:moveTo>
                    <a:pt x="67" y="1"/>
                  </a:moveTo>
                  <a:cubicBezTo>
                    <a:pt x="33" y="1"/>
                    <a:pt x="0" y="67"/>
                    <a:pt x="0" y="134"/>
                  </a:cubicBezTo>
                  <a:lnTo>
                    <a:pt x="0" y="1935"/>
                  </a:lnTo>
                  <a:cubicBezTo>
                    <a:pt x="0" y="1969"/>
                    <a:pt x="17" y="1985"/>
                    <a:pt x="33" y="1985"/>
                  </a:cubicBezTo>
                  <a:cubicBezTo>
                    <a:pt x="50" y="1985"/>
                    <a:pt x="67" y="1969"/>
                    <a:pt x="67" y="1935"/>
                  </a:cubicBezTo>
                  <a:lnTo>
                    <a:pt x="834" y="601"/>
                  </a:lnTo>
                  <a:cubicBezTo>
                    <a:pt x="867" y="568"/>
                    <a:pt x="867" y="501"/>
                    <a:pt x="834" y="468"/>
                  </a:cubicBezTo>
                  <a:lnTo>
                    <a:pt x="67"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6"/>
            <p:cNvSpPr/>
            <p:nvPr/>
          </p:nvSpPr>
          <p:spPr>
            <a:xfrm>
              <a:off x="2673750" y="3574025"/>
              <a:ext cx="254375" cy="161425"/>
            </a:xfrm>
            <a:custGeom>
              <a:avLst/>
              <a:gdLst/>
              <a:ahLst/>
              <a:cxnLst/>
              <a:rect l="l" t="t" r="r" b="b"/>
              <a:pathLst>
                <a:path w="10175" h="6457" extrusionOk="0">
                  <a:moveTo>
                    <a:pt x="9925" y="1"/>
                  </a:moveTo>
                  <a:cubicBezTo>
                    <a:pt x="9861" y="1"/>
                    <a:pt x="9787" y="20"/>
                    <a:pt x="9707" y="60"/>
                  </a:cubicBezTo>
                  <a:lnTo>
                    <a:pt x="434" y="5430"/>
                  </a:lnTo>
                  <a:cubicBezTo>
                    <a:pt x="201" y="5564"/>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6"/>
            <p:cNvSpPr/>
            <p:nvPr/>
          </p:nvSpPr>
          <p:spPr>
            <a:xfrm>
              <a:off x="2628725" y="3724550"/>
              <a:ext cx="21700" cy="49175"/>
            </a:xfrm>
            <a:custGeom>
              <a:avLst/>
              <a:gdLst/>
              <a:ahLst/>
              <a:cxnLst/>
              <a:rect l="l" t="t" r="r" b="b"/>
              <a:pathLst>
                <a:path w="868" h="1967" extrusionOk="0">
                  <a:moveTo>
                    <a:pt x="49" y="1"/>
                  </a:moveTo>
                  <a:cubicBezTo>
                    <a:pt x="23" y="1"/>
                    <a:pt x="0" y="61"/>
                    <a:pt x="0" y="143"/>
                  </a:cubicBezTo>
                  <a:lnTo>
                    <a:pt x="0" y="1911"/>
                  </a:lnTo>
                  <a:cubicBezTo>
                    <a:pt x="0" y="1950"/>
                    <a:pt x="23" y="1966"/>
                    <a:pt x="42" y="1966"/>
                  </a:cubicBezTo>
                  <a:cubicBezTo>
                    <a:pt x="55" y="1966"/>
                    <a:pt x="67" y="1958"/>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6"/>
            <p:cNvSpPr/>
            <p:nvPr/>
          </p:nvSpPr>
          <p:spPr>
            <a:xfrm>
              <a:off x="2673750" y="3647050"/>
              <a:ext cx="254375" cy="161475"/>
            </a:xfrm>
            <a:custGeom>
              <a:avLst/>
              <a:gdLst/>
              <a:ahLst/>
              <a:cxnLst/>
              <a:rect l="l" t="t" r="r" b="b"/>
              <a:pathLst>
                <a:path w="10175" h="6459" extrusionOk="0">
                  <a:moveTo>
                    <a:pt x="9928" y="0"/>
                  </a:moveTo>
                  <a:cubicBezTo>
                    <a:pt x="9863" y="0"/>
                    <a:pt x="9788" y="23"/>
                    <a:pt x="9707" y="74"/>
                  </a:cubicBezTo>
                  <a:lnTo>
                    <a:pt x="434" y="5411"/>
                  </a:lnTo>
                  <a:cubicBezTo>
                    <a:pt x="201" y="5578"/>
                    <a:pt x="34" y="5845"/>
                    <a:pt x="0" y="6145"/>
                  </a:cubicBezTo>
                  <a:cubicBezTo>
                    <a:pt x="0" y="6347"/>
                    <a:pt x="91" y="6459"/>
                    <a:pt x="222" y="6459"/>
                  </a:cubicBezTo>
                  <a:cubicBezTo>
                    <a:pt x="285" y="6459"/>
                    <a:pt x="358" y="6433"/>
                    <a:pt x="434" y="6379"/>
                  </a:cubicBezTo>
                  <a:lnTo>
                    <a:pt x="9707" y="1041"/>
                  </a:lnTo>
                  <a:cubicBezTo>
                    <a:pt x="9974" y="875"/>
                    <a:pt x="10141" y="608"/>
                    <a:pt x="10174" y="308"/>
                  </a:cubicBezTo>
                  <a:cubicBezTo>
                    <a:pt x="10174" y="122"/>
                    <a:pt x="10077" y="0"/>
                    <a:pt x="992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6"/>
            <p:cNvSpPr/>
            <p:nvPr/>
          </p:nvSpPr>
          <p:spPr>
            <a:xfrm>
              <a:off x="2628725" y="3797950"/>
              <a:ext cx="21700" cy="49025"/>
            </a:xfrm>
            <a:custGeom>
              <a:avLst/>
              <a:gdLst/>
              <a:ahLst/>
              <a:cxnLst/>
              <a:rect l="l" t="t" r="r" b="b"/>
              <a:pathLst>
                <a:path w="868" h="1961" extrusionOk="0">
                  <a:moveTo>
                    <a:pt x="49" y="0"/>
                  </a:moveTo>
                  <a:cubicBezTo>
                    <a:pt x="22" y="0"/>
                    <a:pt x="0" y="55"/>
                    <a:pt x="0" y="109"/>
                  </a:cubicBezTo>
                  <a:lnTo>
                    <a:pt x="0" y="1910"/>
                  </a:lnTo>
                  <a:cubicBezTo>
                    <a:pt x="0" y="1944"/>
                    <a:pt x="17" y="1960"/>
                    <a:pt x="33" y="1960"/>
                  </a:cubicBezTo>
                  <a:cubicBezTo>
                    <a:pt x="50" y="1960"/>
                    <a:pt x="67" y="1944"/>
                    <a:pt x="67" y="1910"/>
                  </a:cubicBezTo>
                  <a:lnTo>
                    <a:pt x="834" y="609"/>
                  </a:lnTo>
                  <a:cubicBezTo>
                    <a:pt x="867" y="543"/>
                    <a:pt x="867" y="476"/>
                    <a:pt x="834" y="476"/>
                  </a:cubicBezTo>
                  <a:lnTo>
                    <a:pt x="67" y="9"/>
                  </a:lnTo>
                  <a:cubicBezTo>
                    <a:pt x="61" y="3"/>
                    <a:pt x="55" y="0"/>
                    <a:pt x="49"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6"/>
            <p:cNvSpPr/>
            <p:nvPr/>
          </p:nvSpPr>
          <p:spPr>
            <a:xfrm>
              <a:off x="2673750" y="3720800"/>
              <a:ext cx="254375" cy="161425"/>
            </a:xfrm>
            <a:custGeom>
              <a:avLst/>
              <a:gdLst/>
              <a:ahLst/>
              <a:cxnLst/>
              <a:rect l="l" t="t" r="r" b="b"/>
              <a:pathLst>
                <a:path w="10175" h="6457" extrusionOk="0">
                  <a:moveTo>
                    <a:pt x="9925" y="1"/>
                  </a:moveTo>
                  <a:cubicBezTo>
                    <a:pt x="9861" y="1"/>
                    <a:pt x="9787" y="20"/>
                    <a:pt x="9707" y="59"/>
                  </a:cubicBezTo>
                  <a:lnTo>
                    <a:pt x="434" y="5397"/>
                  </a:lnTo>
                  <a:cubicBezTo>
                    <a:pt x="201" y="5563"/>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6"/>
            <p:cNvSpPr/>
            <p:nvPr/>
          </p:nvSpPr>
          <p:spPr>
            <a:xfrm>
              <a:off x="2628725" y="3871550"/>
              <a:ext cx="21700" cy="48800"/>
            </a:xfrm>
            <a:custGeom>
              <a:avLst/>
              <a:gdLst/>
              <a:ahLst/>
              <a:cxnLst/>
              <a:rect l="l" t="t" r="r" b="b"/>
              <a:pathLst>
                <a:path w="868" h="1952" extrusionOk="0">
                  <a:moveTo>
                    <a:pt x="67" y="0"/>
                  </a:moveTo>
                  <a:cubicBezTo>
                    <a:pt x="33" y="0"/>
                    <a:pt x="0" y="67"/>
                    <a:pt x="0" y="134"/>
                  </a:cubicBezTo>
                  <a:lnTo>
                    <a:pt x="0" y="1902"/>
                  </a:lnTo>
                  <a:cubicBezTo>
                    <a:pt x="0" y="1935"/>
                    <a:pt x="17" y="1952"/>
                    <a:pt x="33" y="1952"/>
                  </a:cubicBezTo>
                  <a:cubicBezTo>
                    <a:pt x="50" y="1952"/>
                    <a:pt x="67" y="1935"/>
                    <a:pt x="67" y="1902"/>
                  </a:cubicBezTo>
                  <a:lnTo>
                    <a:pt x="834" y="601"/>
                  </a:lnTo>
                  <a:cubicBezTo>
                    <a:pt x="867" y="567"/>
                    <a:pt x="867" y="501"/>
                    <a:pt x="834" y="467"/>
                  </a:cubicBezTo>
                  <a:lnTo>
                    <a:pt x="67"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6"/>
            <p:cNvSpPr/>
            <p:nvPr/>
          </p:nvSpPr>
          <p:spPr>
            <a:xfrm>
              <a:off x="3136575" y="1656475"/>
              <a:ext cx="783925" cy="662800"/>
            </a:xfrm>
            <a:custGeom>
              <a:avLst/>
              <a:gdLst/>
              <a:ahLst/>
              <a:cxnLst/>
              <a:rect l="l" t="t" r="r" b="b"/>
              <a:pathLst>
                <a:path w="31357" h="26512" extrusionOk="0">
                  <a:moveTo>
                    <a:pt x="31106" y="1"/>
                  </a:moveTo>
                  <a:cubicBezTo>
                    <a:pt x="31042" y="1"/>
                    <a:pt x="30969" y="24"/>
                    <a:pt x="30889" y="73"/>
                  </a:cubicBezTo>
                  <a:lnTo>
                    <a:pt x="468" y="17653"/>
                  </a:lnTo>
                  <a:cubicBezTo>
                    <a:pt x="201" y="17819"/>
                    <a:pt x="34" y="18086"/>
                    <a:pt x="1" y="18420"/>
                  </a:cubicBezTo>
                  <a:lnTo>
                    <a:pt x="1" y="26192"/>
                  </a:lnTo>
                  <a:cubicBezTo>
                    <a:pt x="1" y="26387"/>
                    <a:pt x="108" y="26511"/>
                    <a:pt x="270" y="26511"/>
                  </a:cubicBezTo>
                  <a:cubicBezTo>
                    <a:pt x="329" y="26511"/>
                    <a:pt x="396" y="26495"/>
                    <a:pt x="468" y="26459"/>
                  </a:cubicBezTo>
                  <a:lnTo>
                    <a:pt x="30889" y="8880"/>
                  </a:lnTo>
                  <a:cubicBezTo>
                    <a:pt x="31156" y="8713"/>
                    <a:pt x="31323" y="8413"/>
                    <a:pt x="31356" y="8079"/>
                  </a:cubicBezTo>
                  <a:lnTo>
                    <a:pt x="31356" y="340"/>
                  </a:lnTo>
                  <a:cubicBezTo>
                    <a:pt x="31356" y="129"/>
                    <a:pt x="31258" y="1"/>
                    <a:pt x="31106" y="1"/>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6"/>
            <p:cNvSpPr/>
            <p:nvPr/>
          </p:nvSpPr>
          <p:spPr>
            <a:xfrm>
              <a:off x="3212475" y="2151975"/>
              <a:ext cx="10850" cy="29575"/>
            </a:xfrm>
            <a:custGeom>
              <a:avLst/>
              <a:gdLst/>
              <a:ahLst/>
              <a:cxnLst/>
              <a:rect l="l" t="t" r="r" b="b"/>
              <a:pathLst>
                <a:path w="434" h="1183" extrusionOk="0">
                  <a:moveTo>
                    <a:pt x="434" y="1"/>
                  </a:moveTo>
                  <a:lnTo>
                    <a:pt x="0" y="234"/>
                  </a:lnTo>
                  <a:lnTo>
                    <a:pt x="0" y="268"/>
                  </a:lnTo>
                  <a:cubicBezTo>
                    <a:pt x="0" y="268"/>
                    <a:pt x="0" y="301"/>
                    <a:pt x="0" y="301"/>
                  </a:cubicBezTo>
                  <a:lnTo>
                    <a:pt x="0" y="434"/>
                  </a:lnTo>
                  <a:lnTo>
                    <a:pt x="0" y="468"/>
                  </a:lnTo>
                  <a:lnTo>
                    <a:pt x="267" y="301"/>
                  </a:lnTo>
                  <a:lnTo>
                    <a:pt x="67" y="1135"/>
                  </a:lnTo>
                  <a:cubicBezTo>
                    <a:pt x="67" y="1159"/>
                    <a:pt x="83" y="1182"/>
                    <a:pt x="93" y="1182"/>
                  </a:cubicBezTo>
                  <a:cubicBezTo>
                    <a:pt x="97" y="1182"/>
                    <a:pt x="100" y="1178"/>
                    <a:pt x="100" y="1168"/>
                  </a:cubicBezTo>
                  <a:lnTo>
                    <a:pt x="234" y="1102"/>
                  </a:lnTo>
                  <a:cubicBezTo>
                    <a:pt x="234" y="1068"/>
                    <a:pt x="234" y="1068"/>
                    <a:pt x="234" y="1068"/>
                  </a:cubicBezTo>
                  <a:lnTo>
                    <a:pt x="434" y="234"/>
                  </a:lnTo>
                  <a:cubicBezTo>
                    <a:pt x="434" y="201"/>
                    <a:pt x="434" y="168"/>
                    <a:pt x="434" y="134"/>
                  </a:cubicBezTo>
                  <a:lnTo>
                    <a:pt x="434"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6"/>
            <p:cNvSpPr/>
            <p:nvPr/>
          </p:nvSpPr>
          <p:spPr>
            <a:xfrm>
              <a:off x="3226650" y="2144475"/>
              <a:ext cx="13350" cy="27550"/>
            </a:xfrm>
            <a:custGeom>
              <a:avLst/>
              <a:gdLst/>
              <a:ahLst/>
              <a:cxnLst/>
              <a:rect l="l" t="t" r="r" b="b"/>
              <a:pathLst>
                <a:path w="534" h="1102" extrusionOk="0">
                  <a:moveTo>
                    <a:pt x="367" y="267"/>
                  </a:moveTo>
                  <a:cubicBezTo>
                    <a:pt x="367" y="301"/>
                    <a:pt x="367" y="301"/>
                    <a:pt x="367" y="334"/>
                  </a:cubicBezTo>
                  <a:cubicBezTo>
                    <a:pt x="367" y="334"/>
                    <a:pt x="367" y="368"/>
                    <a:pt x="367" y="401"/>
                  </a:cubicBezTo>
                  <a:lnTo>
                    <a:pt x="367" y="634"/>
                  </a:lnTo>
                  <a:lnTo>
                    <a:pt x="334" y="634"/>
                  </a:lnTo>
                  <a:cubicBezTo>
                    <a:pt x="367" y="634"/>
                    <a:pt x="367" y="668"/>
                    <a:pt x="367" y="701"/>
                  </a:cubicBezTo>
                  <a:cubicBezTo>
                    <a:pt x="367" y="701"/>
                    <a:pt x="367" y="734"/>
                    <a:pt x="367" y="768"/>
                  </a:cubicBezTo>
                  <a:cubicBezTo>
                    <a:pt x="367" y="768"/>
                    <a:pt x="367" y="801"/>
                    <a:pt x="334" y="801"/>
                  </a:cubicBezTo>
                  <a:cubicBezTo>
                    <a:pt x="334" y="835"/>
                    <a:pt x="300" y="835"/>
                    <a:pt x="300" y="835"/>
                  </a:cubicBezTo>
                  <a:cubicBezTo>
                    <a:pt x="284" y="851"/>
                    <a:pt x="275" y="860"/>
                    <a:pt x="267" y="860"/>
                  </a:cubicBezTo>
                  <a:cubicBezTo>
                    <a:pt x="259" y="860"/>
                    <a:pt x="250" y="851"/>
                    <a:pt x="234" y="835"/>
                  </a:cubicBezTo>
                  <a:cubicBezTo>
                    <a:pt x="200" y="835"/>
                    <a:pt x="200" y="835"/>
                    <a:pt x="234" y="801"/>
                  </a:cubicBezTo>
                  <a:lnTo>
                    <a:pt x="234" y="734"/>
                  </a:lnTo>
                  <a:lnTo>
                    <a:pt x="234" y="501"/>
                  </a:lnTo>
                  <a:lnTo>
                    <a:pt x="234" y="434"/>
                  </a:lnTo>
                  <a:cubicBezTo>
                    <a:pt x="200" y="401"/>
                    <a:pt x="200" y="401"/>
                    <a:pt x="234" y="368"/>
                  </a:cubicBezTo>
                  <a:cubicBezTo>
                    <a:pt x="234" y="368"/>
                    <a:pt x="234" y="334"/>
                    <a:pt x="234" y="334"/>
                  </a:cubicBezTo>
                  <a:cubicBezTo>
                    <a:pt x="267" y="301"/>
                    <a:pt x="267" y="301"/>
                    <a:pt x="300" y="267"/>
                  </a:cubicBezTo>
                  <a:close/>
                  <a:moveTo>
                    <a:pt x="400" y="1"/>
                  </a:moveTo>
                  <a:cubicBezTo>
                    <a:pt x="334" y="1"/>
                    <a:pt x="300" y="34"/>
                    <a:pt x="267" y="67"/>
                  </a:cubicBezTo>
                  <a:cubicBezTo>
                    <a:pt x="234" y="67"/>
                    <a:pt x="167" y="101"/>
                    <a:pt x="134" y="167"/>
                  </a:cubicBezTo>
                  <a:cubicBezTo>
                    <a:pt x="100" y="201"/>
                    <a:pt x="100" y="234"/>
                    <a:pt x="67" y="267"/>
                  </a:cubicBezTo>
                  <a:cubicBezTo>
                    <a:pt x="34" y="334"/>
                    <a:pt x="34" y="368"/>
                    <a:pt x="34" y="434"/>
                  </a:cubicBezTo>
                  <a:cubicBezTo>
                    <a:pt x="0" y="501"/>
                    <a:pt x="0" y="534"/>
                    <a:pt x="34" y="601"/>
                  </a:cubicBezTo>
                  <a:lnTo>
                    <a:pt x="34" y="835"/>
                  </a:lnTo>
                  <a:cubicBezTo>
                    <a:pt x="0" y="901"/>
                    <a:pt x="0" y="935"/>
                    <a:pt x="34" y="968"/>
                  </a:cubicBezTo>
                  <a:cubicBezTo>
                    <a:pt x="34" y="1001"/>
                    <a:pt x="34" y="1035"/>
                    <a:pt x="67" y="1068"/>
                  </a:cubicBezTo>
                  <a:cubicBezTo>
                    <a:pt x="100" y="1101"/>
                    <a:pt x="100" y="1101"/>
                    <a:pt x="134" y="1101"/>
                  </a:cubicBezTo>
                  <a:cubicBezTo>
                    <a:pt x="200" y="1101"/>
                    <a:pt x="234" y="1101"/>
                    <a:pt x="267" y="1068"/>
                  </a:cubicBezTo>
                  <a:cubicBezTo>
                    <a:pt x="300" y="1035"/>
                    <a:pt x="367" y="1001"/>
                    <a:pt x="400" y="968"/>
                  </a:cubicBezTo>
                  <a:cubicBezTo>
                    <a:pt x="434" y="935"/>
                    <a:pt x="434" y="901"/>
                    <a:pt x="467" y="835"/>
                  </a:cubicBezTo>
                  <a:cubicBezTo>
                    <a:pt x="501" y="801"/>
                    <a:pt x="501" y="734"/>
                    <a:pt x="534" y="701"/>
                  </a:cubicBezTo>
                  <a:cubicBezTo>
                    <a:pt x="534" y="634"/>
                    <a:pt x="534" y="601"/>
                    <a:pt x="534" y="534"/>
                  </a:cubicBezTo>
                  <a:lnTo>
                    <a:pt x="534" y="267"/>
                  </a:lnTo>
                  <a:cubicBezTo>
                    <a:pt x="534" y="234"/>
                    <a:pt x="534" y="201"/>
                    <a:pt x="534" y="134"/>
                  </a:cubicBezTo>
                  <a:cubicBezTo>
                    <a:pt x="501" y="101"/>
                    <a:pt x="501" y="67"/>
                    <a:pt x="467" y="34"/>
                  </a:cubicBezTo>
                  <a:cubicBezTo>
                    <a:pt x="434" y="34"/>
                    <a:pt x="434" y="1"/>
                    <a:pt x="40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6"/>
            <p:cNvSpPr/>
            <p:nvPr/>
          </p:nvSpPr>
          <p:spPr>
            <a:xfrm>
              <a:off x="3241650" y="2131975"/>
              <a:ext cx="17550" cy="32550"/>
            </a:xfrm>
            <a:custGeom>
              <a:avLst/>
              <a:gdLst/>
              <a:ahLst/>
              <a:cxnLst/>
              <a:rect l="l" t="t" r="r" b="b"/>
              <a:pathLst>
                <a:path w="702" h="1302" extrusionOk="0">
                  <a:moveTo>
                    <a:pt x="167" y="401"/>
                  </a:moveTo>
                  <a:cubicBezTo>
                    <a:pt x="167" y="434"/>
                    <a:pt x="167" y="434"/>
                    <a:pt x="167" y="467"/>
                  </a:cubicBezTo>
                  <a:lnTo>
                    <a:pt x="167" y="534"/>
                  </a:lnTo>
                  <a:cubicBezTo>
                    <a:pt x="167" y="567"/>
                    <a:pt x="167" y="601"/>
                    <a:pt x="167" y="601"/>
                  </a:cubicBezTo>
                  <a:cubicBezTo>
                    <a:pt x="167" y="634"/>
                    <a:pt x="134" y="634"/>
                    <a:pt x="134" y="634"/>
                  </a:cubicBezTo>
                  <a:lnTo>
                    <a:pt x="101" y="634"/>
                  </a:lnTo>
                  <a:cubicBezTo>
                    <a:pt x="101" y="634"/>
                    <a:pt x="101" y="601"/>
                    <a:pt x="101" y="601"/>
                  </a:cubicBezTo>
                  <a:cubicBezTo>
                    <a:pt x="101" y="567"/>
                    <a:pt x="101" y="534"/>
                    <a:pt x="101" y="501"/>
                  </a:cubicBezTo>
                  <a:cubicBezTo>
                    <a:pt x="101" y="467"/>
                    <a:pt x="101" y="467"/>
                    <a:pt x="101" y="434"/>
                  </a:cubicBezTo>
                  <a:cubicBezTo>
                    <a:pt x="101" y="434"/>
                    <a:pt x="101" y="401"/>
                    <a:pt x="134" y="401"/>
                  </a:cubicBezTo>
                  <a:close/>
                  <a:moveTo>
                    <a:pt x="167" y="267"/>
                  </a:moveTo>
                  <a:cubicBezTo>
                    <a:pt x="134" y="267"/>
                    <a:pt x="101" y="300"/>
                    <a:pt x="101" y="334"/>
                  </a:cubicBezTo>
                  <a:cubicBezTo>
                    <a:pt x="67" y="334"/>
                    <a:pt x="67" y="367"/>
                    <a:pt x="34" y="401"/>
                  </a:cubicBezTo>
                  <a:cubicBezTo>
                    <a:pt x="34" y="401"/>
                    <a:pt x="34" y="434"/>
                    <a:pt x="34" y="467"/>
                  </a:cubicBezTo>
                  <a:cubicBezTo>
                    <a:pt x="34" y="501"/>
                    <a:pt x="34" y="534"/>
                    <a:pt x="34" y="567"/>
                  </a:cubicBezTo>
                  <a:lnTo>
                    <a:pt x="34" y="667"/>
                  </a:lnTo>
                  <a:cubicBezTo>
                    <a:pt x="1" y="667"/>
                    <a:pt x="1" y="701"/>
                    <a:pt x="34" y="734"/>
                  </a:cubicBezTo>
                  <a:cubicBezTo>
                    <a:pt x="34" y="767"/>
                    <a:pt x="34" y="767"/>
                    <a:pt x="34" y="767"/>
                  </a:cubicBezTo>
                  <a:cubicBezTo>
                    <a:pt x="51" y="784"/>
                    <a:pt x="59" y="792"/>
                    <a:pt x="67" y="792"/>
                  </a:cubicBezTo>
                  <a:cubicBezTo>
                    <a:pt x="76" y="792"/>
                    <a:pt x="84" y="784"/>
                    <a:pt x="101" y="767"/>
                  </a:cubicBezTo>
                  <a:cubicBezTo>
                    <a:pt x="101" y="784"/>
                    <a:pt x="109" y="792"/>
                    <a:pt x="122" y="792"/>
                  </a:cubicBezTo>
                  <a:cubicBezTo>
                    <a:pt x="134" y="792"/>
                    <a:pt x="151" y="784"/>
                    <a:pt x="167" y="767"/>
                  </a:cubicBezTo>
                  <a:cubicBezTo>
                    <a:pt x="167" y="767"/>
                    <a:pt x="201" y="734"/>
                    <a:pt x="234" y="734"/>
                  </a:cubicBezTo>
                  <a:cubicBezTo>
                    <a:pt x="234" y="701"/>
                    <a:pt x="234" y="667"/>
                    <a:pt x="267" y="667"/>
                  </a:cubicBezTo>
                  <a:cubicBezTo>
                    <a:pt x="267" y="634"/>
                    <a:pt x="267" y="601"/>
                    <a:pt x="301" y="567"/>
                  </a:cubicBezTo>
                  <a:cubicBezTo>
                    <a:pt x="301" y="567"/>
                    <a:pt x="301" y="534"/>
                    <a:pt x="301" y="501"/>
                  </a:cubicBezTo>
                  <a:lnTo>
                    <a:pt x="301" y="401"/>
                  </a:lnTo>
                  <a:cubicBezTo>
                    <a:pt x="301" y="367"/>
                    <a:pt x="301" y="334"/>
                    <a:pt x="301" y="334"/>
                  </a:cubicBezTo>
                  <a:lnTo>
                    <a:pt x="267" y="267"/>
                  </a:lnTo>
                  <a:close/>
                  <a:moveTo>
                    <a:pt x="601" y="667"/>
                  </a:moveTo>
                  <a:cubicBezTo>
                    <a:pt x="601" y="667"/>
                    <a:pt x="601" y="701"/>
                    <a:pt x="601" y="701"/>
                  </a:cubicBezTo>
                  <a:lnTo>
                    <a:pt x="601" y="801"/>
                  </a:lnTo>
                  <a:cubicBezTo>
                    <a:pt x="601" y="801"/>
                    <a:pt x="601" y="834"/>
                    <a:pt x="601" y="868"/>
                  </a:cubicBezTo>
                  <a:cubicBezTo>
                    <a:pt x="568" y="901"/>
                    <a:pt x="601" y="901"/>
                    <a:pt x="568" y="901"/>
                  </a:cubicBezTo>
                  <a:lnTo>
                    <a:pt x="534" y="901"/>
                  </a:lnTo>
                  <a:cubicBezTo>
                    <a:pt x="534" y="868"/>
                    <a:pt x="534" y="868"/>
                    <a:pt x="534" y="834"/>
                  </a:cubicBezTo>
                  <a:cubicBezTo>
                    <a:pt x="534" y="801"/>
                    <a:pt x="534" y="767"/>
                    <a:pt x="534" y="734"/>
                  </a:cubicBezTo>
                  <a:cubicBezTo>
                    <a:pt x="534" y="734"/>
                    <a:pt x="534" y="701"/>
                    <a:pt x="534" y="701"/>
                  </a:cubicBezTo>
                  <a:cubicBezTo>
                    <a:pt x="534" y="667"/>
                    <a:pt x="534" y="667"/>
                    <a:pt x="568" y="667"/>
                  </a:cubicBezTo>
                  <a:close/>
                  <a:moveTo>
                    <a:pt x="568" y="501"/>
                  </a:moveTo>
                  <a:cubicBezTo>
                    <a:pt x="534" y="501"/>
                    <a:pt x="534" y="534"/>
                    <a:pt x="501" y="567"/>
                  </a:cubicBezTo>
                  <a:cubicBezTo>
                    <a:pt x="501" y="567"/>
                    <a:pt x="468" y="601"/>
                    <a:pt x="468" y="634"/>
                  </a:cubicBezTo>
                  <a:cubicBezTo>
                    <a:pt x="468" y="667"/>
                    <a:pt x="434" y="701"/>
                    <a:pt x="434" y="701"/>
                  </a:cubicBezTo>
                  <a:cubicBezTo>
                    <a:pt x="434" y="734"/>
                    <a:pt x="434" y="767"/>
                    <a:pt x="434" y="801"/>
                  </a:cubicBezTo>
                  <a:lnTo>
                    <a:pt x="434" y="901"/>
                  </a:lnTo>
                  <a:cubicBezTo>
                    <a:pt x="434" y="934"/>
                    <a:pt x="434" y="968"/>
                    <a:pt x="434" y="968"/>
                  </a:cubicBezTo>
                  <a:cubicBezTo>
                    <a:pt x="434" y="1001"/>
                    <a:pt x="468" y="1001"/>
                    <a:pt x="468" y="1034"/>
                  </a:cubicBezTo>
                  <a:lnTo>
                    <a:pt x="568" y="1034"/>
                  </a:lnTo>
                  <a:cubicBezTo>
                    <a:pt x="601" y="1001"/>
                    <a:pt x="634" y="1001"/>
                    <a:pt x="634" y="968"/>
                  </a:cubicBezTo>
                  <a:cubicBezTo>
                    <a:pt x="668" y="968"/>
                    <a:pt x="668" y="934"/>
                    <a:pt x="701" y="901"/>
                  </a:cubicBezTo>
                  <a:cubicBezTo>
                    <a:pt x="701" y="868"/>
                    <a:pt x="701" y="868"/>
                    <a:pt x="701" y="834"/>
                  </a:cubicBezTo>
                  <a:cubicBezTo>
                    <a:pt x="701" y="801"/>
                    <a:pt x="701" y="767"/>
                    <a:pt x="701" y="734"/>
                  </a:cubicBezTo>
                  <a:lnTo>
                    <a:pt x="701" y="634"/>
                  </a:lnTo>
                  <a:lnTo>
                    <a:pt x="701" y="567"/>
                  </a:lnTo>
                  <a:cubicBezTo>
                    <a:pt x="701" y="534"/>
                    <a:pt x="668" y="501"/>
                    <a:pt x="668" y="501"/>
                  </a:cubicBezTo>
                  <a:close/>
                  <a:moveTo>
                    <a:pt x="601" y="0"/>
                  </a:moveTo>
                  <a:lnTo>
                    <a:pt x="534" y="67"/>
                  </a:lnTo>
                  <a:lnTo>
                    <a:pt x="534" y="100"/>
                  </a:lnTo>
                  <a:lnTo>
                    <a:pt x="67" y="1301"/>
                  </a:lnTo>
                  <a:lnTo>
                    <a:pt x="67" y="1301"/>
                  </a:lnTo>
                  <a:lnTo>
                    <a:pt x="134" y="1234"/>
                  </a:lnTo>
                  <a:lnTo>
                    <a:pt x="167" y="1234"/>
                  </a:lnTo>
                  <a:lnTo>
                    <a:pt x="167" y="1201"/>
                  </a:lnTo>
                  <a:lnTo>
                    <a:pt x="601"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6"/>
            <p:cNvSpPr/>
            <p:nvPr/>
          </p:nvSpPr>
          <p:spPr>
            <a:xfrm>
              <a:off x="3188275" y="2109450"/>
              <a:ext cx="25875" cy="48400"/>
            </a:xfrm>
            <a:custGeom>
              <a:avLst/>
              <a:gdLst/>
              <a:ahLst/>
              <a:cxnLst/>
              <a:rect l="l" t="t" r="r" b="b"/>
              <a:pathLst>
                <a:path w="1035" h="1936" extrusionOk="0">
                  <a:moveTo>
                    <a:pt x="735" y="1"/>
                  </a:moveTo>
                  <a:cubicBezTo>
                    <a:pt x="368" y="601"/>
                    <a:pt x="134" y="1235"/>
                    <a:pt x="1" y="1935"/>
                  </a:cubicBezTo>
                  <a:lnTo>
                    <a:pt x="501" y="1902"/>
                  </a:lnTo>
                  <a:cubicBezTo>
                    <a:pt x="601" y="1402"/>
                    <a:pt x="768" y="901"/>
                    <a:pt x="1035" y="468"/>
                  </a:cubicBezTo>
                  <a:lnTo>
                    <a:pt x="735"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6"/>
            <p:cNvSpPr/>
            <p:nvPr/>
          </p:nvSpPr>
          <p:spPr>
            <a:xfrm>
              <a:off x="3206625" y="2077775"/>
              <a:ext cx="29225" cy="43375"/>
            </a:xfrm>
            <a:custGeom>
              <a:avLst/>
              <a:gdLst/>
              <a:ahLst/>
              <a:cxnLst/>
              <a:rect l="l" t="t" r="r" b="b"/>
              <a:pathLst>
                <a:path w="1169" h="1735" extrusionOk="0">
                  <a:moveTo>
                    <a:pt x="1168" y="0"/>
                  </a:moveTo>
                  <a:cubicBezTo>
                    <a:pt x="668" y="300"/>
                    <a:pt x="267" y="734"/>
                    <a:pt x="1" y="1234"/>
                  </a:cubicBezTo>
                  <a:lnTo>
                    <a:pt x="301" y="1735"/>
                  </a:lnTo>
                  <a:cubicBezTo>
                    <a:pt x="501" y="1334"/>
                    <a:pt x="801" y="1034"/>
                    <a:pt x="1168" y="801"/>
                  </a:cubicBezTo>
                  <a:lnTo>
                    <a:pt x="1168"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6"/>
            <p:cNvSpPr/>
            <p:nvPr/>
          </p:nvSpPr>
          <p:spPr>
            <a:xfrm>
              <a:off x="3185775" y="2156975"/>
              <a:ext cx="15050" cy="48400"/>
            </a:xfrm>
            <a:custGeom>
              <a:avLst/>
              <a:gdLst/>
              <a:ahLst/>
              <a:cxnLst/>
              <a:rect l="l" t="t" r="r" b="b"/>
              <a:pathLst>
                <a:path w="602" h="1936" extrusionOk="0">
                  <a:moveTo>
                    <a:pt x="601" y="1"/>
                  </a:moveTo>
                  <a:lnTo>
                    <a:pt x="101" y="34"/>
                  </a:lnTo>
                  <a:cubicBezTo>
                    <a:pt x="34" y="368"/>
                    <a:pt x="1" y="701"/>
                    <a:pt x="1" y="1035"/>
                  </a:cubicBezTo>
                  <a:cubicBezTo>
                    <a:pt x="1" y="1335"/>
                    <a:pt x="34" y="1635"/>
                    <a:pt x="101" y="1936"/>
                  </a:cubicBezTo>
                  <a:lnTo>
                    <a:pt x="601" y="1402"/>
                  </a:lnTo>
                  <a:cubicBezTo>
                    <a:pt x="568" y="1168"/>
                    <a:pt x="534" y="968"/>
                    <a:pt x="534" y="735"/>
                  </a:cubicBezTo>
                  <a:cubicBezTo>
                    <a:pt x="534" y="501"/>
                    <a:pt x="568" y="234"/>
                    <a:pt x="6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6"/>
            <p:cNvSpPr/>
            <p:nvPr/>
          </p:nvSpPr>
          <p:spPr>
            <a:xfrm>
              <a:off x="3188275" y="2072650"/>
              <a:ext cx="97600" cy="162850"/>
            </a:xfrm>
            <a:custGeom>
              <a:avLst/>
              <a:gdLst/>
              <a:ahLst/>
              <a:cxnLst/>
              <a:rect l="l" t="t" r="r" b="b"/>
              <a:pathLst>
                <a:path w="3904" h="6514" extrusionOk="0">
                  <a:moveTo>
                    <a:pt x="2576" y="1"/>
                  </a:moveTo>
                  <a:cubicBezTo>
                    <a:pt x="2337" y="1"/>
                    <a:pt x="2097" y="69"/>
                    <a:pt x="1902" y="205"/>
                  </a:cubicBezTo>
                  <a:lnTo>
                    <a:pt x="1902" y="1006"/>
                  </a:lnTo>
                  <a:cubicBezTo>
                    <a:pt x="2058" y="908"/>
                    <a:pt x="2236" y="857"/>
                    <a:pt x="2410" y="857"/>
                  </a:cubicBezTo>
                  <a:cubicBezTo>
                    <a:pt x="2535" y="857"/>
                    <a:pt x="2658" y="883"/>
                    <a:pt x="2769" y="939"/>
                  </a:cubicBezTo>
                  <a:cubicBezTo>
                    <a:pt x="3036" y="1139"/>
                    <a:pt x="3236" y="1439"/>
                    <a:pt x="3303" y="1773"/>
                  </a:cubicBezTo>
                  <a:cubicBezTo>
                    <a:pt x="3336" y="1973"/>
                    <a:pt x="3370" y="2206"/>
                    <a:pt x="3370" y="2440"/>
                  </a:cubicBezTo>
                  <a:cubicBezTo>
                    <a:pt x="3370" y="2673"/>
                    <a:pt x="3336" y="2907"/>
                    <a:pt x="3303" y="3174"/>
                  </a:cubicBezTo>
                  <a:cubicBezTo>
                    <a:pt x="3203" y="3674"/>
                    <a:pt x="3036" y="4141"/>
                    <a:pt x="2769" y="4608"/>
                  </a:cubicBezTo>
                  <a:cubicBezTo>
                    <a:pt x="2569" y="4975"/>
                    <a:pt x="2269" y="5309"/>
                    <a:pt x="1902" y="5542"/>
                  </a:cubicBezTo>
                  <a:cubicBezTo>
                    <a:pt x="1747" y="5639"/>
                    <a:pt x="1569" y="5691"/>
                    <a:pt x="1394" y="5691"/>
                  </a:cubicBezTo>
                  <a:cubicBezTo>
                    <a:pt x="1269" y="5691"/>
                    <a:pt x="1146" y="5665"/>
                    <a:pt x="1035" y="5609"/>
                  </a:cubicBezTo>
                  <a:cubicBezTo>
                    <a:pt x="735" y="5409"/>
                    <a:pt x="568" y="5109"/>
                    <a:pt x="501" y="4775"/>
                  </a:cubicBezTo>
                  <a:lnTo>
                    <a:pt x="1" y="5309"/>
                  </a:lnTo>
                  <a:cubicBezTo>
                    <a:pt x="101" y="5742"/>
                    <a:pt x="334" y="6143"/>
                    <a:pt x="735" y="6409"/>
                  </a:cubicBezTo>
                  <a:cubicBezTo>
                    <a:pt x="887" y="6479"/>
                    <a:pt x="1058" y="6514"/>
                    <a:pt x="1228" y="6514"/>
                  </a:cubicBezTo>
                  <a:cubicBezTo>
                    <a:pt x="1468" y="6514"/>
                    <a:pt x="1708" y="6446"/>
                    <a:pt x="1902" y="6309"/>
                  </a:cubicBezTo>
                  <a:cubicBezTo>
                    <a:pt x="2402" y="6009"/>
                    <a:pt x="2803" y="5576"/>
                    <a:pt x="3070" y="5075"/>
                  </a:cubicBezTo>
                  <a:cubicBezTo>
                    <a:pt x="3403" y="4475"/>
                    <a:pt x="3670" y="3808"/>
                    <a:pt x="3803" y="3140"/>
                  </a:cubicBezTo>
                  <a:cubicBezTo>
                    <a:pt x="3870" y="2807"/>
                    <a:pt x="3870" y="2440"/>
                    <a:pt x="3904" y="2106"/>
                  </a:cubicBezTo>
                  <a:cubicBezTo>
                    <a:pt x="3904" y="1806"/>
                    <a:pt x="3870" y="1506"/>
                    <a:pt x="3803" y="1239"/>
                  </a:cubicBezTo>
                  <a:cubicBezTo>
                    <a:pt x="3703" y="772"/>
                    <a:pt x="3470" y="372"/>
                    <a:pt x="3070" y="105"/>
                  </a:cubicBezTo>
                  <a:cubicBezTo>
                    <a:pt x="2917" y="35"/>
                    <a:pt x="2746" y="1"/>
                    <a:pt x="2576"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6"/>
            <p:cNvSpPr/>
            <p:nvPr/>
          </p:nvSpPr>
          <p:spPr>
            <a:xfrm>
              <a:off x="3348400" y="1913300"/>
              <a:ext cx="254375" cy="160950"/>
            </a:xfrm>
            <a:custGeom>
              <a:avLst/>
              <a:gdLst/>
              <a:ahLst/>
              <a:cxnLst/>
              <a:rect l="l" t="t" r="r" b="b"/>
              <a:pathLst>
                <a:path w="10175" h="6438" extrusionOk="0">
                  <a:moveTo>
                    <a:pt x="9928" y="1"/>
                  </a:moveTo>
                  <a:cubicBezTo>
                    <a:pt x="9863" y="1"/>
                    <a:pt x="9788" y="24"/>
                    <a:pt x="9707" y="74"/>
                  </a:cubicBezTo>
                  <a:lnTo>
                    <a:pt x="467" y="5412"/>
                  </a:lnTo>
                  <a:cubicBezTo>
                    <a:pt x="200" y="5578"/>
                    <a:pt x="34" y="5845"/>
                    <a:pt x="0" y="6145"/>
                  </a:cubicBezTo>
                  <a:cubicBezTo>
                    <a:pt x="0" y="6333"/>
                    <a:pt x="99" y="6438"/>
                    <a:pt x="250" y="6438"/>
                  </a:cubicBezTo>
                  <a:cubicBezTo>
                    <a:pt x="314" y="6438"/>
                    <a:pt x="388" y="6419"/>
                    <a:pt x="467"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6"/>
            <p:cNvSpPr/>
            <p:nvPr/>
          </p:nvSpPr>
          <p:spPr>
            <a:xfrm>
              <a:off x="3348400" y="1864775"/>
              <a:ext cx="423650" cy="259250"/>
            </a:xfrm>
            <a:custGeom>
              <a:avLst/>
              <a:gdLst/>
              <a:ahLst/>
              <a:cxnLst/>
              <a:rect l="l" t="t" r="r" b="b"/>
              <a:pathLst>
                <a:path w="16946" h="10370" extrusionOk="0">
                  <a:moveTo>
                    <a:pt x="16714" y="0"/>
                  </a:moveTo>
                  <a:cubicBezTo>
                    <a:pt x="16646" y="0"/>
                    <a:pt x="16566" y="26"/>
                    <a:pt x="16479" y="81"/>
                  </a:cubicBezTo>
                  <a:lnTo>
                    <a:pt x="467" y="9321"/>
                  </a:lnTo>
                  <a:cubicBezTo>
                    <a:pt x="200" y="9487"/>
                    <a:pt x="34" y="9754"/>
                    <a:pt x="0" y="10088"/>
                  </a:cubicBezTo>
                  <a:cubicBezTo>
                    <a:pt x="0" y="10266"/>
                    <a:pt x="89" y="10369"/>
                    <a:pt x="228" y="10369"/>
                  </a:cubicBezTo>
                  <a:cubicBezTo>
                    <a:pt x="297" y="10369"/>
                    <a:pt x="378" y="10344"/>
                    <a:pt x="467" y="10288"/>
                  </a:cubicBezTo>
                  <a:lnTo>
                    <a:pt x="16479" y="1048"/>
                  </a:lnTo>
                  <a:cubicBezTo>
                    <a:pt x="16746" y="881"/>
                    <a:pt x="16912" y="614"/>
                    <a:pt x="16946" y="314"/>
                  </a:cubicBezTo>
                  <a:cubicBezTo>
                    <a:pt x="16946" y="112"/>
                    <a:pt x="16855" y="0"/>
                    <a:pt x="1671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6"/>
            <p:cNvSpPr/>
            <p:nvPr/>
          </p:nvSpPr>
          <p:spPr>
            <a:xfrm>
              <a:off x="3962175" y="1179850"/>
              <a:ext cx="783900" cy="662550"/>
            </a:xfrm>
            <a:custGeom>
              <a:avLst/>
              <a:gdLst/>
              <a:ahLst/>
              <a:cxnLst/>
              <a:rect l="l" t="t" r="r" b="b"/>
              <a:pathLst>
                <a:path w="31356" h="26502" extrusionOk="0">
                  <a:moveTo>
                    <a:pt x="31102" y="0"/>
                  </a:moveTo>
                  <a:cubicBezTo>
                    <a:pt x="31039" y="0"/>
                    <a:pt x="30967" y="19"/>
                    <a:pt x="30889" y="58"/>
                  </a:cubicBezTo>
                  <a:lnTo>
                    <a:pt x="467" y="17637"/>
                  </a:lnTo>
                  <a:cubicBezTo>
                    <a:pt x="200" y="17804"/>
                    <a:pt x="34" y="18104"/>
                    <a:pt x="0" y="18404"/>
                  </a:cubicBezTo>
                  <a:lnTo>
                    <a:pt x="0" y="26177"/>
                  </a:lnTo>
                  <a:cubicBezTo>
                    <a:pt x="0" y="26389"/>
                    <a:pt x="101" y="26502"/>
                    <a:pt x="254" y="26502"/>
                  </a:cubicBezTo>
                  <a:cubicBezTo>
                    <a:pt x="317" y="26502"/>
                    <a:pt x="389" y="26482"/>
                    <a:pt x="467" y="26444"/>
                  </a:cubicBezTo>
                  <a:lnTo>
                    <a:pt x="30889" y="8864"/>
                  </a:lnTo>
                  <a:cubicBezTo>
                    <a:pt x="31156" y="8698"/>
                    <a:pt x="31323" y="8397"/>
                    <a:pt x="31356" y="8097"/>
                  </a:cubicBezTo>
                  <a:lnTo>
                    <a:pt x="31356" y="325"/>
                  </a:lnTo>
                  <a:cubicBezTo>
                    <a:pt x="31356" y="112"/>
                    <a:pt x="31256" y="0"/>
                    <a:pt x="31102" y="0"/>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6"/>
            <p:cNvSpPr/>
            <p:nvPr/>
          </p:nvSpPr>
          <p:spPr>
            <a:xfrm>
              <a:off x="4043900" y="1672475"/>
              <a:ext cx="13350" cy="28375"/>
            </a:xfrm>
            <a:custGeom>
              <a:avLst/>
              <a:gdLst/>
              <a:ahLst/>
              <a:cxnLst/>
              <a:rect l="l" t="t" r="r" b="b"/>
              <a:pathLst>
                <a:path w="534" h="1135" extrusionOk="0">
                  <a:moveTo>
                    <a:pt x="334" y="267"/>
                  </a:moveTo>
                  <a:cubicBezTo>
                    <a:pt x="367" y="267"/>
                    <a:pt x="367" y="267"/>
                    <a:pt x="367" y="301"/>
                  </a:cubicBezTo>
                  <a:cubicBezTo>
                    <a:pt x="367" y="301"/>
                    <a:pt x="367" y="334"/>
                    <a:pt x="367" y="334"/>
                  </a:cubicBezTo>
                  <a:cubicBezTo>
                    <a:pt x="367" y="367"/>
                    <a:pt x="367" y="367"/>
                    <a:pt x="367" y="401"/>
                  </a:cubicBezTo>
                  <a:cubicBezTo>
                    <a:pt x="367" y="401"/>
                    <a:pt x="367" y="434"/>
                    <a:pt x="334" y="434"/>
                  </a:cubicBezTo>
                  <a:cubicBezTo>
                    <a:pt x="334" y="467"/>
                    <a:pt x="334" y="467"/>
                    <a:pt x="300" y="501"/>
                  </a:cubicBezTo>
                  <a:cubicBezTo>
                    <a:pt x="300" y="501"/>
                    <a:pt x="300" y="501"/>
                    <a:pt x="267" y="534"/>
                  </a:cubicBezTo>
                  <a:lnTo>
                    <a:pt x="200" y="534"/>
                  </a:lnTo>
                  <a:cubicBezTo>
                    <a:pt x="167" y="501"/>
                    <a:pt x="167" y="501"/>
                    <a:pt x="167" y="501"/>
                  </a:cubicBezTo>
                  <a:cubicBezTo>
                    <a:pt x="167" y="467"/>
                    <a:pt x="167" y="467"/>
                    <a:pt x="167" y="434"/>
                  </a:cubicBezTo>
                  <a:cubicBezTo>
                    <a:pt x="167" y="434"/>
                    <a:pt x="167" y="401"/>
                    <a:pt x="167" y="401"/>
                  </a:cubicBezTo>
                  <a:cubicBezTo>
                    <a:pt x="200" y="367"/>
                    <a:pt x="200" y="367"/>
                    <a:pt x="200" y="334"/>
                  </a:cubicBezTo>
                  <a:lnTo>
                    <a:pt x="234" y="301"/>
                  </a:lnTo>
                  <a:lnTo>
                    <a:pt x="267" y="267"/>
                  </a:lnTo>
                  <a:close/>
                  <a:moveTo>
                    <a:pt x="367" y="0"/>
                  </a:moveTo>
                  <a:cubicBezTo>
                    <a:pt x="334" y="0"/>
                    <a:pt x="300" y="34"/>
                    <a:pt x="267" y="34"/>
                  </a:cubicBezTo>
                  <a:cubicBezTo>
                    <a:pt x="234" y="67"/>
                    <a:pt x="200" y="100"/>
                    <a:pt x="167" y="134"/>
                  </a:cubicBezTo>
                  <a:cubicBezTo>
                    <a:pt x="134" y="167"/>
                    <a:pt x="100" y="201"/>
                    <a:pt x="67" y="234"/>
                  </a:cubicBezTo>
                  <a:cubicBezTo>
                    <a:pt x="34" y="267"/>
                    <a:pt x="34" y="334"/>
                    <a:pt x="34" y="401"/>
                  </a:cubicBezTo>
                  <a:cubicBezTo>
                    <a:pt x="0" y="434"/>
                    <a:pt x="0" y="501"/>
                    <a:pt x="0" y="534"/>
                  </a:cubicBezTo>
                  <a:cubicBezTo>
                    <a:pt x="0" y="601"/>
                    <a:pt x="34" y="634"/>
                    <a:pt x="67" y="701"/>
                  </a:cubicBezTo>
                  <a:cubicBezTo>
                    <a:pt x="67" y="701"/>
                    <a:pt x="100" y="734"/>
                    <a:pt x="100" y="768"/>
                  </a:cubicBezTo>
                  <a:cubicBezTo>
                    <a:pt x="134" y="768"/>
                    <a:pt x="167" y="801"/>
                    <a:pt x="167" y="801"/>
                  </a:cubicBezTo>
                  <a:lnTo>
                    <a:pt x="267" y="801"/>
                  </a:lnTo>
                  <a:lnTo>
                    <a:pt x="134" y="1101"/>
                  </a:lnTo>
                  <a:cubicBezTo>
                    <a:pt x="134" y="1101"/>
                    <a:pt x="134" y="1135"/>
                    <a:pt x="134" y="1135"/>
                  </a:cubicBezTo>
                  <a:lnTo>
                    <a:pt x="300" y="1034"/>
                  </a:lnTo>
                  <a:cubicBezTo>
                    <a:pt x="300" y="1034"/>
                    <a:pt x="300" y="1001"/>
                    <a:pt x="300" y="1001"/>
                  </a:cubicBezTo>
                  <a:lnTo>
                    <a:pt x="501" y="534"/>
                  </a:lnTo>
                  <a:lnTo>
                    <a:pt x="501" y="467"/>
                  </a:lnTo>
                  <a:cubicBezTo>
                    <a:pt x="534" y="434"/>
                    <a:pt x="534" y="401"/>
                    <a:pt x="534" y="401"/>
                  </a:cubicBezTo>
                  <a:cubicBezTo>
                    <a:pt x="534" y="367"/>
                    <a:pt x="534" y="334"/>
                    <a:pt x="534" y="301"/>
                  </a:cubicBezTo>
                  <a:cubicBezTo>
                    <a:pt x="534" y="301"/>
                    <a:pt x="534" y="267"/>
                    <a:pt x="534" y="234"/>
                  </a:cubicBezTo>
                  <a:cubicBezTo>
                    <a:pt x="534" y="201"/>
                    <a:pt x="534" y="134"/>
                    <a:pt x="501" y="100"/>
                  </a:cubicBezTo>
                  <a:cubicBezTo>
                    <a:pt x="501" y="67"/>
                    <a:pt x="467" y="34"/>
                    <a:pt x="434" y="34"/>
                  </a:cubicBezTo>
                  <a:cubicBezTo>
                    <a:pt x="434" y="0"/>
                    <a:pt x="400" y="0"/>
                    <a:pt x="36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6"/>
            <p:cNvSpPr/>
            <p:nvPr/>
          </p:nvSpPr>
          <p:spPr>
            <a:xfrm>
              <a:off x="4059725" y="1663300"/>
              <a:ext cx="12550" cy="27550"/>
            </a:xfrm>
            <a:custGeom>
              <a:avLst/>
              <a:gdLst/>
              <a:ahLst/>
              <a:cxnLst/>
              <a:rect l="l" t="t" r="r" b="b"/>
              <a:pathLst>
                <a:path w="502" h="1102" extrusionOk="0">
                  <a:moveTo>
                    <a:pt x="335" y="267"/>
                  </a:moveTo>
                  <a:cubicBezTo>
                    <a:pt x="335" y="301"/>
                    <a:pt x="335" y="301"/>
                    <a:pt x="335" y="334"/>
                  </a:cubicBezTo>
                  <a:cubicBezTo>
                    <a:pt x="335" y="334"/>
                    <a:pt x="335" y="367"/>
                    <a:pt x="335" y="367"/>
                  </a:cubicBezTo>
                  <a:cubicBezTo>
                    <a:pt x="368" y="467"/>
                    <a:pt x="368" y="534"/>
                    <a:pt x="335" y="634"/>
                  </a:cubicBezTo>
                  <a:cubicBezTo>
                    <a:pt x="335" y="634"/>
                    <a:pt x="335" y="668"/>
                    <a:pt x="335" y="701"/>
                  </a:cubicBezTo>
                  <a:cubicBezTo>
                    <a:pt x="335" y="701"/>
                    <a:pt x="335" y="734"/>
                    <a:pt x="335" y="734"/>
                  </a:cubicBezTo>
                  <a:cubicBezTo>
                    <a:pt x="335" y="768"/>
                    <a:pt x="335" y="801"/>
                    <a:pt x="335" y="801"/>
                  </a:cubicBezTo>
                  <a:lnTo>
                    <a:pt x="268" y="834"/>
                  </a:lnTo>
                  <a:lnTo>
                    <a:pt x="201" y="834"/>
                  </a:lnTo>
                  <a:cubicBezTo>
                    <a:pt x="201" y="834"/>
                    <a:pt x="201" y="801"/>
                    <a:pt x="201" y="801"/>
                  </a:cubicBezTo>
                  <a:lnTo>
                    <a:pt x="201" y="734"/>
                  </a:lnTo>
                  <a:cubicBezTo>
                    <a:pt x="201" y="668"/>
                    <a:pt x="201" y="568"/>
                    <a:pt x="201" y="501"/>
                  </a:cubicBezTo>
                  <a:lnTo>
                    <a:pt x="201" y="434"/>
                  </a:lnTo>
                  <a:lnTo>
                    <a:pt x="201" y="367"/>
                  </a:lnTo>
                  <a:cubicBezTo>
                    <a:pt x="201" y="334"/>
                    <a:pt x="201" y="334"/>
                    <a:pt x="234" y="301"/>
                  </a:cubicBezTo>
                  <a:cubicBezTo>
                    <a:pt x="234" y="301"/>
                    <a:pt x="268" y="301"/>
                    <a:pt x="268" y="267"/>
                  </a:cubicBezTo>
                  <a:close/>
                  <a:moveTo>
                    <a:pt x="368" y="0"/>
                  </a:moveTo>
                  <a:cubicBezTo>
                    <a:pt x="335" y="0"/>
                    <a:pt x="301" y="34"/>
                    <a:pt x="268" y="34"/>
                  </a:cubicBezTo>
                  <a:cubicBezTo>
                    <a:pt x="201" y="67"/>
                    <a:pt x="168" y="101"/>
                    <a:pt x="134" y="134"/>
                  </a:cubicBezTo>
                  <a:cubicBezTo>
                    <a:pt x="101" y="201"/>
                    <a:pt x="68" y="234"/>
                    <a:pt x="34" y="267"/>
                  </a:cubicBezTo>
                  <a:cubicBezTo>
                    <a:pt x="34" y="334"/>
                    <a:pt x="1" y="367"/>
                    <a:pt x="1" y="434"/>
                  </a:cubicBezTo>
                  <a:cubicBezTo>
                    <a:pt x="1" y="467"/>
                    <a:pt x="1" y="534"/>
                    <a:pt x="1" y="601"/>
                  </a:cubicBezTo>
                  <a:lnTo>
                    <a:pt x="1" y="734"/>
                  </a:lnTo>
                  <a:lnTo>
                    <a:pt x="1" y="834"/>
                  </a:lnTo>
                  <a:cubicBezTo>
                    <a:pt x="1" y="901"/>
                    <a:pt x="1" y="934"/>
                    <a:pt x="1" y="968"/>
                  </a:cubicBezTo>
                  <a:cubicBezTo>
                    <a:pt x="1" y="1001"/>
                    <a:pt x="34" y="1035"/>
                    <a:pt x="34" y="1068"/>
                  </a:cubicBezTo>
                  <a:cubicBezTo>
                    <a:pt x="68" y="1101"/>
                    <a:pt x="101" y="1101"/>
                    <a:pt x="134" y="1101"/>
                  </a:cubicBezTo>
                  <a:cubicBezTo>
                    <a:pt x="168" y="1101"/>
                    <a:pt x="201" y="1101"/>
                    <a:pt x="268" y="1068"/>
                  </a:cubicBezTo>
                  <a:cubicBezTo>
                    <a:pt x="301" y="1035"/>
                    <a:pt x="335" y="1001"/>
                    <a:pt x="368" y="968"/>
                  </a:cubicBezTo>
                  <a:cubicBezTo>
                    <a:pt x="401" y="934"/>
                    <a:pt x="435" y="901"/>
                    <a:pt x="435" y="834"/>
                  </a:cubicBezTo>
                  <a:cubicBezTo>
                    <a:pt x="468" y="801"/>
                    <a:pt x="501" y="734"/>
                    <a:pt x="501" y="701"/>
                  </a:cubicBezTo>
                  <a:cubicBezTo>
                    <a:pt x="501" y="634"/>
                    <a:pt x="501" y="568"/>
                    <a:pt x="501" y="534"/>
                  </a:cubicBezTo>
                  <a:lnTo>
                    <a:pt x="501" y="401"/>
                  </a:lnTo>
                  <a:lnTo>
                    <a:pt x="501" y="267"/>
                  </a:lnTo>
                  <a:cubicBezTo>
                    <a:pt x="501" y="234"/>
                    <a:pt x="501" y="167"/>
                    <a:pt x="501" y="134"/>
                  </a:cubicBezTo>
                  <a:cubicBezTo>
                    <a:pt x="501" y="101"/>
                    <a:pt x="468" y="67"/>
                    <a:pt x="435" y="34"/>
                  </a:cubicBezTo>
                  <a:cubicBezTo>
                    <a:pt x="435" y="34"/>
                    <a:pt x="401" y="0"/>
                    <a:pt x="3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6"/>
            <p:cNvSpPr/>
            <p:nvPr/>
          </p:nvSpPr>
          <p:spPr>
            <a:xfrm>
              <a:off x="4074750" y="1650800"/>
              <a:ext cx="18375" cy="32550"/>
            </a:xfrm>
            <a:custGeom>
              <a:avLst/>
              <a:gdLst/>
              <a:ahLst/>
              <a:cxnLst/>
              <a:rect l="l" t="t" r="r" b="b"/>
              <a:pathLst>
                <a:path w="735" h="1302" extrusionOk="0">
                  <a:moveTo>
                    <a:pt x="167" y="400"/>
                  </a:moveTo>
                  <a:cubicBezTo>
                    <a:pt x="167" y="434"/>
                    <a:pt x="167" y="434"/>
                    <a:pt x="167" y="467"/>
                  </a:cubicBezTo>
                  <a:lnTo>
                    <a:pt x="167" y="534"/>
                  </a:lnTo>
                  <a:lnTo>
                    <a:pt x="167" y="601"/>
                  </a:lnTo>
                  <a:cubicBezTo>
                    <a:pt x="167" y="634"/>
                    <a:pt x="134" y="634"/>
                    <a:pt x="134" y="634"/>
                  </a:cubicBezTo>
                  <a:cubicBezTo>
                    <a:pt x="112" y="634"/>
                    <a:pt x="104" y="649"/>
                    <a:pt x="102" y="649"/>
                  </a:cubicBezTo>
                  <a:cubicBezTo>
                    <a:pt x="100" y="649"/>
                    <a:pt x="100" y="645"/>
                    <a:pt x="100" y="634"/>
                  </a:cubicBezTo>
                  <a:lnTo>
                    <a:pt x="100" y="601"/>
                  </a:lnTo>
                  <a:lnTo>
                    <a:pt x="100" y="500"/>
                  </a:lnTo>
                  <a:cubicBezTo>
                    <a:pt x="100" y="467"/>
                    <a:pt x="100" y="467"/>
                    <a:pt x="100" y="434"/>
                  </a:cubicBezTo>
                  <a:cubicBezTo>
                    <a:pt x="100" y="434"/>
                    <a:pt x="100" y="400"/>
                    <a:pt x="134" y="400"/>
                  </a:cubicBezTo>
                  <a:close/>
                  <a:moveTo>
                    <a:pt x="188" y="275"/>
                  </a:moveTo>
                  <a:cubicBezTo>
                    <a:pt x="176" y="275"/>
                    <a:pt x="167" y="284"/>
                    <a:pt x="167" y="300"/>
                  </a:cubicBezTo>
                  <a:cubicBezTo>
                    <a:pt x="134" y="300"/>
                    <a:pt x="100" y="300"/>
                    <a:pt x="100" y="334"/>
                  </a:cubicBezTo>
                  <a:cubicBezTo>
                    <a:pt x="67" y="367"/>
                    <a:pt x="67" y="367"/>
                    <a:pt x="34" y="400"/>
                  </a:cubicBezTo>
                  <a:cubicBezTo>
                    <a:pt x="34" y="434"/>
                    <a:pt x="34" y="467"/>
                    <a:pt x="34" y="500"/>
                  </a:cubicBezTo>
                  <a:cubicBezTo>
                    <a:pt x="0" y="500"/>
                    <a:pt x="0" y="534"/>
                    <a:pt x="34" y="567"/>
                  </a:cubicBezTo>
                  <a:cubicBezTo>
                    <a:pt x="0" y="601"/>
                    <a:pt x="0" y="601"/>
                    <a:pt x="34" y="634"/>
                  </a:cubicBezTo>
                  <a:cubicBezTo>
                    <a:pt x="0" y="634"/>
                    <a:pt x="0" y="667"/>
                    <a:pt x="34" y="667"/>
                  </a:cubicBezTo>
                  <a:cubicBezTo>
                    <a:pt x="0" y="701"/>
                    <a:pt x="0" y="734"/>
                    <a:pt x="34" y="767"/>
                  </a:cubicBezTo>
                  <a:cubicBezTo>
                    <a:pt x="34" y="767"/>
                    <a:pt x="34" y="801"/>
                    <a:pt x="34" y="801"/>
                  </a:cubicBezTo>
                  <a:lnTo>
                    <a:pt x="100" y="801"/>
                  </a:lnTo>
                  <a:cubicBezTo>
                    <a:pt x="100" y="801"/>
                    <a:pt x="134" y="801"/>
                    <a:pt x="167" y="767"/>
                  </a:cubicBezTo>
                  <a:cubicBezTo>
                    <a:pt x="167" y="767"/>
                    <a:pt x="201" y="734"/>
                    <a:pt x="234" y="734"/>
                  </a:cubicBezTo>
                  <a:cubicBezTo>
                    <a:pt x="234" y="701"/>
                    <a:pt x="234" y="667"/>
                    <a:pt x="267" y="667"/>
                  </a:cubicBezTo>
                  <a:cubicBezTo>
                    <a:pt x="267" y="634"/>
                    <a:pt x="267" y="601"/>
                    <a:pt x="301" y="567"/>
                  </a:cubicBezTo>
                  <a:cubicBezTo>
                    <a:pt x="301" y="567"/>
                    <a:pt x="301" y="534"/>
                    <a:pt x="301" y="500"/>
                  </a:cubicBezTo>
                  <a:cubicBezTo>
                    <a:pt x="301" y="467"/>
                    <a:pt x="301" y="434"/>
                    <a:pt x="301" y="400"/>
                  </a:cubicBezTo>
                  <a:cubicBezTo>
                    <a:pt x="301" y="367"/>
                    <a:pt x="301" y="334"/>
                    <a:pt x="301" y="334"/>
                  </a:cubicBezTo>
                  <a:cubicBezTo>
                    <a:pt x="267" y="300"/>
                    <a:pt x="267" y="300"/>
                    <a:pt x="267" y="300"/>
                  </a:cubicBezTo>
                  <a:cubicBezTo>
                    <a:pt x="251" y="284"/>
                    <a:pt x="242" y="275"/>
                    <a:pt x="238" y="275"/>
                  </a:cubicBezTo>
                  <a:cubicBezTo>
                    <a:pt x="234" y="275"/>
                    <a:pt x="234" y="284"/>
                    <a:pt x="234" y="300"/>
                  </a:cubicBezTo>
                  <a:cubicBezTo>
                    <a:pt x="217" y="284"/>
                    <a:pt x="201" y="275"/>
                    <a:pt x="188" y="275"/>
                  </a:cubicBezTo>
                  <a:close/>
                  <a:moveTo>
                    <a:pt x="601" y="667"/>
                  </a:moveTo>
                  <a:cubicBezTo>
                    <a:pt x="601" y="667"/>
                    <a:pt x="601" y="701"/>
                    <a:pt x="601" y="701"/>
                  </a:cubicBezTo>
                  <a:cubicBezTo>
                    <a:pt x="601" y="734"/>
                    <a:pt x="601" y="767"/>
                    <a:pt x="601" y="801"/>
                  </a:cubicBezTo>
                  <a:cubicBezTo>
                    <a:pt x="601" y="801"/>
                    <a:pt x="601" y="834"/>
                    <a:pt x="601" y="867"/>
                  </a:cubicBezTo>
                  <a:cubicBezTo>
                    <a:pt x="601" y="867"/>
                    <a:pt x="567" y="901"/>
                    <a:pt x="567" y="901"/>
                  </a:cubicBezTo>
                  <a:lnTo>
                    <a:pt x="534" y="901"/>
                  </a:lnTo>
                  <a:lnTo>
                    <a:pt x="534" y="834"/>
                  </a:lnTo>
                  <a:lnTo>
                    <a:pt x="534" y="734"/>
                  </a:lnTo>
                  <a:cubicBezTo>
                    <a:pt x="534" y="734"/>
                    <a:pt x="534" y="701"/>
                    <a:pt x="534" y="701"/>
                  </a:cubicBezTo>
                  <a:cubicBezTo>
                    <a:pt x="534" y="667"/>
                    <a:pt x="534" y="667"/>
                    <a:pt x="567" y="667"/>
                  </a:cubicBezTo>
                  <a:close/>
                  <a:moveTo>
                    <a:pt x="567" y="500"/>
                  </a:moveTo>
                  <a:cubicBezTo>
                    <a:pt x="567" y="534"/>
                    <a:pt x="534" y="534"/>
                    <a:pt x="534" y="567"/>
                  </a:cubicBezTo>
                  <a:cubicBezTo>
                    <a:pt x="501" y="601"/>
                    <a:pt x="501" y="601"/>
                    <a:pt x="467" y="634"/>
                  </a:cubicBezTo>
                  <a:cubicBezTo>
                    <a:pt x="467" y="667"/>
                    <a:pt x="467" y="701"/>
                    <a:pt x="434" y="701"/>
                  </a:cubicBezTo>
                  <a:cubicBezTo>
                    <a:pt x="434" y="734"/>
                    <a:pt x="434" y="767"/>
                    <a:pt x="434" y="801"/>
                  </a:cubicBezTo>
                  <a:cubicBezTo>
                    <a:pt x="434" y="834"/>
                    <a:pt x="434" y="867"/>
                    <a:pt x="434" y="901"/>
                  </a:cubicBezTo>
                  <a:cubicBezTo>
                    <a:pt x="434" y="934"/>
                    <a:pt x="434" y="967"/>
                    <a:pt x="434" y="967"/>
                  </a:cubicBezTo>
                  <a:cubicBezTo>
                    <a:pt x="467" y="1001"/>
                    <a:pt x="467" y="1001"/>
                    <a:pt x="467" y="1034"/>
                  </a:cubicBezTo>
                  <a:lnTo>
                    <a:pt x="567" y="1034"/>
                  </a:lnTo>
                  <a:cubicBezTo>
                    <a:pt x="601" y="1034"/>
                    <a:pt x="634" y="1001"/>
                    <a:pt x="634" y="967"/>
                  </a:cubicBezTo>
                  <a:cubicBezTo>
                    <a:pt x="668" y="967"/>
                    <a:pt x="668" y="934"/>
                    <a:pt x="701" y="901"/>
                  </a:cubicBezTo>
                  <a:cubicBezTo>
                    <a:pt x="701" y="867"/>
                    <a:pt x="701" y="867"/>
                    <a:pt x="734" y="834"/>
                  </a:cubicBezTo>
                  <a:cubicBezTo>
                    <a:pt x="734" y="801"/>
                    <a:pt x="734" y="767"/>
                    <a:pt x="734" y="734"/>
                  </a:cubicBezTo>
                  <a:cubicBezTo>
                    <a:pt x="734" y="701"/>
                    <a:pt x="734" y="667"/>
                    <a:pt x="734" y="634"/>
                  </a:cubicBezTo>
                  <a:cubicBezTo>
                    <a:pt x="734" y="601"/>
                    <a:pt x="734" y="567"/>
                    <a:pt x="734" y="567"/>
                  </a:cubicBezTo>
                  <a:cubicBezTo>
                    <a:pt x="701" y="534"/>
                    <a:pt x="701" y="534"/>
                    <a:pt x="701" y="500"/>
                  </a:cubicBezTo>
                  <a:close/>
                  <a:moveTo>
                    <a:pt x="634" y="0"/>
                  </a:moveTo>
                  <a:lnTo>
                    <a:pt x="534" y="67"/>
                  </a:lnTo>
                  <a:lnTo>
                    <a:pt x="534" y="100"/>
                  </a:lnTo>
                  <a:lnTo>
                    <a:pt x="100" y="1301"/>
                  </a:lnTo>
                  <a:lnTo>
                    <a:pt x="100" y="1301"/>
                  </a:lnTo>
                  <a:lnTo>
                    <a:pt x="167" y="1234"/>
                  </a:lnTo>
                  <a:cubicBezTo>
                    <a:pt x="167" y="1234"/>
                    <a:pt x="167" y="1201"/>
                    <a:pt x="167" y="1201"/>
                  </a:cubicBezTo>
                  <a:lnTo>
                    <a:pt x="634"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6"/>
            <p:cNvSpPr/>
            <p:nvPr/>
          </p:nvSpPr>
          <p:spPr>
            <a:xfrm>
              <a:off x="4038900" y="1596575"/>
              <a:ext cx="29200" cy="43400"/>
            </a:xfrm>
            <a:custGeom>
              <a:avLst/>
              <a:gdLst/>
              <a:ahLst/>
              <a:cxnLst/>
              <a:rect l="l" t="t" r="r" b="b"/>
              <a:pathLst>
                <a:path w="1168" h="1736" extrusionOk="0">
                  <a:moveTo>
                    <a:pt x="1168" y="1"/>
                  </a:moveTo>
                  <a:cubicBezTo>
                    <a:pt x="701" y="334"/>
                    <a:pt x="300" y="768"/>
                    <a:pt x="0" y="1268"/>
                  </a:cubicBezTo>
                  <a:lnTo>
                    <a:pt x="300" y="1735"/>
                  </a:lnTo>
                  <a:cubicBezTo>
                    <a:pt x="534" y="1369"/>
                    <a:pt x="801" y="1035"/>
                    <a:pt x="1168" y="801"/>
                  </a:cubicBezTo>
                  <a:lnTo>
                    <a:pt x="1168"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6"/>
            <p:cNvSpPr/>
            <p:nvPr/>
          </p:nvSpPr>
          <p:spPr>
            <a:xfrm>
              <a:off x="4018050" y="1591625"/>
              <a:ext cx="100075" cy="163375"/>
            </a:xfrm>
            <a:custGeom>
              <a:avLst/>
              <a:gdLst/>
              <a:ahLst/>
              <a:cxnLst/>
              <a:rect l="l" t="t" r="r" b="b"/>
              <a:pathLst>
                <a:path w="4003" h="6535" extrusionOk="0">
                  <a:moveTo>
                    <a:pt x="2654" y="1"/>
                  </a:moveTo>
                  <a:cubicBezTo>
                    <a:pt x="2431" y="1"/>
                    <a:pt x="2206" y="69"/>
                    <a:pt x="2002" y="199"/>
                  </a:cubicBezTo>
                  <a:lnTo>
                    <a:pt x="2002" y="999"/>
                  </a:lnTo>
                  <a:cubicBezTo>
                    <a:pt x="2157" y="902"/>
                    <a:pt x="2335" y="850"/>
                    <a:pt x="2509" y="850"/>
                  </a:cubicBezTo>
                  <a:cubicBezTo>
                    <a:pt x="2634" y="850"/>
                    <a:pt x="2757" y="877"/>
                    <a:pt x="2869" y="933"/>
                  </a:cubicBezTo>
                  <a:cubicBezTo>
                    <a:pt x="3169" y="1133"/>
                    <a:pt x="3369" y="1433"/>
                    <a:pt x="3403" y="1767"/>
                  </a:cubicBezTo>
                  <a:cubicBezTo>
                    <a:pt x="3469" y="2000"/>
                    <a:pt x="3469" y="2200"/>
                    <a:pt x="3469" y="2434"/>
                  </a:cubicBezTo>
                  <a:cubicBezTo>
                    <a:pt x="3469" y="2667"/>
                    <a:pt x="3469" y="2934"/>
                    <a:pt x="3403" y="3168"/>
                  </a:cubicBezTo>
                  <a:cubicBezTo>
                    <a:pt x="3302" y="3668"/>
                    <a:pt x="3136" y="4168"/>
                    <a:pt x="2869" y="4602"/>
                  </a:cubicBezTo>
                  <a:cubicBezTo>
                    <a:pt x="2669" y="5002"/>
                    <a:pt x="2368" y="5303"/>
                    <a:pt x="2002" y="5536"/>
                  </a:cubicBezTo>
                  <a:cubicBezTo>
                    <a:pt x="1866" y="5633"/>
                    <a:pt x="1696" y="5685"/>
                    <a:pt x="1518" y="5685"/>
                  </a:cubicBezTo>
                  <a:cubicBezTo>
                    <a:pt x="1391" y="5685"/>
                    <a:pt x="1260" y="5658"/>
                    <a:pt x="1134" y="5603"/>
                  </a:cubicBezTo>
                  <a:cubicBezTo>
                    <a:pt x="867" y="5403"/>
                    <a:pt x="667" y="5102"/>
                    <a:pt x="601" y="4769"/>
                  </a:cubicBezTo>
                  <a:cubicBezTo>
                    <a:pt x="567" y="4569"/>
                    <a:pt x="534" y="4335"/>
                    <a:pt x="534" y="4135"/>
                  </a:cubicBezTo>
                  <a:cubicBezTo>
                    <a:pt x="534" y="3868"/>
                    <a:pt x="567" y="3635"/>
                    <a:pt x="601" y="3368"/>
                  </a:cubicBezTo>
                  <a:cubicBezTo>
                    <a:pt x="701" y="2867"/>
                    <a:pt x="867" y="2400"/>
                    <a:pt x="1134" y="1933"/>
                  </a:cubicBezTo>
                  <a:lnTo>
                    <a:pt x="834" y="1466"/>
                  </a:lnTo>
                  <a:cubicBezTo>
                    <a:pt x="467" y="2067"/>
                    <a:pt x="234" y="2734"/>
                    <a:pt x="100" y="3401"/>
                  </a:cubicBezTo>
                  <a:cubicBezTo>
                    <a:pt x="33" y="3735"/>
                    <a:pt x="0" y="4068"/>
                    <a:pt x="0" y="4435"/>
                  </a:cubicBezTo>
                  <a:cubicBezTo>
                    <a:pt x="0" y="4702"/>
                    <a:pt x="33" y="5002"/>
                    <a:pt x="100" y="5303"/>
                  </a:cubicBezTo>
                  <a:cubicBezTo>
                    <a:pt x="167" y="5770"/>
                    <a:pt x="434" y="6170"/>
                    <a:pt x="834" y="6403"/>
                  </a:cubicBezTo>
                  <a:cubicBezTo>
                    <a:pt x="996" y="6492"/>
                    <a:pt x="1178" y="6535"/>
                    <a:pt x="1360" y="6535"/>
                  </a:cubicBezTo>
                  <a:cubicBezTo>
                    <a:pt x="1588" y="6535"/>
                    <a:pt x="1816" y="6467"/>
                    <a:pt x="2002" y="6337"/>
                  </a:cubicBezTo>
                  <a:cubicBezTo>
                    <a:pt x="2502" y="6003"/>
                    <a:pt x="2902" y="5603"/>
                    <a:pt x="3169" y="5069"/>
                  </a:cubicBezTo>
                  <a:cubicBezTo>
                    <a:pt x="3503" y="4469"/>
                    <a:pt x="3769" y="3835"/>
                    <a:pt x="3903" y="3134"/>
                  </a:cubicBezTo>
                  <a:cubicBezTo>
                    <a:pt x="3936" y="2801"/>
                    <a:pt x="3970" y="2467"/>
                    <a:pt x="3970" y="2134"/>
                  </a:cubicBezTo>
                  <a:cubicBezTo>
                    <a:pt x="4003" y="1833"/>
                    <a:pt x="3970" y="1533"/>
                    <a:pt x="3903" y="1233"/>
                  </a:cubicBezTo>
                  <a:cubicBezTo>
                    <a:pt x="3836" y="766"/>
                    <a:pt x="3569" y="366"/>
                    <a:pt x="3169" y="132"/>
                  </a:cubicBezTo>
                  <a:cubicBezTo>
                    <a:pt x="3007" y="44"/>
                    <a:pt x="2831" y="1"/>
                    <a:pt x="265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6"/>
            <p:cNvSpPr/>
            <p:nvPr/>
          </p:nvSpPr>
          <p:spPr>
            <a:xfrm>
              <a:off x="4181500" y="1432500"/>
              <a:ext cx="253525" cy="161400"/>
            </a:xfrm>
            <a:custGeom>
              <a:avLst/>
              <a:gdLst/>
              <a:ahLst/>
              <a:cxnLst/>
              <a:rect l="l" t="t" r="r" b="b"/>
              <a:pathLst>
                <a:path w="10141" h="6456" extrusionOk="0">
                  <a:moveTo>
                    <a:pt x="9903" y="0"/>
                  </a:moveTo>
                  <a:cubicBezTo>
                    <a:pt x="9843" y="0"/>
                    <a:pt x="9777" y="19"/>
                    <a:pt x="9707" y="59"/>
                  </a:cubicBezTo>
                  <a:lnTo>
                    <a:pt x="434" y="5430"/>
                  </a:lnTo>
                  <a:cubicBezTo>
                    <a:pt x="167" y="5563"/>
                    <a:pt x="0" y="5863"/>
                    <a:pt x="0" y="6164"/>
                  </a:cubicBezTo>
                  <a:cubicBezTo>
                    <a:pt x="0" y="6351"/>
                    <a:pt x="82" y="6456"/>
                    <a:pt x="223" y="6456"/>
                  </a:cubicBezTo>
                  <a:cubicBezTo>
                    <a:pt x="283" y="6456"/>
                    <a:pt x="354" y="6437"/>
                    <a:pt x="434" y="6397"/>
                  </a:cubicBezTo>
                  <a:lnTo>
                    <a:pt x="9707" y="1060"/>
                  </a:lnTo>
                  <a:cubicBezTo>
                    <a:pt x="9941" y="893"/>
                    <a:pt x="10107" y="593"/>
                    <a:pt x="10141" y="293"/>
                  </a:cubicBezTo>
                  <a:cubicBezTo>
                    <a:pt x="10141" y="106"/>
                    <a:pt x="10042" y="0"/>
                    <a:pt x="9903"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6"/>
            <p:cNvSpPr/>
            <p:nvPr/>
          </p:nvSpPr>
          <p:spPr>
            <a:xfrm>
              <a:off x="4181500" y="1384125"/>
              <a:ext cx="422825" cy="259000"/>
            </a:xfrm>
            <a:custGeom>
              <a:avLst/>
              <a:gdLst/>
              <a:ahLst/>
              <a:cxnLst/>
              <a:rect l="l" t="t" r="r" b="b"/>
              <a:pathLst>
                <a:path w="16913" h="10360" extrusionOk="0">
                  <a:moveTo>
                    <a:pt x="16674" y="1"/>
                  </a:moveTo>
                  <a:cubicBezTo>
                    <a:pt x="16615" y="1"/>
                    <a:pt x="16548" y="20"/>
                    <a:pt x="16479" y="60"/>
                  </a:cubicBezTo>
                  <a:lnTo>
                    <a:pt x="434" y="9333"/>
                  </a:lnTo>
                  <a:cubicBezTo>
                    <a:pt x="167" y="9466"/>
                    <a:pt x="0" y="9766"/>
                    <a:pt x="0" y="10067"/>
                  </a:cubicBezTo>
                  <a:cubicBezTo>
                    <a:pt x="0" y="10254"/>
                    <a:pt x="82" y="10359"/>
                    <a:pt x="223" y="10359"/>
                  </a:cubicBezTo>
                  <a:cubicBezTo>
                    <a:pt x="283" y="10359"/>
                    <a:pt x="354" y="10340"/>
                    <a:pt x="434" y="10300"/>
                  </a:cubicBezTo>
                  <a:lnTo>
                    <a:pt x="16479" y="1027"/>
                  </a:lnTo>
                  <a:cubicBezTo>
                    <a:pt x="16712" y="893"/>
                    <a:pt x="16912" y="593"/>
                    <a:pt x="16912" y="293"/>
                  </a:cubicBezTo>
                  <a:cubicBezTo>
                    <a:pt x="16912" y="106"/>
                    <a:pt x="16814" y="1"/>
                    <a:pt x="1667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6"/>
            <p:cNvSpPr/>
            <p:nvPr/>
          </p:nvSpPr>
          <p:spPr>
            <a:xfrm>
              <a:off x="3214125" y="2275600"/>
              <a:ext cx="185175" cy="121375"/>
            </a:xfrm>
            <a:custGeom>
              <a:avLst/>
              <a:gdLst/>
              <a:ahLst/>
              <a:cxnLst/>
              <a:rect l="l" t="t" r="r" b="b"/>
              <a:pathLst>
                <a:path w="7407" h="4855" extrusionOk="0">
                  <a:moveTo>
                    <a:pt x="7157" y="1"/>
                  </a:moveTo>
                  <a:cubicBezTo>
                    <a:pt x="7092" y="1"/>
                    <a:pt x="7019" y="20"/>
                    <a:pt x="6939" y="59"/>
                  </a:cubicBezTo>
                  <a:lnTo>
                    <a:pt x="468" y="3795"/>
                  </a:lnTo>
                  <a:cubicBezTo>
                    <a:pt x="201" y="3962"/>
                    <a:pt x="34" y="4262"/>
                    <a:pt x="1" y="4563"/>
                  </a:cubicBezTo>
                  <a:cubicBezTo>
                    <a:pt x="1" y="4750"/>
                    <a:pt x="99" y="4855"/>
                    <a:pt x="250" y="4855"/>
                  </a:cubicBezTo>
                  <a:cubicBezTo>
                    <a:pt x="314" y="4855"/>
                    <a:pt x="388" y="4836"/>
                    <a:pt x="468" y="4796"/>
                  </a:cubicBezTo>
                  <a:lnTo>
                    <a:pt x="6939" y="1027"/>
                  </a:lnTo>
                  <a:cubicBezTo>
                    <a:pt x="7206" y="860"/>
                    <a:pt x="7373" y="593"/>
                    <a:pt x="7406" y="293"/>
                  </a:cubicBezTo>
                  <a:cubicBezTo>
                    <a:pt x="7406" y="106"/>
                    <a:pt x="7308" y="1"/>
                    <a:pt x="715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6"/>
            <p:cNvSpPr/>
            <p:nvPr/>
          </p:nvSpPr>
          <p:spPr>
            <a:xfrm>
              <a:off x="3136575" y="1546550"/>
              <a:ext cx="1609500" cy="2190750"/>
            </a:xfrm>
            <a:custGeom>
              <a:avLst/>
              <a:gdLst/>
              <a:ahLst/>
              <a:cxnLst/>
              <a:rect l="l" t="t" r="r" b="b"/>
              <a:pathLst>
                <a:path w="64380" h="87630" extrusionOk="0">
                  <a:moveTo>
                    <a:pt x="63946" y="534"/>
                  </a:moveTo>
                  <a:lnTo>
                    <a:pt x="63946" y="50136"/>
                  </a:lnTo>
                  <a:cubicBezTo>
                    <a:pt x="63946" y="50303"/>
                    <a:pt x="63846" y="50470"/>
                    <a:pt x="63713" y="50570"/>
                  </a:cubicBezTo>
                  <a:lnTo>
                    <a:pt x="434" y="87096"/>
                  </a:lnTo>
                  <a:lnTo>
                    <a:pt x="434" y="37461"/>
                  </a:lnTo>
                  <a:cubicBezTo>
                    <a:pt x="434" y="37294"/>
                    <a:pt x="534" y="37160"/>
                    <a:pt x="668" y="37060"/>
                  </a:cubicBezTo>
                  <a:lnTo>
                    <a:pt x="1468" y="36593"/>
                  </a:lnTo>
                  <a:cubicBezTo>
                    <a:pt x="1869" y="36360"/>
                    <a:pt x="2102" y="35926"/>
                    <a:pt x="2135" y="35459"/>
                  </a:cubicBezTo>
                  <a:lnTo>
                    <a:pt x="2135" y="32590"/>
                  </a:lnTo>
                  <a:cubicBezTo>
                    <a:pt x="2135" y="32424"/>
                    <a:pt x="2236" y="32290"/>
                    <a:pt x="2369" y="32190"/>
                  </a:cubicBezTo>
                  <a:lnTo>
                    <a:pt x="11442" y="26920"/>
                  </a:lnTo>
                  <a:lnTo>
                    <a:pt x="11442" y="29622"/>
                  </a:lnTo>
                  <a:cubicBezTo>
                    <a:pt x="11409" y="29989"/>
                    <a:pt x="11709" y="30322"/>
                    <a:pt x="12109" y="30356"/>
                  </a:cubicBezTo>
                  <a:cubicBezTo>
                    <a:pt x="12276" y="30356"/>
                    <a:pt x="12409" y="30289"/>
                    <a:pt x="12543" y="30222"/>
                  </a:cubicBezTo>
                  <a:lnTo>
                    <a:pt x="63946" y="534"/>
                  </a:lnTo>
                  <a:close/>
                  <a:moveTo>
                    <a:pt x="64113" y="0"/>
                  </a:moveTo>
                  <a:cubicBezTo>
                    <a:pt x="64046" y="0"/>
                    <a:pt x="63980" y="34"/>
                    <a:pt x="63913" y="67"/>
                  </a:cubicBezTo>
                  <a:lnTo>
                    <a:pt x="12309" y="29855"/>
                  </a:lnTo>
                  <a:cubicBezTo>
                    <a:pt x="12243" y="29889"/>
                    <a:pt x="12176" y="29922"/>
                    <a:pt x="12109" y="29922"/>
                  </a:cubicBezTo>
                  <a:cubicBezTo>
                    <a:pt x="11976" y="29922"/>
                    <a:pt x="11876" y="29788"/>
                    <a:pt x="11876" y="29588"/>
                  </a:cubicBezTo>
                  <a:lnTo>
                    <a:pt x="11876" y="26720"/>
                  </a:lnTo>
                  <a:cubicBezTo>
                    <a:pt x="11876" y="26519"/>
                    <a:pt x="11776" y="26419"/>
                    <a:pt x="11609" y="26419"/>
                  </a:cubicBezTo>
                  <a:cubicBezTo>
                    <a:pt x="11542" y="26419"/>
                    <a:pt x="11475" y="26419"/>
                    <a:pt x="11409" y="26486"/>
                  </a:cubicBezTo>
                  <a:lnTo>
                    <a:pt x="2169" y="31823"/>
                  </a:lnTo>
                  <a:cubicBezTo>
                    <a:pt x="1902" y="31990"/>
                    <a:pt x="1735" y="32290"/>
                    <a:pt x="1702" y="32590"/>
                  </a:cubicBezTo>
                  <a:lnTo>
                    <a:pt x="1702" y="35459"/>
                  </a:lnTo>
                  <a:cubicBezTo>
                    <a:pt x="1668" y="35793"/>
                    <a:pt x="1502" y="36060"/>
                    <a:pt x="1235" y="36260"/>
                  </a:cubicBezTo>
                  <a:lnTo>
                    <a:pt x="468" y="36693"/>
                  </a:lnTo>
                  <a:cubicBezTo>
                    <a:pt x="201" y="36894"/>
                    <a:pt x="34" y="37160"/>
                    <a:pt x="1" y="37494"/>
                  </a:cubicBezTo>
                  <a:lnTo>
                    <a:pt x="1" y="87296"/>
                  </a:lnTo>
                  <a:cubicBezTo>
                    <a:pt x="1" y="87496"/>
                    <a:pt x="101" y="87630"/>
                    <a:pt x="267" y="87630"/>
                  </a:cubicBezTo>
                  <a:cubicBezTo>
                    <a:pt x="334" y="87630"/>
                    <a:pt x="401" y="87597"/>
                    <a:pt x="468" y="87563"/>
                  </a:cubicBezTo>
                  <a:lnTo>
                    <a:pt x="63913" y="50904"/>
                  </a:lnTo>
                  <a:cubicBezTo>
                    <a:pt x="64180" y="50737"/>
                    <a:pt x="64347" y="50470"/>
                    <a:pt x="64380" y="50136"/>
                  </a:cubicBezTo>
                  <a:lnTo>
                    <a:pt x="64380" y="334"/>
                  </a:lnTo>
                  <a:cubicBezTo>
                    <a:pt x="64380" y="134"/>
                    <a:pt x="64280" y="0"/>
                    <a:pt x="64113"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6"/>
            <p:cNvSpPr/>
            <p:nvPr/>
          </p:nvSpPr>
          <p:spPr>
            <a:xfrm>
              <a:off x="3226650" y="2378125"/>
              <a:ext cx="160125" cy="160000"/>
            </a:xfrm>
            <a:custGeom>
              <a:avLst/>
              <a:gdLst/>
              <a:ahLst/>
              <a:cxnLst/>
              <a:rect l="l" t="t" r="r" b="b"/>
              <a:pathLst>
                <a:path w="6405" h="6400" extrusionOk="0">
                  <a:moveTo>
                    <a:pt x="5938" y="428"/>
                  </a:moveTo>
                  <a:cubicBezTo>
                    <a:pt x="5971" y="462"/>
                    <a:pt x="5971" y="495"/>
                    <a:pt x="5971" y="562"/>
                  </a:cubicBezTo>
                  <a:lnTo>
                    <a:pt x="5971" y="2430"/>
                  </a:lnTo>
                  <a:cubicBezTo>
                    <a:pt x="5938" y="2663"/>
                    <a:pt x="5804" y="2897"/>
                    <a:pt x="5604" y="3030"/>
                  </a:cubicBezTo>
                  <a:lnTo>
                    <a:pt x="601" y="5932"/>
                  </a:lnTo>
                  <a:cubicBezTo>
                    <a:pt x="567" y="5966"/>
                    <a:pt x="501" y="5966"/>
                    <a:pt x="467" y="5966"/>
                  </a:cubicBezTo>
                  <a:cubicBezTo>
                    <a:pt x="434" y="5932"/>
                    <a:pt x="434" y="5899"/>
                    <a:pt x="434" y="5865"/>
                  </a:cubicBezTo>
                  <a:lnTo>
                    <a:pt x="434" y="3964"/>
                  </a:lnTo>
                  <a:cubicBezTo>
                    <a:pt x="467" y="3731"/>
                    <a:pt x="601" y="3497"/>
                    <a:pt x="801" y="3364"/>
                  </a:cubicBezTo>
                  <a:lnTo>
                    <a:pt x="5838" y="462"/>
                  </a:lnTo>
                  <a:cubicBezTo>
                    <a:pt x="5838" y="428"/>
                    <a:pt x="5904" y="428"/>
                    <a:pt x="5938" y="428"/>
                  </a:cubicBezTo>
                  <a:close/>
                  <a:moveTo>
                    <a:pt x="5916" y="1"/>
                  </a:moveTo>
                  <a:cubicBezTo>
                    <a:pt x="5809" y="1"/>
                    <a:pt x="5701" y="37"/>
                    <a:pt x="5604" y="95"/>
                  </a:cubicBezTo>
                  <a:lnTo>
                    <a:pt x="601" y="2997"/>
                  </a:lnTo>
                  <a:cubicBezTo>
                    <a:pt x="267" y="3230"/>
                    <a:pt x="34" y="3564"/>
                    <a:pt x="34" y="3964"/>
                  </a:cubicBezTo>
                  <a:lnTo>
                    <a:pt x="34" y="5865"/>
                  </a:lnTo>
                  <a:cubicBezTo>
                    <a:pt x="0" y="6032"/>
                    <a:pt x="100" y="6232"/>
                    <a:pt x="267" y="6332"/>
                  </a:cubicBezTo>
                  <a:cubicBezTo>
                    <a:pt x="334" y="6366"/>
                    <a:pt x="400" y="6399"/>
                    <a:pt x="501" y="6399"/>
                  </a:cubicBezTo>
                  <a:cubicBezTo>
                    <a:pt x="601" y="6399"/>
                    <a:pt x="701" y="6366"/>
                    <a:pt x="801" y="6299"/>
                  </a:cubicBezTo>
                  <a:lnTo>
                    <a:pt x="5838" y="3397"/>
                  </a:lnTo>
                  <a:cubicBezTo>
                    <a:pt x="6138" y="3164"/>
                    <a:pt x="6371" y="2797"/>
                    <a:pt x="6371" y="2430"/>
                  </a:cubicBezTo>
                  <a:lnTo>
                    <a:pt x="6371" y="528"/>
                  </a:lnTo>
                  <a:cubicBezTo>
                    <a:pt x="6405" y="328"/>
                    <a:pt x="6305" y="161"/>
                    <a:pt x="6138" y="61"/>
                  </a:cubicBezTo>
                  <a:cubicBezTo>
                    <a:pt x="6068" y="19"/>
                    <a:pt x="5992" y="1"/>
                    <a:pt x="591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6"/>
            <p:cNvSpPr/>
            <p:nvPr/>
          </p:nvSpPr>
          <p:spPr>
            <a:xfrm>
              <a:off x="3246650" y="2433200"/>
              <a:ext cx="96775" cy="66050"/>
            </a:xfrm>
            <a:custGeom>
              <a:avLst/>
              <a:gdLst/>
              <a:ahLst/>
              <a:cxnLst/>
              <a:rect l="l" t="t" r="r" b="b"/>
              <a:pathLst>
                <a:path w="3871" h="2642" extrusionOk="0">
                  <a:moveTo>
                    <a:pt x="3691" y="1"/>
                  </a:moveTo>
                  <a:cubicBezTo>
                    <a:pt x="3654" y="1"/>
                    <a:pt x="3613" y="9"/>
                    <a:pt x="3570" y="27"/>
                  </a:cubicBezTo>
                  <a:lnTo>
                    <a:pt x="301" y="1928"/>
                  </a:lnTo>
                  <a:cubicBezTo>
                    <a:pt x="134" y="2061"/>
                    <a:pt x="1" y="2228"/>
                    <a:pt x="1" y="2428"/>
                  </a:cubicBezTo>
                  <a:cubicBezTo>
                    <a:pt x="1" y="2566"/>
                    <a:pt x="64" y="2641"/>
                    <a:pt x="159" y="2641"/>
                  </a:cubicBezTo>
                  <a:cubicBezTo>
                    <a:pt x="201" y="2641"/>
                    <a:pt x="249" y="2626"/>
                    <a:pt x="301" y="2595"/>
                  </a:cubicBezTo>
                  <a:lnTo>
                    <a:pt x="3570" y="694"/>
                  </a:lnTo>
                  <a:cubicBezTo>
                    <a:pt x="3770" y="594"/>
                    <a:pt x="3870" y="393"/>
                    <a:pt x="3870" y="193"/>
                  </a:cubicBezTo>
                  <a:cubicBezTo>
                    <a:pt x="3870" y="70"/>
                    <a:pt x="3797" y="1"/>
                    <a:pt x="369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6"/>
            <p:cNvSpPr/>
            <p:nvPr/>
          </p:nvSpPr>
          <p:spPr>
            <a:xfrm>
              <a:off x="3355075" y="2416350"/>
              <a:ext cx="14200" cy="20025"/>
            </a:xfrm>
            <a:custGeom>
              <a:avLst/>
              <a:gdLst/>
              <a:ahLst/>
              <a:cxnLst/>
              <a:rect l="l" t="t" r="r" b="b"/>
              <a:pathLst>
                <a:path w="568" h="801" extrusionOk="0">
                  <a:moveTo>
                    <a:pt x="567" y="0"/>
                  </a:moveTo>
                  <a:lnTo>
                    <a:pt x="34" y="334"/>
                  </a:lnTo>
                  <a:cubicBezTo>
                    <a:pt x="0" y="334"/>
                    <a:pt x="0" y="367"/>
                    <a:pt x="0" y="400"/>
                  </a:cubicBezTo>
                  <a:lnTo>
                    <a:pt x="267" y="801"/>
                  </a:lnTo>
                  <a:cubicBezTo>
                    <a:pt x="267" y="801"/>
                    <a:pt x="300" y="801"/>
                    <a:pt x="300" y="767"/>
                  </a:cubicBezTo>
                  <a:lnTo>
                    <a:pt x="567" y="67"/>
                  </a:lnTo>
                  <a:lnTo>
                    <a:pt x="567"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6"/>
            <p:cNvSpPr/>
            <p:nvPr/>
          </p:nvSpPr>
          <p:spPr>
            <a:xfrm>
              <a:off x="3210800" y="2994475"/>
              <a:ext cx="20875" cy="27950"/>
            </a:xfrm>
            <a:custGeom>
              <a:avLst/>
              <a:gdLst/>
              <a:ahLst/>
              <a:cxnLst/>
              <a:rect l="l" t="t" r="r" b="b"/>
              <a:pathLst>
                <a:path w="835" h="1118" extrusionOk="0">
                  <a:moveTo>
                    <a:pt x="619" y="0"/>
                  </a:moveTo>
                  <a:cubicBezTo>
                    <a:pt x="565" y="0"/>
                    <a:pt x="502" y="19"/>
                    <a:pt x="434" y="58"/>
                  </a:cubicBezTo>
                  <a:cubicBezTo>
                    <a:pt x="167" y="225"/>
                    <a:pt x="34" y="525"/>
                    <a:pt x="0" y="826"/>
                  </a:cubicBezTo>
                  <a:cubicBezTo>
                    <a:pt x="0" y="1013"/>
                    <a:pt x="99" y="1118"/>
                    <a:pt x="238" y="1118"/>
                  </a:cubicBezTo>
                  <a:cubicBezTo>
                    <a:pt x="298" y="1118"/>
                    <a:pt x="364" y="1099"/>
                    <a:pt x="434" y="1059"/>
                  </a:cubicBezTo>
                  <a:cubicBezTo>
                    <a:pt x="668" y="892"/>
                    <a:pt x="834" y="625"/>
                    <a:pt x="834" y="325"/>
                  </a:cubicBezTo>
                  <a:cubicBezTo>
                    <a:pt x="834" y="113"/>
                    <a:pt x="751" y="0"/>
                    <a:pt x="619"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6"/>
            <p:cNvSpPr/>
            <p:nvPr/>
          </p:nvSpPr>
          <p:spPr>
            <a:xfrm>
              <a:off x="3295850" y="2896875"/>
              <a:ext cx="21725" cy="27975"/>
            </a:xfrm>
            <a:custGeom>
              <a:avLst/>
              <a:gdLst/>
              <a:ahLst/>
              <a:cxnLst/>
              <a:rect l="l" t="t" r="r" b="b"/>
              <a:pathLst>
                <a:path w="869" h="1119" extrusionOk="0">
                  <a:moveTo>
                    <a:pt x="630" y="1"/>
                  </a:moveTo>
                  <a:cubicBezTo>
                    <a:pt x="571" y="1"/>
                    <a:pt x="504" y="20"/>
                    <a:pt x="434" y="60"/>
                  </a:cubicBezTo>
                  <a:cubicBezTo>
                    <a:pt x="168" y="226"/>
                    <a:pt x="1" y="493"/>
                    <a:pt x="1" y="793"/>
                  </a:cubicBezTo>
                  <a:cubicBezTo>
                    <a:pt x="1" y="1006"/>
                    <a:pt x="84" y="1118"/>
                    <a:pt x="228" y="1118"/>
                  </a:cubicBezTo>
                  <a:cubicBezTo>
                    <a:pt x="287" y="1118"/>
                    <a:pt x="357" y="1099"/>
                    <a:pt x="434" y="1060"/>
                  </a:cubicBezTo>
                  <a:cubicBezTo>
                    <a:pt x="668" y="893"/>
                    <a:pt x="835" y="593"/>
                    <a:pt x="868" y="293"/>
                  </a:cubicBezTo>
                  <a:cubicBezTo>
                    <a:pt x="868" y="106"/>
                    <a:pt x="770" y="1"/>
                    <a:pt x="630"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6"/>
            <p:cNvSpPr/>
            <p:nvPr/>
          </p:nvSpPr>
          <p:spPr>
            <a:xfrm>
              <a:off x="3380075" y="2847700"/>
              <a:ext cx="20875" cy="27950"/>
            </a:xfrm>
            <a:custGeom>
              <a:avLst/>
              <a:gdLst/>
              <a:ahLst/>
              <a:cxnLst/>
              <a:rect l="l" t="t" r="r" b="b"/>
              <a:pathLst>
                <a:path w="835" h="1118" extrusionOk="0">
                  <a:moveTo>
                    <a:pt x="619" y="0"/>
                  </a:moveTo>
                  <a:cubicBezTo>
                    <a:pt x="565" y="0"/>
                    <a:pt x="503" y="19"/>
                    <a:pt x="435" y="58"/>
                  </a:cubicBezTo>
                  <a:cubicBezTo>
                    <a:pt x="168" y="225"/>
                    <a:pt x="1" y="525"/>
                    <a:pt x="1" y="826"/>
                  </a:cubicBezTo>
                  <a:cubicBezTo>
                    <a:pt x="1" y="1013"/>
                    <a:pt x="99" y="1118"/>
                    <a:pt x="239" y="1118"/>
                  </a:cubicBezTo>
                  <a:cubicBezTo>
                    <a:pt x="298" y="1118"/>
                    <a:pt x="365" y="1099"/>
                    <a:pt x="435" y="1059"/>
                  </a:cubicBezTo>
                  <a:cubicBezTo>
                    <a:pt x="668" y="892"/>
                    <a:pt x="835" y="626"/>
                    <a:pt x="835" y="325"/>
                  </a:cubicBezTo>
                  <a:cubicBezTo>
                    <a:pt x="835" y="113"/>
                    <a:pt x="751" y="0"/>
                    <a:pt x="619"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6"/>
            <p:cNvSpPr/>
            <p:nvPr/>
          </p:nvSpPr>
          <p:spPr>
            <a:xfrm>
              <a:off x="3465150" y="2820325"/>
              <a:ext cx="20875" cy="28175"/>
            </a:xfrm>
            <a:custGeom>
              <a:avLst/>
              <a:gdLst/>
              <a:ahLst/>
              <a:cxnLst/>
              <a:rect l="l" t="t" r="r" b="b"/>
              <a:pathLst>
                <a:path w="835" h="1127" extrusionOk="0">
                  <a:moveTo>
                    <a:pt x="592" y="0"/>
                  </a:moveTo>
                  <a:cubicBezTo>
                    <a:pt x="536" y="0"/>
                    <a:pt x="472" y="17"/>
                    <a:pt x="401" y="53"/>
                  </a:cubicBezTo>
                  <a:cubicBezTo>
                    <a:pt x="167" y="219"/>
                    <a:pt x="0" y="520"/>
                    <a:pt x="0" y="820"/>
                  </a:cubicBezTo>
                  <a:cubicBezTo>
                    <a:pt x="0" y="1006"/>
                    <a:pt x="81" y="1127"/>
                    <a:pt x="209" y="1127"/>
                  </a:cubicBezTo>
                  <a:cubicBezTo>
                    <a:pt x="265" y="1127"/>
                    <a:pt x="330" y="1104"/>
                    <a:pt x="401" y="1053"/>
                  </a:cubicBezTo>
                  <a:cubicBezTo>
                    <a:pt x="667" y="887"/>
                    <a:pt x="834" y="620"/>
                    <a:pt x="834" y="320"/>
                  </a:cubicBezTo>
                  <a:cubicBezTo>
                    <a:pt x="834" y="124"/>
                    <a:pt x="745" y="0"/>
                    <a:pt x="59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6"/>
            <p:cNvSpPr/>
            <p:nvPr/>
          </p:nvSpPr>
          <p:spPr>
            <a:xfrm>
              <a:off x="3550200" y="2732600"/>
              <a:ext cx="20875" cy="27950"/>
            </a:xfrm>
            <a:custGeom>
              <a:avLst/>
              <a:gdLst/>
              <a:ahLst/>
              <a:cxnLst/>
              <a:rect l="l" t="t" r="r" b="b"/>
              <a:pathLst>
                <a:path w="835" h="1118" extrusionOk="0">
                  <a:moveTo>
                    <a:pt x="597" y="0"/>
                  </a:moveTo>
                  <a:cubicBezTo>
                    <a:pt x="537" y="0"/>
                    <a:pt x="471" y="19"/>
                    <a:pt x="401" y="59"/>
                  </a:cubicBezTo>
                  <a:cubicBezTo>
                    <a:pt x="168" y="226"/>
                    <a:pt x="1" y="493"/>
                    <a:pt x="1" y="793"/>
                  </a:cubicBezTo>
                  <a:cubicBezTo>
                    <a:pt x="1" y="1006"/>
                    <a:pt x="84" y="1118"/>
                    <a:pt x="216" y="1118"/>
                  </a:cubicBezTo>
                  <a:cubicBezTo>
                    <a:pt x="270" y="1118"/>
                    <a:pt x="333" y="1099"/>
                    <a:pt x="401" y="1060"/>
                  </a:cubicBezTo>
                  <a:cubicBezTo>
                    <a:pt x="635" y="893"/>
                    <a:pt x="801" y="593"/>
                    <a:pt x="835" y="293"/>
                  </a:cubicBezTo>
                  <a:cubicBezTo>
                    <a:pt x="835" y="105"/>
                    <a:pt x="736" y="0"/>
                    <a:pt x="597"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6"/>
            <p:cNvSpPr/>
            <p:nvPr/>
          </p:nvSpPr>
          <p:spPr>
            <a:xfrm>
              <a:off x="3634425" y="2701075"/>
              <a:ext cx="20875" cy="28175"/>
            </a:xfrm>
            <a:custGeom>
              <a:avLst/>
              <a:gdLst/>
              <a:ahLst/>
              <a:cxnLst/>
              <a:rect l="l" t="t" r="r" b="b"/>
              <a:pathLst>
                <a:path w="835" h="1127" extrusionOk="0">
                  <a:moveTo>
                    <a:pt x="606" y="0"/>
                  </a:moveTo>
                  <a:cubicBezTo>
                    <a:pt x="555" y="0"/>
                    <a:pt x="497" y="17"/>
                    <a:pt x="434" y="53"/>
                  </a:cubicBezTo>
                  <a:cubicBezTo>
                    <a:pt x="168" y="219"/>
                    <a:pt x="1" y="520"/>
                    <a:pt x="1" y="820"/>
                  </a:cubicBezTo>
                  <a:cubicBezTo>
                    <a:pt x="1" y="1006"/>
                    <a:pt x="82" y="1127"/>
                    <a:pt x="221" y="1127"/>
                  </a:cubicBezTo>
                  <a:cubicBezTo>
                    <a:pt x="282" y="1127"/>
                    <a:pt x="354" y="1104"/>
                    <a:pt x="434" y="1053"/>
                  </a:cubicBezTo>
                  <a:cubicBezTo>
                    <a:pt x="668" y="886"/>
                    <a:pt x="835" y="620"/>
                    <a:pt x="835" y="319"/>
                  </a:cubicBezTo>
                  <a:cubicBezTo>
                    <a:pt x="835" y="124"/>
                    <a:pt x="745" y="0"/>
                    <a:pt x="606"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6"/>
            <p:cNvSpPr/>
            <p:nvPr/>
          </p:nvSpPr>
          <p:spPr>
            <a:xfrm>
              <a:off x="3719500" y="2602975"/>
              <a:ext cx="20875" cy="28175"/>
            </a:xfrm>
            <a:custGeom>
              <a:avLst/>
              <a:gdLst/>
              <a:ahLst/>
              <a:cxnLst/>
              <a:rect l="l" t="t" r="r" b="b"/>
              <a:pathLst>
                <a:path w="835" h="1127" extrusionOk="0">
                  <a:moveTo>
                    <a:pt x="599" y="0"/>
                  </a:moveTo>
                  <a:cubicBezTo>
                    <a:pt x="539" y="0"/>
                    <a:pt x="471" y="23"/>
                    <a:pt x="401" y="74"/>
                  </a:cubicBezTo>
                  <a:cubicBezTo>
                    <a:pt x="167" y="241"/>
                    <a:pt x="0" y="507"/>
                    <a:pt x="0" y="808"/>
                  </a:cubicBezTo>
                  <a:cubicBezTo>
                    <a:pt x="0" y="1003"/>
                    <a:pt x="90" y="1127"/>
                    <a:pt x="229" y="1127"/>
                  </a:cubicBezTo>
                  <a:cubicBezTo>
                    <a:pt x="280" y="1127"/>
                    <a:pt x="338" y="1110"/>
                    <a:pt x="401" y="1074"/>
                  </a:cubicBezTo>
                  <a:cubicBezTo>
                    <a:pt x="667" y="908"/>
                    <a:pt x="834" y="607"/>
                    <a:pt x="834" y="307"/>
                  </a:cubicBezTo>
                  <a:cubicBezTo>
                    <a:pt x="834" y="121"/>
                    <a:pt x="737" y="0"/>
                    <a:pt x="599"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6"/>
            <p:cNvSpPr/>
            <p:nvPr/>
          </p:nvSpPr>
          <p:spPr>
            <a:xfrm>
              <a:off x="3803725" y="2579150"/>
              <a:ext cx="20875" cy="27975"/>
            </a:xfrm>
            <a:custGeom>
              <a:avLst/>
              <a:gdLst/>
              <a:ahLst/>
              <a:cxnLst/>
              <a:rect l="l" t="t" r="r" b="b"/>
              <a:pathLst>
                <a:path w="835" h="1119" extrusionOk="0">
                  <a:moveTo>
                    <a:pt x="623" y="1"/>
                  </a:moveTo>
                  <a:cubicBezTo>
                    <a:pt x="567" y="1"/>
                    <a:pt x="504" y="20"/>
                    <a:pt x="434" y="59"/>
                  </a:cubicBezTo>
                  <a:cubicBezTo>
                    <a:pt x="167" y="226"/>
                    <a:pt x="0" y="493"/>
                    <a:pt x="0" y="793"/>
                  </a:cubicBezTo>
                  <a:cubicBezTo>
                    <a:pt x="0" y="1006"/>
                    <a:pt x="84" y="1118"/>
                    <a:pt x="228" y="1118"/>
                  </a:cubicBezTo>
                  <a:cubicBezTo>
                    <a:pt x="287" y="1118"/>
                    <a:pt x="356" y="1099"/>
                    <a:pt x="434" y="1060"/>
                  </a:cubicBezTo>
                  <a:cubicBezTo>
                    <a:pt x="667" y="893"/>
                    <a:pt x="834" y="593"/>
                    <a:pt x="834" y="293"/>
                  </a:cubicBezTo>
                  <a:cubicBezTo>
                    <a:pt x="834" y="106"/>
                    <a:pt x="752" y="1"/>
                    <a:pt x="623"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6"/>
            <p:cNvSpPr/>
            <p:nvPr/>
          </p:nvSpPr>
          <p:spPr>
            <a:xfrm>
              <a:off x="3888775" y="2309825"/>
              <a:ext cx="20875" cy="28325"/>
            </a:xfrm>
            <a:custGeom>
              <a:avLst/>
              <a:gdLst/>
              <a:ahLst/>
              <a:cxnLst/>
              <a:rect l="l" t="t" r="r" b="b"/>
              <a:pathLst>
                <a:path w="835" h="1133" extrusionOk="0">
                  <a:moveTo>
                    <a:pt x="593" y="0"/>
                  </a:moveTo>
                  <a:cubicBezTo>
                    <a:pt x="534" y="0"/>
                    <a:pt x="469" y="19"/>
                    <a:pt x="401" y="58"/>
                  </a:cubicBezTo>
                  <a:cubicBezTo>
                    <a:pt x="168" y="225"/>
                    <a:pt x="1" y="525"/>
                    <a:pt x="1" y="825"/>
                  </a:cubicBezTo>
                  <a:cubicBezTo>
                    <a:pt x="1" y="1011"/>
                    <a:pt x="82" y="1132"/>
                    <a:pt x="210" y="1132"/>
                  </a:cubicBezTo>
                  <a:cubicBezTo>
                    <a:pt x="266" y="1132"/>
                    <a:pt x="330" y="1109"/>
                    <a:pt x="401" y="1059"/>
                  </a:cubicBezTo>
                  <a:cubicBezTo>
                    <a:pt x="668" y="892"/>
                    <a:pt x="801" y="625"/>
                    <a:pt x="835" y="325"/>
                  </a:cubicBezTo>
                  <a:cubicBezTo>
                    <a:pt x="835" y="112"/>
                    <a:pt x="734" y="0"/>
                    <a:pt x="593"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6"/>
            <p:cNvSpPr/>
            <p:nvPr/>
          </p:nvSpPr>
          <p:spPr>
            <a:xfrm>
              <a:off x="3973000" y="2457025"/>
              <a:ext cx="21725" cy="28200"/>
            </a:xfrm>
            <a:custGeom>
              <a:avLst/>
              <a:gdLst/>
              <a:ahLst/>
              <a:cxnLst/>
              <a:rect l="l" t="t" r="r" b="b"/>
              <a:pathLst>
                <a:path w="869" h="1128" extrusionOk="0">
                  <a:moveTo>
                    <a:pt x="633" y="1"/>
                  </a:moveTo>
                  <a:cubicBezTo>
                    <a:pt x="573" y="1"/>
                    <a:pt x="505" y="24"/>
                    <a:pt x="434" y="74"/>
                  </a:cubicBezTo>
                  <a:cubicBezTo>
                    <a:pt x="168" y="208"/>
                    <a:pt x="1" y="508"/>
                    <a:pt x="1" y="808"/>
                  </a:cubicBezTo>
                  <a:cubicBezTo>
                    <a:pt x="1" y="1003"/>
                    <a:pt x="108" y="1127"/>
                    <a:pt x="257" y="1127"/>
                  </a:cubicBezTo>
                  <a:cubicBezTo>
                    <a:pt x="312" y="1127"/>
                    <a:pt x="372" y="1111"/>
                    <a:pt x="434" y="1075"/>
                  </a:cubicBezTo>
                  <a:cubicBezTo>
                    <a:pt x="668" y="875"/>
                    <a:pt x="835" y="608"/>
                    <a:pt x="868" y="308"/>
                  </a:cubicBezTo>
                  <a:cubicBezTo>
                    <a:pt x="868" y="122"/>
                    <a:pt x="771" y="1"/>
                    <a:pt x="633"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6"/>
            <p:cNvSpPr/>
            <p:nvPr/>
          </p:nvSpPr>
          <p:spPr>
            <a:xfrm>
              <a:off x="4058075" y="2457025"/>
              <a:ext cx="20875" cy="28200"/>
            </a:xfrm>
            <a:custGeom>
              <a:avLst/>
              <a:gdLst/>
              <a:ahLst/>
              <a:cxnLst/>
              <a:rect l="l" t="t" r="r" b="b"/>
              <a:pathLst>
                <a:path w="835" h="1128" extrusionOk="0">
                  <a:moveTo>
                    <a:pt x="614" y="1"/>
                  </a:moveTo>
                  <a:cubicBezTo>
                    <a:pt x="553" y="1"/>
                    <a:pt x="481" y="24"/>
                    <a:pt x="401" y="74"/>
                  </a:cubicBezTo>
                  <a:cubicBezTo>
                    <a:pt x="167" y="241"/>
                    <a:pt x="0" y="508"/>
                    <a:pt x="0" y="808"/>
                  </a:cubicBezTo>
                  <a:cubicBezTo>
                    <a:pt x="0" y="1003"/>
                    <a:pt x="90" y="1127"/>
                    <a:pt x="229" y="1127"/>
                  </a:cubicBezTo>
                  <a:cubicBezTo>
                    <a:pt x="280" y="1127"/>
                    <a:pt x="338" y="1111"/>
                    <a:pt x="401" y="1075"/>
                  </a:cubicBezTo>
                  <a:cubicBezTo>
                    <a:pt x="667" y="875"/>
                    <a:pt x="801" y="608"/>
                    <a:pt x="834" y="308"/>
                  </a:cubicBezTo>
                  <a:cubicBezTo>
                    <a:pt x="834" y="122"/>
                    <a:pt x="753" y="1"/>
                    <a:pt x="61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6"/>
            <p:cNvSpPr/>
            <p:nvPr/>
          </p:nvSpPr>
          <p:spPr>
            <a:xfrm>
              <a:off x="4142300" y="2457025"/>
              <a:ext cx="20875" cy="28200"/>
            </a:xfrm>
            <a:custGeom>
              <a:avLst/>
              <a:gdLst/>
              <a:ahLst/>
              <a:cxnLst/>
              <a:rect l="l" t="t" r="r" b="b"/>
              <a:pathLst>
                <a:path w="835" h="1128" extrusionOk="0">
                  <a:moveTo>
                    <a:pt x="625" y="1"/>
                  </a:moveTo>
                  <a:cubicBezTo>
                    <a:pt x="569" y="1"/>
                    <a:pt x="505" y="24"/>
                    <a:pt x="434" y="74"/>
                  </a:cubicBezTo>
                  <a:cubicBezTo>
                    <a:pt x="167" y="241"/>
                    <a:pt x="34" y="508"/>
                    <a:pt x="0" y="808"/>
                  </a:cubicBezTo>
                  <a:cubicBezTo>
                    <a:pt x="0" y="1003"/>
                    <a:pt x="108" y="1127"/>
                    <a:pt x="257" y="1127"/>
                  </a:cubicBezTo>
                  <a:cubicBezTo>
                    <a:pt x="311" y="1127"/>
                    <a:pt x="371" y="1111"/>
                    <a:pt x="434" y="1075"/>
                  </a:cubicBezTo>
                  <a:cubicBezTo>
                    <a:pt x="667" y="875"/>
                    <a:pt x="834" y="608"/>
                    <a:pt x="834" y="308"/>
                  </a:cubicBezTo>
                  <a:cubicBezTo>
                    <a:pt x="834" y="122"/>
                    <a:pt x="753" y="1"/>
                    <a:pt x="625"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6"/>
            <p:cNvSpPr/>
            <p:nvPr/>
          </p:nvSpPr>
          <p:spPr>
            <a:xfrm>
              <a:off x="4226525" y="2309825"/>
              <a:ext cx="21700" cy="28325"/>
            </a:xfrm>
            <a:custGeom>
              <a:avLst/>
              <a:gdLst/>
              <a:ahLst/>
              <a:cxnLst/>
              <a:rect l="l" t="t" r="r" b="b"/>
              <a:pathLst>
                <a:path w="868" h="1133" extrusionOk="0">
                  <a:moveTo>
                    <a:pt x="640" y="0"/>
                  </a:moveTo>
                  <a:cubicBezTo>
                    <a:pt x="581" y="0"/>
                    <a:pt x="512" y="19"/>
                    <a:pt x="434" y="58"/>
                  </a:cubicBezTo>
                  <a:cubicBezTo>
                    <a:pt x="201" y="225"/>
                    <a:pt x="34" y="525"/>
                    <a:pt x="0" y="825"/>
                  </a:cubicBezTo>
                  <a:cubicBezTo>
                    <a:pt x="0" y="1011"/>
                    <a:pt x="98" y="1132"/>
                    <a:pt x="235" y="1132"/>
                  </a:cubicBezTo>
                  <a:cubicBezTo>
                    <a:pt x="295" y="1132"/>
                    <a:pt x="363" y="1109"/>
                    <a:pt x="434" y="1059"/>
                  </a:cubicBezTo>
                  <a:cubicBezTo>
                    <a:pt x="701" y="892"/>
                    <a:pt x="834" y="625"/>
                    <a:pt x="868" y="325"/>
                  </a:cubicBezTo>
                  <a:cubicBezTo>
                    <a:pt x="868" y="112"/>
                    <a:pt x="784" y="0"/>
                    <a:pt x="640"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6"/>
            <p:cNvSpPr/>
            <p:nvPr/>
          </p:nvSpPr>
          <p:spPr>
            <a:xfrm>
              <a:off x="4311575" y="2281900"/>
              <a:ext cx="20875" cy="28200"/>
            </a:xfrm>
            <a:custGeom>
              <a:avLst/>
              <a:gdLst/>
              <a:ahLst/>
              <a:cxnLst/>
              <a:rect l="l" t="t" r="r" b="b"/>
              <a:pathLst>
                <a:path w="835" h="1128" extrusionOk="0">
                  <a:moveTo>
                    <a:pt x="626" y="1"/>
                  </a:moveTo>
                  <a:cubicBezTo>
                    <a:pt x="570" y="1"/>
                    <a:pt x="505" y="24"/>
                    <a:pt x="434" y="74"/>
                  </a:cubicBezTo>
                  <a:cubicBezTo>
                    <a:pt x="168" y="241"/>
                    <a:pt x="34" y="508"/>
                    <a:pt x="1" y="808"/>
                  </a:cubicBezTo>
                  <a:cubicBezTo>
                    <a:pt x="1" y="1003"/>
                    <a:pt x="108" y="1127"/>
                    <a:pt x="257" y="1127"/>
                  </a:cubicBezTo>
                  <a:cubicBezTo>
                    <a:pt x="312" y="1127"/>
                    <a:pt x="372" y="1111"/>
                    <a:pt x="434" y="1075"/>
                  </a:cubicBezTo>
                  <a:cubicBezTo>
                    <a:pt x="668" y="908"/>
                    <a:pt x="835" y="608"/>
                    <a:pt x="835" y="308"/>
                  </a:cubicBezTo>
                  <a:cubicBezTo>
                    <a:pt x="835" y="122"/>
                    <a:pt x="754" y="1"/>
                    <a:pt x="626"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6"/>
            <p:cNvSpPr/>
            <p:nvPr/>
          </p:nvSpPr>
          <p:spPr>
            <a:xfrm>
              <a:off x="4396650" y="2163175"/>
              <a:ext cx="21700" cy="28200"/>
            </a:xfrm>
            <a:custGeom>
              <a:avLst/>
              <a:gdLst/>
              <a:ahLst/>
              <a:cxnLst/>
              <a:rect l="l" t="t" r="r" b="b"/>
              <a:pathLst>
                <a:path w="868" h="1128" extrusionOk="0">
                  <a:moveTo>
                    <a:pt x="611" y="1"/>
                  </a:moveTo>
                  <a:cubicBezTo>
                    <a:pt x="557" y="1"/>
                    <a:pt x="496" y="17"/>
                    <a:pt x="434" y="53"/>
                  </a:cubicBezTo>
                  <a:cubicBezTo>
                    <a:pt x="167" y="220"/>
                    <a:pt x="34" y="520"/>
                    <a:pt x="0" y="820"/>
                  </a:cubicBezTo>
                  <a:cubicBezTo>
                    <a:pt x="0" y="1006"/>
                    <a:pt x="97" y="1127"/>
                    <a:pt x="235" y="1127"/>
                  </a:cubicBezTo>
                  <a:cubicBezTo>
                    <a:pt x="295" y="1127"/>
                    <a:pt x="363" y="1104"/>
                    <a:pt x="434" y="1054"/>
                  </a:cubicBezTo>
                  <a:cubicBezTo>
                    <a:pt x="667" y="887"/>
                    <a:pt x="834" y="620"/>
                    <a:pt x="868" y="320"/>
                  </a:cubicBezTo>
                  <a:cubicBezTo>
                    <a:pt x="868" y="125"/>
                    <a:pt x="760" y="1"/>
                    <a:pt x="611"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6"/>
            <p:cNvSpPr/>
            <p:nvPr/>
          </p:nvSpPr>
          <p:spPr>
            <a:xfrm>
              <a:off x="4480025" y="2163675"/>
              <a:ext cx="23375" cy="28250"/>
            </a:xfrm>
            <a:custGeom>
              <a:avLst/>
              <a:gdLst/>
              <a:ahLst/>
              <a:cxnLst/>
              <a:rect l="l" t="t" r="r" b="b"/>
              <a:pathLst>
                <a:path w="935" h="1130" extrusionOk="0">
                  <a:moveTo>
                    <a:pt x="645" y="0"/>
                  </a:moveTo>
                  <a:cubicBezTo>
                    <a:pt x="488" y="0"/>
                    <a:pt x="298" y="133"/>
                    <a:pt x="168" y="367"/>
                  </a:cubicBezTo>
                  <a:cubicBezTo>
                    <a:pt x="1" y="667"/>
                    <a:pt x="1" y="1001"/>
                    <a:pt x="168" y="1101"/>
                  </a:cubicBezTo>
                  <a:cubicBezTo>
                    <a:pt x="201" y="1120"/>
                    <a:pt x="237" y="1130"/>
                    <a:pt x="277" y="1130"/>
                  </a:cubicBezTo>
                  <a:cubicBezTo>
                    <a:pt x="436" y="1130"/>
                    <a:pt x="634" y="975"/>
                    <a:pt x="768" y="734"/>
                  </a:cubicBezTo>
                  <a:cubicBezTo>
                    <a:pt x="935" y="433"/>
                    <a:pt x="935" y="133"/>
                    <a:pt x="768" y="33"/>
                  </a:cubicBezTo>
                  <a:cubicBezTo>
                    <a:pt x="731" y="11"/>
                    <a:pt x="689" y="0"/>
                    <a:pt x="645"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6"/>
            <p:cNvSpPr/>
            <p:nvPr/>
          </p:nvSpPr>
          <p:spPr>
            <a:xfrm>
              <a:off x="4564275" y="2163675"/>
              <a:ext cx="24200" cy="28250"/>
            </a:xfrm>
            <a:custGeom>
              <a:avLst/>
              <a:gdLst/>
              <a:ahLst/>
              <a:cxnLst/>
              <a:rect l="l" t="t" r="r" b="b"/>
              <a:pathLst>
                <a:path w="968" h="1130" extrusionOk="0">
                  <a:moveTo>
                    <a:pt x="677" y="0"/>
                  </a:moveTo>
                  <a:cubicBezTo>
                    <a:pt x="521" y="0"/>
                    <a:pt x="330" y="133"/>
                    <a:pt x="200" y="367"/>
                  </a:cubicBezTo>
                  <a:cubicBezTo>
                    <a:pt x="0" y="667"/>
                    <a:pt x="0" y="1001"/>
                    <a:pt x="167" y="1101"/>
                  </a:cubicBezTo>
                  <a:cubicBezTo>
                    <a:pt x="206" y="1120"/>
                    <a:pt x="248" y="1130"/>
                    <a:pt x="292" y="1130"/>
                  </a:cubicBezTo>
                  <a:cubicBezTo>
                    <a:pt x="468" y="1130"/>
                    <a:pt x="667" y="975"/>
                    <a:pt x="801" y="734"/>
                  </a:cubicBezTo>
                  <a:cubicBezTo>
                    <a:pt x="967" y="433"/>
                    <a:pt x="967" y="100"/>
                    <a:pt x="801" y="33"/>
                  </a:cubicBezTo>
                  <a:cubicBezTo>
                    <a:pt x="764" y="11"/>
                    <a:pt x="722" y="0"/>
                    <a:pt x="677"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6"/>
            <p:cNvSpPr/>
            <p:nvPr/>
          </p:nvSpPr>
          <p:spPr>
            <a:xfrm>
              <a:off x="4650150" y="2114650"/>
              <a:ext cx="21725" cy="27975"/>
            </a:xfrm>
            <a:custGeom>
              <a:avLst/>
              <a:gdLst/>
              <a:ahLst/>
              <a:cxnLst/>
              <a:rect l="l" t="t" r="r" b="b"/>
              <a:pathLst>
                <a:path w="869" h="1119" extrusionOk="0">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26"/>
            <p:cNvSpPr/>
            <p:nvPr/>
          </p:nvSpPr>
          <p:spPr>
            <a:xfrm>
              <a:off x="3218300" y="2125775"/>
              <a:ext cx="1446050" cy="885175"/>
            </a:xfrm>
            <a:custGeom>
              <a:avLst/>
              <a:gdLst/>
              <a:ahLst/>
              <a:cxnLst/>
              <a:rect l="l" t="t" r="r" b="b"/>
              <a:pathLst>
                <a:path w="57842" h="35407" extrusionOk="0">
                  <a:moveTo>
                    <a:pt x="57711" y="1"/>
                  </a:moveTo>
                  <a:cubicBezTo>
                    <a:pt x="57698" y="1"/>
                    <a:pt x="57685" y="5"/>
                    <a:pt x="57675" y="15"/>
                  </a:cubicBezTo>
                  <a:lnTo>
                    <a:pt x="54306" y="1983"/>
                  </a:lnTo>
                  <a:lnTo>
                    <a:pt x="47535" y="1983"/>
                  </a:lnTo>
                  <a:cubicBezTo>
                    <a:pt x="47525" y="1973"/>
                    <a:pt x="47518" y="1969"/>
                    <a:pt x="47512" y="1969"/>
                  </a:cubicBezTo>
                  <a:cubicBezTo>
                    <a:pt x="47498" y="1969"/>
                    <a:pt x="47491" y="1993"/>
                    <a:pt x="47468" y="2016"/>
                  </a:cubicBezTo>
                  <a:lnTo>
                    <a:pt x="44099" y="6720"/>
                  </a:lnTo>
                  <a:lnTo>
                    <a:pt x="40730" y="7854"/>
                  </a:lnTo>
                  <a:cubicBezTo>
                    <a:pt x="40730" y="7854"/>
                    <a:pt x="40696" y="7854"/>
                    <a:pt x="40696" y="7887"/>
                  </a:cubicBezTo>
                  <a:lnTo>
                    <a:pt x="37361" y="13691"/>
                  </a:lnTo>
                  <a:lnTo>
                    <a:pt x="30689" y="13691"/>
                  </a:lnTo>
                  <a:lnTo>
                    <a:pt x="27320" y="7854"/>
                  </a:lnTo>
                  <a:cubicBezTo>
                    <a:pt x="27287" y="7820"/>
                    <a:pt x="27253" y="7820"/>
                    <a:pt x="27220" y="7820"/>
                  </a:cubicBezTo>
                  <a:cubicBezTo>
                    <a:pt x="27187" y="7820"/>
                    <a:pt x="27120" y="7854"/>
                    <a:pt x="27120" y="7887"/>
                  </a:cubicBezTo>
                  <a:lnTo>
                    <a:pt x="23751" y="18561"/>
                  </a:lnTo>
                  <a:lnTo>
                    <a:pt x="20415" y="19529"/>
                  </a:lnTo>
                  <a:cubicBezTo>
                    <a:pt x="20415" y="19529"/>
                    <a:pt x="20382" y="19562"/>
                    <a:pt x="20382" y="19562"/>
                  </a:cubicBezTo>
                  <a:lnTo>
                    <a:pt x="17013" y="23465"/>
                  </a:lnTo>
                  <a:lnTo>
                    <a:pt x="13644" y="24699"/>
                  </a:lnTo>
                  <a:lnTo>
                    <a:pt x="13610" y="24732"/>
                  </a:lnTo>
                  <a:lnTo>
                    <a:pt x="10241" y="28235"/>
                  </a:lnTo>
                  <a:lnTo>
                    <a:pt x="6872" y="29336"/>
                  </a:lnTo>
                  <a:lnTo>
                    <a:pt x="3503" y="31270"/>
                  </a:lnTo>
                  <a:lnTo>
                    <a:pt x="3470" y="31304"/>
                  </a:lnTo>
                  <a:lnTo>
                    <a:pt x="34" y="35240"/>
                  </a:lnTo>
                  <a:cubicBezTo>
                    <a:pt x="1" y="35273"/>
                    <a:pt x="1" y="35340"/>
                    <a:pt x="34" y="35373"/>
                  </a:cubicBezTo>
                  <a:cubicBezTo>
                    <a:pt x="67" y="35407"/>
                    <a:pt x="101" y="35407"/>
                    <a:pt x="134" y="35407"/>
                  </a:cubicBezTo>
                  <a:cubicBezTo>
                    <a:pt x="134" y="35407"/>
                    <a:pt x="167" y="35407"/>
                    <a:pt x="201" y="35373"/>
                  </a:cubicBezTo>
                  <a:lnTo>
                    <a:pt x="3603" y="31504"/>
                  </a:lnTo>
                  <a:lnTo>
                    <a:pt x="6939" y="29569"/>
                  </a:lnTo>
                  <a:lnTo>
                    <a:pt x="10341" y="28468"/>
                  </a:lnTo>
                  <a:cubicBezTo>
                    <a:pt x="10341" y="28468"/>
                    <a:pt x="10375" y="28468"/>
                    <a:pt x="10375" y="28435"/>
                  </a:cubicBezTo>
                  <a:lnTo>
                    <a:pt x="13744" y="24933"/>
                  </a:lnTo>
                  <a:lnTo>
                    <a:pt x="17113" y="23698"/>
                  </a:lnTo>
                  <a:lnTo>
                    <a:pt x="17146" y="23665"/>
                  </a:lnTo>
                  <a:lnTo>
                    <a:pt x="20515" y="19762"/>
                  </a:lnTo>
                  <a:lnTo>
                    <a:pt x="23884" y="18795"/>
                  </a:lnTo>
                  <a:cubicBezTo>
                    <a:pt x="23918" y="18795"/>
                    <a:pt x="23951" y="18761"/>
                    <a:pt x="23951" y="18728"/>
                  </a:cubicBezTo>
                  <a:lnTo>
                    <a:pt x="27253" y="8187"/>
                  </a:lnTo>
                  <a:lnTo>
                    <a:pt x="30522" y="13858"/>
                  </a:lnTo>
                  <a:cubicBezTo>
                    <a:pt x="30556" y="13891"/>
                    <a:pt x="30589" y="13891"/>
                    <a:pt x="30622" y="13891"/>
                  </a:cubicBezTo>
                  <a:lnTo>
                    <a:pt x="37394" y="13891"/>
                  </a:lnTo>
                  <a:cubicBezTo>
                    <a:pt x="37427" y="13891"/>
                    <a:pt x="37461" y="13891"/>
                    <a:pt x="37494" y="13858"/>
                  </a:cubicBezTo>
                  <a:lnTo>
                    <a:pt x="40863" y="8020"/>
                  </a:lnTo>
                  <a:lnTo>
                    <a:pt x="44199" y="6886"/>
                  </a:lnTo>
                  <a:cubicBezTo>
                    <a:pt x="44199" y="6886"/>
                    <a:pt x="44232" y="6886"/>
                    <a:pt x="44232" y="6853"/>
                  </a:cubicBezTo>
                  <a:lnTo>
                    <a:pt x="47601" y="2150"/>
                  </a:lnTo>
                  <a:lnTo>
                    <a:pt x="54306" y="2150"/>
                  </a:lnTo>
                  <a:cubicBezTo>
                    <a:pt x="54323" y="2166"/>
                    <a:pt x="54339" y="2175"/>
                    <a:pt x="54352" y="2175"/>
                  </a:cubicBezTo>
                  <a:cubicBezTo>
                    <a:pt x="54364" y="2175"/>
                    <a:pt x="54373" y="2166"/>
                    <a:pt x="54373" y="2150"/>
                  </a:cubicBezTo>
                  <a:lnTo>
                    <a:pt x="57775" y="215"/>
                  </a:lnTo>
                  <a:cubicBezTo>
                    <a:pt x="57809" y="182"/>
                    <a:pt x="57842" y="115"/>
                    <a:pt x="57809" y="48"/>
                  </a:cubicBezTo>
                  <a:cubicBezTo>
                    <a:pt x="57785" y="24"/>
                    <a:pt x="57745" y="1"/>
                    <a:pt x="57711"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6"/>
            <p:cNvSpPr/>
            <p:nvPr/>
          </p:nvSpPr>
          <p:spPr>
            <a:xfrm>
              <a:off x="3215800" y="2221525"/>
              <a:ext cx="1452050" cy="841975"/>
            </a:xfrm>
            <a:custGeom>
              <a:avLst/>
              <a:gdLst/>
              <a:ahLst/>
              <a:cxnLst/>
              <a:rect l="l" t="t" r="r" b="b"/>
              <a:pathLst>
                <a:path w="58082" h="33679" extrusionOk="0">
                  <a:moveTo>
                    <a:pt x="57800" y="1"/>
                  </a:moveTo>
                  <a:cubicBezTo>
                    <a:pt x="57771" y="1"/>
                    <a:pt x="57741" y="7"/>
                    <a:pt x="57708" y="21"/>
                  </a:cubicBezTo>
                  <a:lnTo>
                    <a:pt x="134" y="33278"/>
                  </a:lnTo>
                  <a:cubicBezTo>
                    <a:pt x="34" y="33345"/>
                    <a:pt x="1" y="33445"/>
                    <a:pt x="34" y="33545"/>
                  </a:cubicBezTo>
                  <a:cubicBezTo>
                    <a:pt x="67" y="33612"/>
                    <a:pt x="167" y="33645"/>
                    <a:pt x="234" y="33678"/>
                  </a:cubicBezTo>
                  <a:cubicBezTo>
                    <a:pt x="267" y="33645"/>
                    <a:pt x="301" y="33645"/>
                    <a:pt x="334" y="33612"/>
                  </a:cubicBezTo>
                  <a:lnTo>
                    <a:pt x="57909" y="388"/>
                  </a:lnTo>
                  <a:cubicBezTo>
                    <a:pt x="58081" y="244"/>
                    <a:pt x="57981" y="1"/>
                    <a:pt x="57800"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6"/>
            <p:cNvSpPr/>
            <p:nvPr/>
          </p:nvSpPr>
          <p:spPr>
            <a:xfrm>
              <a:off x="3210800" y="2945400"/>
              <a:ext cx="20875" cy="28500"/>
            </a:xfrm>
            <a:custGeom>
              <a:avLst/>
              <a:gdLst/>
              <a:ahLst/>
              <a:cxnLst/>
              <a:rect l="l" t="t" r="r" b="b"/>
              <a:pathLst>
                <a:path w="835" h="1140" extrusionOk="0">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6"/>
            <p:cNvSpPr/>
            <p:nvPr/>
          </p:nvSpPr>
          <p:spPr>
            <a:xfrm>
              <a:off x="3295850" y="2798950"/>
              <a:ext cx="21725" cy="28175"/>
            </a:xfrm>
            <a:custGeom>
              <a:avLst/>
              <a:gdLst/>
              <a:ahLst/>
              <a:cxnLst/>
              <a:rect l="l" t="t" r="r" b="b"/>
              <a:pathLst>
                <a:path w="869" h="1127" extrusionOk="0">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6"/>
            <p:cNvSpPr/>
            <p:nvPr/>
          </p:nvSpPr>
          <p:spPr>
            <a:xfrm>
              <a:off x="3379250" y="2780875"/>
              <a:ext cx="23375" cy="28175"/>
            </a:xfrm>
            <a:custGeom>
              <a:avLst/>
              <a:gdLst/>
              <a:ahLst/>
              <a:cxnLst/>
              <a:rect l="l" t="t" r="r" b="b"/>
              <a:pathLst>
                <a:path w="935" h="1127" extrusionOk="0">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6"/>
            <p:cNvSpPr/>
            <p:nvPr/>
          </p:nvSpPr>
          <p:spPr>
            <a:xfrm>
              <a:off x="3465150" y="2602975"/>
              <a:ext cx="20875" cy="28175"/>
            </a:xfrm>
            <a:custGeom>
              <a:avLst/>
              <a:gdLst/>
              <a:ahLst/>
              <a:cxnLst/>
              <a:rect l="l" t="t" r="r" b="b"/>
              <a:pathLst>
                <a:path w="835" h="1127" extrusionOk="0">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6"/>
            <p:cNvSpPr/>
            <p:nvPr/>
          </p:nvSpPr>
          <p:spPr>
            <a:xfrm>
              <a:off x="3550200" y="2652175"/>
              <a:ext cx="20875" cy="28325"/>
            </a:xfrm>
            <a:custGeom>
              <a:avLst/>
              <a:gdLst/>
              <a:ahLst/>
              <a:cxnLst/>
              <a:rect l="l" t="t" r="r" b="b"/>
              <a:pathLst>
                <a:path w="835" h="1133" extrusionOk="0">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6"/>
            <p:cNvSpPr/>
            <p:nvPr/>
          </p:nvSpPr>
          <p:spPr>
            <a:xfrm>
              <a:off x="3634425" y="2627675"/>
              <a:ext cx="20875" cy="28200"/>
            </a:xfrm>
            <a:custGeom>
              <a:avLst/>
              <a:gdLst/>
              <a:ahLst/>
              <a:cxnLst/>
              <a:rect l="l" t="t" r="r" b="b"/>
              <a:pathLst>
                <a:path w="835" h="1128" extrusionOk="0">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6"/>
            <p:cNvSpPr/>
            <p:nvPr/>
          </p:nvSpPr>
          <p:spPr>
            <a:xfrm>
              <a:off x="3719500" y="2554300"/>
              <a:ext cx="20875" cy="28500"/>
            </a:xfrm>
            <a:custGeom>
              <a:avLst/>
              <a:gdLst/>
              <a:ahLst/>
              <a:cxnLst/>
              <a:rect l="l" t="t" r="r" b="b"/>
              <a:pathLst>
                <a:path w="835" h="1140" extrusionOk="0">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6"/>
            <p:cNvSpPr/>
            <p:nvPr/>
          </p:nvSpPr>
          <p:spPr>
            <a:xfrm>
              <a:off x="3803725" y="2457025"/>
              <a:ext cx="20875" cy="28200"/>
            </a:xfrm>
            <a:custGeom>
              <a:avLst/>
              <a:gdLst/>
              <a:ahLst/>
              <a:cxnLst/>
              <a:rect l="l" t="t" r="r" b="b"/>
              <a:pathLst>
                <a:path w="835" h="1128" extrusionOk="0">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6"/>
            <p:cNvSpPr/>
            <p:nvPr/>
          </p:nvSpPr>
          <p:spPr>
            <a:xfrm>
              <a:off x="3888775" y="2432375"/>
              <a:ext cx="20875" cy="27975"/>
            </a:xfrm>
            <a:custGeom>
              <a:avLst/>
              <a:gdLst/>
              <a:ahLst/>
              <a:cxnLst/>
              <a:rect l="l" t="t" r="r" b="b"/>
              <a:pathLst>
                <a:path w="835" h="1119" extrusionOk="0">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6"/>
            <p:cNvSpPr/>
            <p:nvPr/>
          </p:nvSpPr>
          <p:spPr>
            <a:xfrm>
              <a:off x="3973850" y="2359000"/>
              <a:ext cx="20875" cy="27950"/>
            </a:xfrm>
            <a:custGeom>
              <a:avLst/>
              <a:gdLst/>
              <a:ahLst/>
              <a:cxnLst/>
              <a:rect l="l" t="t" r="r" b="b"/>
              <a:pathLst>
                <a:path w="835" h="1118" extrusionOk="0">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6"/>
            <p:cNvSpPr/>
            <p:nvPr/>
          </p:nvSpPr>
          <p:spPr>
            <a:xfrm>
              <a:off x="4058075" y="2359000"/>
              <a:ext cx="20875" cy="27950"/>
            </a:xfrm>
            <a:custGeom>
              <a:avLst/>
              <a:gdLst/>
              <a:ahLst/>
              <a:cxnLst/>
              <a:rect l="l" t="t" r="r" b="b"/>
              <a:pathLst>
                <a:path w="835" h="1118" extrusionOk="0">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6"/>
            <p:cNvSpPr/>
            <p:nvPr/>
          </p:nvSpPr>
          <p:spPr>
            <a:xfrm>
              <a:off x="4142300" y="2163175"/>
              <a:ext cx="20875" cy="28200"/>
            </a:xfrm>
            <a:custGeom>
              <a:avLst/>
              <a:gdLst/>
              <a:ahLst/>
              <a:cxnLst/>
              <a:rect l="l" t="t" r="r" b="b"/>
              <a:pathLst>
                <a:path w="835" h="1128" extrusionOk="0">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6"/>
            <p:cNvSpPr/>
            <p:nvPr/>
          </p:nvSpPr>
          <p:spPr>
            <a:xfrm>
              <a:off x="4226525" y="2260600"/>
              <a:ext cx="21700" cy="27950"/>
            </a:xfrm>
            <a:custGeom>
              <a:avLst/>
              <a:gdLst/>
              <a:ahLst/>
              <a:cxnLst/>
              <a:rect l="l" t="t" r="r" b="b"/>
              <a:pathLst>
                <a:path w="868" h="1118" extrusionOk="0">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6"/>
            <p:cNvSpPr/>
            <p:nvPr/>
          </p:nvSpPr>
          <p:spPr>
            <a:xfrm>
              <a:off x="4311575" y="2163175"/>
              <a:ext cx="20875" cy="28200"/>
            </a:xfrm>
            <a:custGeom>
              <a:avLst/>
              <a:gdLst/>
              <a:ahLst/>
              <a:cxnLst/>
              <a:rect l="l" t="t" r="r" b="b"/>
              <a:pathLst>
                <a:path w="835" h="1128" extrusionOk="0">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6"/>
            <p:cNvSpPr/>
            <p:nvPr/>
          </p:nvSpPr>
          <p:spPr>
            <a:xfrm>
              <a:off x="4395800" y="2114650"/>
              <a:ext cx="21725" cy="27975"/>
            </a:xfrm>
            <a:custGeom>
              <a:avLst/>
              <a:gdLst/>
              <a:ahLst/>
              <a:cxnLst/>
              <a:rect l="l" t="t" r="r" b="b"/>
              <a:pathLst>
                <a:path w="869" h="1119" extrusionOk="0">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6"/>
            <p:cNvSpPr/>
            <p:nvPr/>
          </p:nvSpPr>
          <p:spPr>
            <a:xfrm>
              <a:off x="4481700" y="2114650"/>
              <a:ext cx="20875" cy="27975"/>
            </a:xfrm>
            <a:custGeom>
              <a:avLst/>
              <a:gdLst/>
              <a:ahLst/>
              <a:cxnLst/>
              <a:rect l="l" t="t" r="r" b="b"/>
              <a:pathLst>
                <a:path w="835" h="1119" extrusionOk="0">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6"/>
            <p:cNvSpPr/>
            <p:nvPr/>
          </p:nvSpPr>
          <p:spPr>
            <a:xfrm>
              <a:off x="4565925" y="2065475"/>
              <a:ext cx="21725" cy="27950"/>
            </a:xfrm>
            <a:custGeom>
              <a:avLst/>
              <a:gdLst/>
              <a:ahLst/>
              <a:cxnLst/>
              <a:rect l="l" t="t" r="r" b="b"/>
              <a:pathLst>
                <a:path w="869" h="1118" extrusionOk="0">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6"/>
            <p:cNvSpPr/>
            <p:nvPr/>
          </p:nvSpPr>
          <p:spPr>
            <a:xfrm>
              <a:off x="4650150" y="2065475"/>
              <a:ext cx="21725" cy="27950"/>
            </a:xfrm>
            <a:custGeom>
              <a:avLst/>
              <a:gdLst/>
              <a:ahLst/>
              <a:cxnLst/>
              <a:rect l="l" t="t" r="r" b="b"/>
              <a:pathLst>
                <a:path w="869" h="1118" extrusionOk="0">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6"/>
            <p:cNvSpPr/>
            <p:nvPr/>
          </p:nvSpPr>
          <p:spPr>
            <a:xfrm>
              <a:off x="3218300" y="2077775"/>
              <a:ext cx="1446900" cy="884825"/>
            </a:xfrm>
            <a:custGeom>
              <a:avLst/>
              <a:gdLst/>
              <a:ahLst/>
              <a:cxnLst/>
              <a:rect l="l" t="t" r="r" b="b"/>
              <a:pathLst>
                <a:path w="57876" h="35393" extrusionOk="0">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6"/>
            <p:cNvSpPr/>
            <p:nvPr/>
          </p:nvSpPr>
          <p:spPr>
            <a:xfrm>
              <a:off x="3210800" y="2945400"/>
              <a:ext cx="20875" cy="28500"/>
            </a:xfrm>
            <a:custGeom>
              <a:avLst/>
              <a:gdLst/>
              <a:ahLst/>
              <a:cxnLst/>
              <a:rect l="l" t="t" r="r" b="b"/>
              <a:pathLst>
                <a:path w="835" h="1140" extrusionOk="0">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6"/>
            <p:cNvSpPr/>
            <p:nvPr/>
          </p:nvSpPr>
          <p:spPr>
            <a:xfrm>
              <a:off x="3295850" y="2798950"/>
              <a:ext cx="21725" cy="28175"/>
            </a:xfrm>
            <a:custGeom>
              <a:avLst/>
              <a:gdLst/>
              <a:ahLst/>
              <a:cxnLst/>
              <a:rect l="l" t="t" r="r" b="b"/>
              <a:pathLst>
                <a:path w="869" h="1127" extrusionOk="0">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6"/>
            <p:cNvSpPr/>
            <p:nvPr/>
          </p:nvSpPr>
          <p:spPr>
            <a:xfrm>
              <a:off x="3379250" y="2780875"/>
              <a:ext cx="23375" cy="28175"/>
            </a:xfrm>
            <a:custGeom>
              <a:avLst/>
              <a:gdLst/>
              <a:ahLst/>
              <a:cxnLst/>
              <a:rect l="l" t="t" r="r" b="b"/>
              <a:pathLst>
                <a:path w="935" h="1127" extrusionOk="0">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6"/>
            <p:cNvSpPr/>
            <p:nvPr/>
          </p:nvSpPr>
          <p:spPr>
            <a:xfrm>
              <a:off x="3465150" y="2602975"/>
              <a:ext cx="20875" cy="28175"/>
            </a:xfrm>
            <a:custGeom>
              <a:avLst/>
              <a:gdLst/>
              <a:ahLst/>
              <a:cxnLst/>
              <a:rect l="l" t="t" r="r" b="b"/>
              <a:pathLst>
                <a:path w="835" h="1127" extrusionOk="0">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26"/>
            <p:cNvSpPr/>
            <p:nvPr/>
          </p:nvSpPr>
          <p:spPr>
            <a:xfrm>
              <a:off x="3550200" y="2652175"/>
              <a:ext cx="20875" cy="28325"/>
            </a:xfrm>
            <a:custGeom>
              <a:avLst/>
              <a:gdLst/>
              <a:ahLst/>
              <a:cxnLst/>
              <a:rect l="l" t="t" r="r" b="b"/>
              <a:pathLst>
                <a:path w="835" h="1133" extrusionOk="0">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6"/>
            <p:cNvSpPr/>
            <p:nvPr/>
          </p:nvSpPr>
          <p:spPr>
            <a:xfrm>
              <a:off x="3634425" y="2627675"/>
              <a:ext cx="20875" cy="28200"/>
            </a:xfrm>
            <a:custGeom>
              <a:avLst/>
              <a:gdLst/>
              <a:ahLst/>
              <a:cxnLst/>
              <a:rect l="l" t="t" r="r" b="b"/>
              <a:pathLst>
                <a:path w="835" h="1128" extrusionOk="0">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6"/>
            <p:cNvSpPr/>
            <p:nvPr/>
          </p:nvSpPr>
          <p:spPr>
            <a:xfrm>
              <a:off x="3719500" y="2554300"/>
              <a:ext cx="20875" cy="28500"/>
            </a:xfrm>
            <a:custGeom>
              <a:avLst/>
              <a:gdLst/>
              <a:ahLst/>
              <a:cxnLst/>
              <a:rect l="l" t="t" r="r" b="b"/>
              <a:pathLst>
                <a:path w="835" h="1140" extrusionOk="0">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6"/>
            <p:cNvSpPr/>
            <p:nvPr/>
          </p:nvSpPr>
          <p:spPr>
            <a:xfrm>
              <a:off x="3803725" y="2457025"/>
              <a:ext cx="20875" cy="28200"/>
            </a:xfrm>
            <a:custGeom>
              <a:avLst/>
              <a:gdLst/>
              <a:ahLst/>
              <a:cxnLst/>
              <a:rect l="l" t="t" r="r" b="b"/>
              <a:pathLst>
                <a:path w="835" h="1128" extrusionOk="0">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6"/>
            <p:cNvSpPr/>
            <p:nvPr/>
          </p:nvSpPr>
          <p:spPr>
            <a:xfrm>
              <a:off x="3888775" y="2432375"/>
              <a:ext cx="20875" cy="27975"/>
            </a:xfrm>
            <a:custGeom>
              <a:avLst/>
              <a:gdLst/>
              <a:ahLst/>
              <a:cxnLst/>
              <a:rect l="l" t="t" r="r" b="b"/>
              <a:pathLst>
                <a:path w="835" h="1119" extrusionOk="0">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6"/>
            <p:cNvSpPr/>
            <p:nvPr/>
          </p:nvSpPr>
          <p:spPr>
            <a:xfrm>
              <a:off x="3973850" y="2359000"/>
              <a:ext cx="20875" cy="27950"/>
            </a:xfrm>
            <a:custGeom>
              <a:avLst/>
              <a:gdLst/>
              <a:ahLst/>
              <a:cxnLst/>
              <a:rect l="l" t="t" r="r" b="b"/>
              <a:pathLst>
                <a:path w="835" h="1118" extrusionOk="0">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6"/>
            <p:cNvSpPr/>
            <p:nvPr/>
          </p:nvSpPr>
          <p:spPr>
            <a:xfrm>
              <a:off x="4058075" y="2359000"/>
              <a:ext cx="20875" cy="27950"/>
            </a:xfrm>
            <a:custGeom>
              <a:avLst/>
              <a:gdLst/>
              <a:ahLst/>
              <a:cxnLst/>
              <a:rect l="l" t="t" r="r" b="b"/>
              <a:pathLst>
                <a:path w="835" h="1118" extrusionOk="0">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6"/>
            <p:cNvSpPr/>
            <p:nvPr/>
          </p:nvSpPr>
          <p:spPr>
            <a:xfrm>
              <a:off x="4142300" y="2163175"/>
              <a:ext cx="20875" cy="28200"/>
            </a:xfrm>
            <a:custGeom>
              <a:avLst/>
              <a:gdLst/>
              <a:ahLst/>
              <a:cxnLst/>
              <a:rect l="l" t="t" r="r" b="b"/>
              <a:pathLst>
                <a:path w="835" h="1128" extrusionOk="0">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6"/>
            <p:cNvSpPr/>
            <p:nvPr/>
          </p:nvSpPr>
          <p:spPr>
            <a:xfrm>
              <a:off x="4226525" y="2260600"/>
              <a:ext cx="21700" cy="27950"/>
            </a:xfrm>
            <a:custGeom>
              <a:avLst/>
              <a:gdLst/>
              <a:ahLst/>
              <a:cxnLst/>
              <a:rect l="l" t="t" r="r" b="b"/>
              <a:pathLst>
                <a:path w="868" h="1118" extrusionOk="0">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26"/>
            <p:cNvSpPr/>
            <p:nvPr/>
          </p:nvSpPr>
          <p:spPr>
            <a:xfrm>
              <a:off x="4311575" y="2163175"/>
              <a:ext cx="20875" cy="28200"/>
            </a:xfrm>
            <a:custGeom>
              <a:avLst/>
              <a:gdLst/>
              <a:ahLst/>
              <a:cxnLst/>
              <a:rect l="l" t="t" r="r" b="b"/>
              <a:pathLst>
                <a:path w="835" h="1128" extrusionOk="0">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26"/>
            <p:cNvSpPr/>
            <p:nvPr/>
          </p:nvSpPr>
          <p:spPr>
            <a:xfrm>
              <a:off x="4395800" y="2114650"/>
              <a:ext cx="21725" cy="27975"/>
            </a:xfrm>
            <a:custGeom>
              <a:avLst/>
              <a:gdLst/>
              <a:ahLst/>
              <a:cxnLst/>
              <a:rect l="l" t="t" r="r" b="b"/>
              <a:pathLst>
                <a:path w="869" h="1119" extrusionOk="0">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6"/>
            <p:cNvSpPr/>
            <p:nvPr/>
          </p:nvSpPr>
          <p:spPr>
            <a:xfrm>
              <a:off x="4481700" y="2114650"/>
              <a:ext cx="20875" cy="27975"/>
            </a:xfrm>
            <a:custGeom>
              <a:avLst/>
              <a:gdLst/>
              <a:ahLst/>
              <a:cxnLst/>
              <a:rect l="l" t="t" r="r" b="b"/>
              <a:pathLst>
                <a:path w="835" h="1119" extrusionOk="0">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6"/>
            <p:cNvSpPr/>
            <p:nvPr/>
          </p:nvSpPr>
          <p:spPr>
            <a:xfrm>
              <a:off x="4565925" y="2065475"/>
              <a:ext cx="21725" cy="27950"/>
            </a:xfrm>
            <a:custGeom>
              <a:avLst/>
              <a:gdLst/>
              <a:ahLst/>
              <a:cxnLst/>
              <a:rect l="l" t="t" r="r" b="b"/>
              <a:pathLst>
                <a:path w="869" h="1118" extrusionOk="0">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6"/>
            <p:cNvSpPr/>
            <p:nvPr/>
          </p:nvSpPr>
          <p:spPr>
            <a:xfrm>
              <a:off x="4650150" y="2065475"/>
              <a:ext cx="21725" cy="27950"/>
            </a:xfrm>
            <a:custGeom>
              <a:avLst/>
              <a:gdLst/>
              <a:ahLst/>
              <a:cxnLst/>
              <a:rect l="l" t="t" r="r" b="b"/>
              <a:pathLst>
                <a:path w="869" h="1118" extrusionOk="0">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26"/>
            <p:cNvSpPr/>
            <p:nvPr/>
          </p:nvSpPr>
          <p:spPr>
            <a:xfrm>
              <a:off x="3218300" y="2077775"/>
              <a:ext cx="1446900" cy="884825"/>
            </a:xfrm>
            <a:custGeom>
              <a:avLst/>
              <a:gdLst/>
              <a:ahLst/>
              <a:cxnLst/>
              <a:rect l="l" t="t" r="r" b="b"/>
              <a:pathLst>
                <a:path w="57876" h="35393" extrusionOk="0">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6"/>
            <p:cNvSpPr/>
            <p:nvPr/>
          </p:nvSpPr>
          <p:spPr>
            <a:xfrm>
              <a:off x="3258325" y="2535275"/>
              <a:ext cx="97600" cy="66525"/>
            </a:xfrm>
            <a:custGeom>
              <a:avLst/>
              <a:gdLst/>
              <a:ahLst/>
              <a:cxnLst/>
              <a:rect l="l" t="t" r="r" b="b"/>
              <a:pathLst>
                <a:path w="3904" h="2661" extrusionOk="0">
                  <a:moveTo>
                    <a:pt x="3746" y="1"/>
                  </a:moveTo>
                  <a:cubicBezTo>
                    <a:pt x="3703" y="1"/>
                    <a:pt x="3655" y="15"/>
                    <a:pt x="3603" y="46"/>
                  </a:cubicBezTo>
                  <a:lnTo>
                    <a:pt x="301" y="1948"/>
                  </a:lnTo>
                  <a:cubicBezTo>
                    <a:pt x="134" y="2081"/>
                    <a:pt x="34" y="2248"/>
                    <a:pt x="1" y="2448"/>
                  </a:cubicBezTo>
                  <a:cubicBezTo>
                    <a:pt x="1" y="2586"/>
                    <a:pt x="64" y="2661"/>
                    <a:pt x="159" y="2661"/>
                  </a:cubicBezTo>
                  <a:cubicBezTo>
                    <a:pt x="201" y="2661"/>
                    <a:pt x="249" y="2646"/>
                    <a:pt x="301" y="2615"/>
                  </a:cubicBezTo>
                  <a:lnTo>
                    <a:pt x="3603" y="714"/>
                  </a:lnTo>
                  <a:cubicBezTo>
                    <a:pt x="3770" y="614"/>
                    <a:pt x="3870" y="413"/>
                    <a:pt x="3904" y="213"/>
                  </a:cubicBezTo>
                  <a:cubicBezTo>
                    <a:pt x="3904" y="75"/>
                    <a:pt x="3840" y="1"/>
                    <a:pt x="374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6"/>
            <p:cNvSpPr/>
            <p:nvPr/>
          </p:nvSpPr>
          <p:spPr>
            <a:xfrm>
              <a:off x="3210800" y="2602975"/>
              <a:ext cx="20875" cy="28175"/>
            </a:xfrm>
            <a:custGeom>
              <a:avLst/>
              <a:gdLst/>
              <a:ahLst/>
              <a:cxnLst/>
              <a:rect l="l" t="t" r="r" b="b"/>
              <a:pathLst>
                <a:path w="835" h="1127" extrusionOk="0">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6"/>
            <p:cNvSpPr/>
            <p:nvPr/>
          </p:nvSpPr>
          <p:spPr>
            <a:xfrm>
              <a:off x="3210800" y="2602975"/>
              <a:ext cx="20875" cy="28175"/>
            </a:xfrm>
            <a:custGeom>
              <a:avLst/>
              <a:gdLst/>
              <a:ahLst/>
              <a:cxnLst/>
              <a:rect l="l" t="t" r="r" b="b"/>
              <a:pathLst>
                <a:path w="835" h="1127" extrusionOk="0">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6"/>
            <p:cNvSpPr/>
            <p:nvPr/>
          </p:nvSpPr>
          <p:spPr>
            <a:xfrm>
              <a:off x="3258325" y="2584450"/>
              <a:ext cx="96775" cy="65750"/>
            </a:xfrm>
            <a:custGeom>
              <a:avLst/>
              <a:gdLst/>
              <a:ahLst/>
              <a:cxnLst/>
              <a:rect l="l" t="t" r="r" b="b"/>
              <a:pathLst>
                <a:path w="3871" h="2630" extrusionOk="0">
                  <a:moveTo>
                    <a:pt x="3717" y="1"/>
                  </a:moveTo>
                  <a:cubicBezTo>
                    <a:pt x="3673" y="1"/>
                    <a:pt x="3623" y="15"/>
                    <a:pt x="3570" y="48"/>
                  </a:cubicBezTo>
                  <a:lnTo>
                    <a:pt x="301" y="1949"/>
                  </a:lnTo>
                  <a:cubicBezTo>
                    <a:pt x="134" y="2049"/>
                    <a:pt x="1" y="2249"/>
                    <a:pt x="1" y="2449"/>
                  </a:cubicBezTo>
                  <a:cubicBezTo>
                    <a:pt x="1" y="2563"/>
                    <a:pt x="62" y="2630"/>
                    <a:pt x="154" y="2630"/>
                  </a:cubicBezTo>
                  <a:cubicBezTo>
                    <a:pt x="197" y="2630"/>
                    <a:pt x="247" y="2615"/>
                    <a:pt x="301" y="2583"/>
                  </a:cubicBezTo>
                  <a:lnTo>
                    <a:pt x="3570" y="681"/>
                  </a:lnTo>
                  <a:cubicBezTo>
                    <a:pt x="3737" y="581"/>
                    <a:pt x="3870" y="381"/>
                    <a:pt x="3870" y="181"/>
                  </a:cubicBezTo>
                  <a:cubicBezTo>
                    <a:pt x="3870" y="68"/>
                    <a:pt x="3809" y="1"/>
                    <a:pt x="371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6"/>
            <p:cNvSpPr/>
            <p:nvPr/>
          </p:nvSpPr>
          <p:spPr>
            <a:xfrm>
              <a:off x="3210800" y="2652175"/>
              <a:ext cx="20875" cy="28325"/>
            </a:xfrm>
            <a:custGeom>
              <a:avLst/>
              <a:gdLst/>
              <a:ahLst/>
              <a:cxnLst/>
              <a:rect l="l" t="t" r="r" b="b"/>
              <a:pathLst>
                <a:path w="835" h="1133" extrusionOk="0">
                  <a:moveTo>
                    <a:pt x="625" y="0"/>
                  </a:moveTo>
                  <a:cubicBezTo>
                    <a:pt x="570" y="0"/>
                    <a:pt x="505" y="23"/>
                    <a:pt x="434" y="74"/>
                  </a:cubicBezTo>
                  <a:cubicBezTo>
                    <a:pt x="167" y="241"/>
                    <a:pt x="0" y="507"/>
                    <a:pt x="0" y="808"/>
                  </a:cubicBezTo>
                  <a:cubicBezTo>
                    <a:pt x="0" y="1020"/>
                    <a:pt x="101" y="1133"/>
                    <a:pt x="242" y="1133"/>
                  </a:cubicBezTo>
                  <a:cubicBezTo>
                    <a:pt x="301" y="1133"/>
                    <a:pt x="366" y="1113"/>
                    <a:pt x="434" y="1075"/>
                  </a:cubicBezTo>
                  <a:cubicBezTo>
                    <a:pt x="668" y="908"/>
                    <a:pt x="834" y="608"/>
                    <a:pt x="834" y="307"/>
                  </a:cubicBezTo>
                  <a:cubicBezTo>
                    <a:pt x="834" y="121"/>
                    <a:pt x="753" y="0"/>
                    <a:pt x="625"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6"/>
            <p:cNvSpPr/>
            <p:nvPr/>
          </p:nvSpPr>
          <p:spPr>
            <a:xfrm>
              <a:off x="3218300" y="3055350"/>
              <a:ext cx="386975" cy="249975"/>
            </a:xfrm>
            <a:custGeom>
              <a:avLst/>
              <a:gdLst/>
              <a:ahLst/>
              <a:cxnLst/>
              <a:rect l="l" t="t" r="r" b="b"/>
              <a:pathLst>
                <a:path w="15479" h="9999" extrusionOk="0">
                  <a:moveTo>
                    <a:pt x="15378" y="0"/>
                  </a:moveTo>
                  <a:cubicBezTo>
                    <a:pt x="15353" y="0"/>
                    <a:pt x="15328" y="8"/>
                    <a:pt x="15312" y="25"/>
                  </a:cubicBezTo>
                  <a:lnTo>
                    <a:pt x="13644" y="1493"/>
                  </a:lnTo>
                  <a:lnTo>
                    <a:pt x="11942" y="959"/>
                  </a:lnTo>
                  <a:lnTo>
                    <a:pt x="10208" y="3361"/>
                  </a:lnTo>
                  <a:lnTo>
                    <a:pt x="8507" y="4361"/>
                  </a:lnTo>
                  <a:lnTo>
                    <a:pt x="6839" y="5863"/>
                  </a:lnTo>
                  <a:lnTo>
                    <a:pt x="5138" y="5629"/>
                  </a:lnTo>
                  <a:lnTo>
                    <a:pt x="3436" y="7831"/>
                  </a:lnTo>
                  <a:lnTo>
                    <a:pt x="1769" y="8064"/>
                  </a:lnTo>
                  <a:lnTo>
                    <a:pt x="67" y="9832"/>
                  </a:lnTo>
                  <a:cubicBezTo>
                    <a:pt x="1" y="9865"/>
                    <a:pt x="1" y="9932"/>
                    <a:pt x="67" y="9965"/>
                  </a:cubicBezTo>
                  <a:cubicBezTo>
                    <a:pt x="67" y="9999"/>
                    <a:pt x="101" y="9999"/>
                    <a:pt x="134" y="9999"/>
                  </a:cubicBezTo>
                  <a:cubicBezTo>
                    <a:pt x="134" y="9999"/>
                    <a:pt x="167" y="9965"/>
                    <a:pt x="201" y="9932"/>
                  </a:cubicBezTo>
                  <a:lnTo>
                    <a:pt x="1869" y="8231"/>
                  </a:lnTo>
                  <a:lnTo>
                    <a:pt x="3637" y="8031"/>
                  </a:lnTo>
                  <a:lnTo>
                    <a:pt x="5304" y="5863"/>
                  </a:lnTo>
                  <a:lnTo>
                    <a:pt x="6972" y="6096"/>
                  </a:lnTo>
                  <a:lnTo>
                    <a:pt x="8673" y="4528"/>
                  </a:lnTo>
                  <a:lnTo>
                    <a:pt x="10375" y="3528"/>
                  </a:lnTo>
                  <a:lnTo>
                    <a:pt x="12043" y="1193"/>
                  </a:lnTo>
                  <a:lnTo>
                    <a:pt x="13710" y="1726"/>
                  </a:lnTo>
                  <a:lnTo>
                    <a:pt x="15445" y="192"/>
                  </a:lnTo>
                  <a:cubicBezTo>
                    <a:pt x="15478" y="125"/>
                    <a:pt x="15478" y="58"/>
                    <a:pt x="15445" y="25"/>
                  </a:cubicBezTo>
                  <a:cubicBezTo>
                    <a:pt x="15428" y="8"/>
                    <a:pt x="15403" y="0"/>
                    <a:pt x="1537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6"/>
            <p:cNvSpPr/>
            <p:nvPr/>
          </p:nvSpPr>
          <p:spPr>
            <a:xfrm>
              <a:off x="3224150" y="3135400"/>
              <a:ext cx="32550" cy="73200"/>
            </a:xfrm>
            <a:custGeom>
              <a:avLst/>
              <a:gdLst/>
              <a:ahLst/>
              <a:cxnLst/>
              <a:rect l="l" t="t" r="r" b="b"/>
              <a:pathLst>
                <a:path w="1302" h="2928" extrusionOk="0">
                  <a:moveTo>
                    <a:pt x="834" y="1293"/>
                  </a:moveTo>
                  <a:cubicBezTo>
                    <a:pt x="867" y="1293"/>
                    <a:pt x="901" y="1326"/>
                    <a:pt x="934" y="1360"/>
                  </a:cubicBezTo>
                  <a:cubicBezTo>
                    <a:pt x="1001" y="1393"/>
                    <a:pt x="1001" y="1426"/>
                    <a:pt x="1034" y="1493"/>
                  </a:cubicBezTo>
                  <a:cubicBezTo>
                    <a:pt x="1034" y="1560"/>
                    <a:pt x="1068" y="1626"/>
                    <a:pt x="1068" y="1693"/>
                  </a:cubicBezTo>
                  <a:cubicBezTo>
                    <a:pt x="1068" y="1860"/>
                    <a:pt x="1034" y="1993"/>
                    <a:pt x="934" y="2160"/>
                  </a:cubicBezTo>
                  <a:cubicBezTo>
                    <a:pt x="901" y="2227"/>
                    <a:pt x="867" y="2294"/>
                    <a:pt x="834" y="2360"/>
                  </a:cubicBezTo>
                  <a:cubicBezTo>
                    <a:pt x="767" y="2394"/>
                    <a:pt x="701" y="2460"/>
                    <a:pt x="634" y="2494"/>
                  </a:cubicBezTo>
                  <a:cubicBezTo>
                    <a:pt x="601" y="2527"/>
                    <a:pt x="534" y="2560"/>
                    <a:pt x="467" y="2560"/>
                  </a:cubicBezTo>
                  <a:cubicBezTo>
                    <a:pt x="434" y="2560"/>
                    <a:pt x="400" y="2527"/>
                    <a:pt x="367" y="2494"/>
                  </a:cubicBezTo>
                  <a:cubicBezTo>
                    <a:pt x="300" y="2460"/>
                    <a:pt x="300" y="2394"/>
                    <a:pt x="267" y="2360"/>
                  </a:cubicBezTo>
                  <a:cubicBezTo>
                    <a:pt x="267" y="2294"/>
                    <a:pt x="234" y="2227"/>
                    <a:pt x="234" y="2160"/>
                  </a:cubicBezTo>
                  <a:cubicBezTo>
                    <a:pt x="234" y="2093"/>
                    <a:pt x="267" y="1993"/>
                    <a:pt x="267" y="1927"/>
                  </a:cubicBezTo>
                  <a:cubicBezTo>
                    <a:pt x="300" y="1827"/>
                    <a:pt x="334" y="1760"/>
                    <a:pt x="367" y="1693"/>
                  </a:cubicBezTo>
                  <a:cubicBezTo>
                    <a:pt x="400" y="1626"/>
                    <a:pt x="434" y="1560"/>
                    <a:pt x="467" y="1493"/>
                  </a:cubicBezTo>
                  <a:cubicBezTo>
                    <a:pt x="534" y="1426"/>
                    <a:pt x="601" y="1393"/>
                    <a:pt x="634" y="1326"/>
                  </a:cubicBezTo>
                  <a:cubicBezTo>
                    <a:pt x="701" y="1326"/>
                    <a:pt x="767" y="1293"/>
                    <a:pt x="834" y="1293"/>
                  </a:cubicBezTo>
                  <a:close/>
                  <a:moveTo>
                    <a:pt x="851" y="0"/>
                  </a:moveTo>
                  <a:cubicBezTo>
                    <a:pt x="842" y="0"/>
                    <a:pt x="834" y="9"/>
                    <a:pt x="834" y="25"/>
                  </a:cubicBezTo>
                  <a:lnTo>
                    <a:pt x="701" y="92"/>
                  </a:lnTo>
                  <a:cubicBezTo>
                    <a:pt x="667" y="92"/>
                    <a:pt x="667" y="125"/>
                    <a:pt x="634" y="159"/>
                  </a:cubicBezTo>
                  <a:cubicBezTo>
                    <a:pt x="634" y="159"/>
                    <a:pt x="634" y="192"/>
                    <a:pt x="634" y="225"/>
                  </a:cubicBezTo>
                  <a:lnTo>
                    <a:pt x="167" y="1493"/>
                  </a:lnTo>
                  <a:cubicBezTo>
                    <a:pt x="134" y="1560"/>
                    <a:pt x="134" y="1626"/>
                    <a:pt x="100" y="1693"/>
                  </a:cubicBezTo>
                  <a:cubicBezTo>
                    <a:pt x="100" y="1760"/>
                    <a:pt x="33" y="1793"/>
                    <a:pt x="33" y="1860"/>
                  </a:cubicBezTo>
                  <a:cubicBezTo>
                    <a:pt x="33" y="1927"/>
                    <a:pt x="33" y="1993"/>
                    <a:pt x="0" y="2093"/>
                  </a:cubicBezTo>
                  <a:cubicBezTo>
                    <a:pt x="0" y="2160"/>
                    <a:pt x="0" y="2227"/>
                    <a:pt x="0" y="2294"/>
                  </a:cubicBezTo>
                  <a:cubicBezTo>
                    <a:pt x="0" y="2394"/>
                    <a:pt x="33" y="2527"/>
                    <a:pt x="67" y="2627"/>
                  </a:cubicBezTo>
                  <a:cubicBezTo>
                    <a:pt x="67" y="2694"/>
                    <a:pt x="134" y="2794"/>
                    <a:pt x="200" y="2827"/>
                  </a:cubicBezTo>
                  <a:cubicBezTo>
                    <a:pt x="234" y="2894"/>
                    <a:pt x="334" y="2927"/>
                    <a:pt x="400" y="2927"/>
                  </a:cubicBezTo>
                  <a:cubicBezTo>
                    <a:pt x="467" y="2927"/>
                    <a:pt x="567" y="2894"/>
                    <a:pt x="667" y="2827"/>
                  </a:cubicBezTo>
                  <a:cubicBezTo>
                    <a:pt x="734" y="2794"/>
                    <a:pt x="834" y="2694"/>
                    <a:pt x="901" y="2627"/>
                  </a:cubicBezTo>
                  <a:cubicBezTo>
                    <a:pt x="1001" y="2527"/>
                    <a:pt x="1068" y="2427"/>
                    <a:pt x="1101" y="2327"/>
                  </a:cubicBezTo>
                  <a:cubicBezTo>
                    <a:pt x="1168" y="2194"/>
                    <a:pt x="1201" y="2060"/>
                    <a:pt x="1234" y="1927"/>
                  </a:cubicBezTo>
                  <a:cubicBezTo>
                    <a:pt x="1268" y="1827"/>
                    <a:pt x="1301" y="1693"/>
                    <a:pt x="1301" y="1560"/>
                  </a:cubicBezTo>
                  <a:cubicBezTo>
                    <a:pt x="1301" y="1426"/>
                    <a:pt x="1268" y="1326"/>
                    <a:pt x="1234" y="1226"/>
                  </a:cubicBezTo>
                  <a:cubicBezTo>
                    <a:pt x="1201" y="1126"/>
                    <a:pt x="1168" y="1059"/>
                    <a:pt x="1101" y="993"/>
                  </a:cubicBezTo>
                  <a:cubicBezTo>
                    <a:pt x="1068" y="959"/>
                    <a:pt x="967" y="926"/>
                    <a:pt x="901" y="926"/>
                  </a:cubicBezTo>
                  <a:cubicBezTo>
                    <a:pt x="801" y="926"/>
                    <a:pt x="734" y="959"/>
                    <a:pt x="667" y="993"/>
                  </a:cubicBezTo>
                  <a:cubicBezTo>
                    <a:pt x="634" y="1026"/>
                    <a:pt x="634" y="1026"/>
                    <a:pt x="601" y="1026"/>
                  </a:cubicBezTo>
                  <a:cubicBezTo>
                    <a:pt x="601" y="1059"/>
                    <a:pt x="567" y="1059"/>
                    <a:pt x="567" y="1059"/>
                  </a:cubicBezTo>
                  <a:lnTo>
                    <a:pt x="867" y="125"/>
                  </a:lnTo>
                  <a:lnTo>
                    <a:pt x="867" y="92"/>
                  </a:lnTo>
                  <a:lnTo>
                    <a:pt x="867" y="59"/>
                  </a:lnTo>
                  <a:lnTo>
                    <a:pt x="867" y="25"/>
                  </a:lnTo>
                  <a:cubicBezTo>
                    <a:pt x="867" y="9"/>
                    <a:pt x="859" y="0"/>
                    <a:pt x="85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6"/>
            <p:cNvSpPr/>
            <p:nvPr/>
          </p:nvSpPr>
          <p:spPr>
            <a:xfrm>
              <a:off x="3260825" y="3111000"/>
              <a:ext cx="31725" cy="76750"/>
            </a:xfrm>
            <a:custGeom>
              <a:avLst/>
              <a:gdLst/>
              <a:ahLst/>
              <a:cxnLst/>
              <a:rect l="l" t="t" r="r" b="b"/>
              <a:pathLst>
                <a:path w="1269" h="3070" extrusionOk="0">
                  <a:moveTo>
                    <a:pt x="1135" y="1"/>
                  </a:moveTo>
                  <a:lnTo>
                    <a:pt x="168" y="568"/>
                  </a:lnTo>
                  <a:cubicBezTo>
                    <a:pt x="134" y="568"/>
                    <a:pt x="134" y="601"/>
                    <a:pt x="101" y="601"/>
                  </a:cubicBezTo>
                  <a:cubicBezTo>
                    <a:pt x="101" y="634"/>
                    <a:pt x="101" y="668"/>
                    <a:pt x="101" y="701"/>
                  </a:cubicBezTo>
                  <a:lnTo>
                    <a:pt x="101" y="835"/>
                  </a:lnTo>
                  <a:cubicBezTo>
                    <a:pt x="101" y="868"/>
                    <a:pt x="101" y="901"/>
                    <a:pt x="101" y="901"/>
                  </a:cubicBezTo>
                  <a:lnTo>
                    <a:pt x="168" y="901"/>
                  </a:lnTo>
                  <a:lnTo>
                    <a:pt x="868" y="468"/>
                  </a:lnTo>
                  <a:lnTo>
                    <a:pt x="434" y="1468"/>
                  </a:lnTo>
                  <a:lnTo>
                    <a:pt x="401" y="1535"/>
                  </a:lnTo>
                  <a:cubicBezTo>
                    <a:pt x="401" y="1568"/>
                    <a:pt x="401" y="1602"/>
                    <a:pt x="401" y="1602"/>
                  </a:cubicBezTo>
                  <a:lnTo>
                    <a:pt x="401" y="1735"/>
                  </a:lnTo>
                  <a:cubicBezTo>
                    <a:pt x="401" y="1769"/>
                    <a:pt x="401" y="1802"/>
                    <a:pt x="401" y="1802"/>
                  </a:cubicBezTo>
                  <a:cubicBezTo>
                    <a:pt x="401" y="1819"/>
                    <a:pt x="409" y="1827"/>
                    <a:pt x="418" y="1827"/>
                  </a:cubicBezTo>
                  <a:cubicBezTo>
                    <a:pt x="426" y="1827"/>
                    <a:pt x="434" y="1819"/>
                    <a:pt x="434" y="1802"/>
                  </a:cubicBezTo>
                  <a:lnTo>
                    <a:pt x="668" y="1702"/>
                  </a:lnTo>
                  <a:cubicBezTo>
                    <a:pt x="701" y="1668"/>
                    <a:pt x="768" y="1635"/>
                    <a:pt x="801" y="1635"/>
                  </a:cubicBezTo>
                  <a:cubicBezTo>
                    <a:pt x="818" y="1618"/>
                    <a:pt x="843" y="1610"/>
                    <a:pt x="868" y="1610"/>
                  </a:cubicBezTo>
                  <a:cubicBezTo>
                    <a:pt x="893" y="1610"/>
                    <a:pt x="918" y="1618"/>
                    <a:pt x="935" y="1635"/>
                  </a:cubicBezTo>
                  <a:cubicBezTo>
                    <a:pt x="968" y="1635"/>
                    <a:pt x="1002" y="1668"/>
                    <a:pt x="1002" y="1702"/>
                  </a:cubicBezTo>
                  <a:cubicBezTo>
                    <a:pt x="1035" y="1769"/>
                    <a:pt x="1035" y="1835"/>
                    <a:pt x="1035" y="1902"/>
                  </a:cubicBezTo>
                  <a:cubicBezTo>
                    <a:pt x="1035" y="1969"/>
                    <a:pt x="1035" y="2069"/>
                    <a:pt x="1002" y="2135"/>
                  </a:cubicBezTo>
                  <a:cubicBezTo>
                    <a:pt x="1002" y="2202"/>
                    <a:pt x="968" y="2269"/>
                    <a:pt x="935" y="2336"/>
                  </a:cubicBezTo>
                  <a:cubicBezTo>
                    <a:pt x="901" y="2402"/>
                    <a:pt x="835" y="2436"/>
                    <a:pt x="801" y="2502"/>
                  </a:cubicBezTo>
                  <a:cubicBezTo>
                    <a:pt x="768" y="2536"/>
                    <a:pt x="701" y="2569"/>
                    <a:pt x="668" y="2602"/>
                  </a:cubicBezTo>
                  <a:cubicBezTo>
                    <a:pt x="601" y="2636"/>
                    <a:pt x="535" y="2669"/>
                    <a:pt x="468" y="2703"/>
                  </a:cubicBezTo>
                  <a:lnTo>
                    <a:pt x="334" y="2703"/>
                  </a:lnTo>
                  <a:cubicBezTo>
                    <a:pt x="334" y="2669"/>
                    <a:pt x="301" y="2636"/>
                    <a:pt x="268" y="2636"/>
                  </a:cubicBezTo>
                  <a:cubicBezTo>
                    <a:pt x="268" y="2602"/>
                    <a:pt x="268" y="2569"/>
                    <a:pt x="234" y="2536"/>
                  </a:cubicBezTo>
                  <a:cubicBezTo>
                    <a:pt x="234" y="2502"/>
                    <a:pt x="234" y="2469"/>
                    <a:pt x="201" y="2469"/>
                  </a:cubicBezTo>
                  <a:lnTo>
                    <a:pt x="168" y="2469"/>
                  </a:lnTo>
                  <a:lnTo>
                    <a:pt x="34" y="2536"/>
                  </a:lnTo>
                  <a:cubicBezTo>
                    <a:pt x="34" y="2536"/>
                    <a:pt x="1" y="2569"/>
                    <a:pt x="1" y="2569"/>
                  </a:cubicBezTo>
                  <a:cubicBezTo>
                    <a:pt x="1" y="2602"/>
                    <a:pt x="1" y="2602"/>
                    <a:pt x="1" y="2636"/>
                  </a:cubicBezTo>
                  <a:cubicBezTo>
                    <a:pt x="1" y="2703"/>
                    <a:pt x="34" y="2803"/>
                    <a:pt x="34" y="2869"/>
                  </a:cubicBezTo>
                  <a:cubicBezTo>
                    <a:pt x="68" y="2936"/>
                    <a:pt x="101" y="2969"/>
                    <a:pt x="168" y="3003"/>
                  </a:cubicBezTo>
                  <a:cubicBezTo>
                    <a:pt x="234" y="3036"/>
                    <a:pt x="301" y="3069"/>
                    <a:pt x="368" y="3069"/>
                  </a:cubicBezTo>
                  <a:cubicBezTo>
                    <a:pt x="468" y="3036"/>
                    <a:pt x="568" y="3003"/>
                    <a:pt x="635" y="2936"/>
                  </a:cubicBezTo>
                  <a:cubicBezTo>
                    <a:pt x="735" y="2903"/>
                    <a:pt x="835" y="2836"/>
                    <a:pt x="901" y="2769"/>
                  </a:cubicBezTo>
                  <a:cubicBezTo>
                    <a:pt x="968" y="2669"/>
                    <a:pt x="1035" y="2569"/>
                    <a:pt x="1068" y="2469"/>
                  </a:cubicBezTo>
                  <a:cubicBezTo>
                    <a:pt x="1135" y="2369"/>
                    <a:pt x="1202" y="2269"/>
                    <a:pt x="1202" y="2135"/>
                  </a:cubicBezTo>
                  <a:cubicBezTo>
                    <a:pt x="1268" y="2035"/>
                    <a:pt x="1268" y="1902"/>
                    <a:pt x="1268" y="1769"/>
                  </a:cubicBezTo>
                  <a:cubicBezTo>
                    <a:pt x="1268" y="1668"/>
                    <a:pt x="1268" y="1568"/>
                    <a:pt x="1235" y="1468"/>
                  </a:cubicBezTo>
                  <a:cubicBezTo>
                    <a:pt x="1202" y="1402"/>
                    <a:pt x="1168" y="1335"/>
                    <a:pt x="1102" y="1302"/>
                  </a:cubicBezTo>
                  <a:cubicBezTo>
                    <a:pt x="1068" y="1235"/>
                    <a:pt x="1002" y="1235"/>
                    <a:pt x="935" y="1235"/>
                  </a:cubicBezTo>
                  <a:cubicBezTo>
                    <a:pt x="868" y="1235"/>
                    <a:pt x="768" y="1268"/>
                    <a:pt x="701" y="1302"/>
                  </a:cubicBezTo>
                  <a:lnTo>
                    <a:pt x="1135" y="334"/>
                  </a:lnTo>
                  <a:cubicBezTo>
                    <a:pt x="1168" y="301"/>
                    <a:pt x="1168" y="267"/>
                    <a:pt x="1168" y="234"/>
                  </a:cubicBezTo>
                  <a:cubicBezTo>
                    <a:pt x="1168" y="234"/>
                    <a:pt x="1168" y="201"/>
                    <a:pt x="1168" y="167"/>
                  </a:cubicBezTo>
                  <a:lnTo>
                    <a:pt x="1168" y="67"/>
                  </a:lnTo>
                  <a:cubicBezTo>
                    <a:pt x="1202" y="34"/>
                    <a:pt x="1202" y="1"/>
                    <a:pt x="11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6"/>
            <p:cNvSpPr/>
            <p:nvPr/>
          </p:nvSpPr>
          <p:spPr>
            <a:xfrm>
              <a:off x="3298350" y="3089325"/>
              <a:ext cx="31725" cy="77575"/>
            </a:xfrm>
            <a:custGeom>
              <a:avLst/>
              <a:gdLst/>
              <a:ahLst/>
              <a:cxnLst/>
              <a:rect l="l" t="t" r="r" b="b"/>
              <a:pathLst>
                <a:path w="1269" h="3103" extrusionOk="0">
                  <a:moveTo>
                    <a:pt x="1102" y="0"/>
                  </a:moveTo>
                  <a:lnTo>
                    <a:pt x="134" y="567"/>
                  </a:lnTo>
                  <a:cubicBezTo>
                    <a:pt x="101" y="567"/>
                    <a:pt x="101" y="601"/>
                    <a:pt x="68" y="634"/>
                  </a:cubicBezTo>
                  <a:cubicBezTo>
                    <a:pt x="68" y="667"/>
                    <a:pt x="68" y="667"/>
                    <a:pt x="68" y="701"/>
                  </a:cubicBezTo>
                  <a:lnTo>
                    <a:pt x="68" y="834"/>
                  </a:lnTo>
                  <a:cubicBezTo>
                    <a:pt x="68" y="868"/>
                    <a:pt x="68" y="901"/>
                    <a:pt x="68" y="901"/>
                  </a:cubicBezTo>
                  <a:cubicBezTo>
                    <a:pt x="84" y="918"/>
                    <a:pt x="101" y="926"/>
                    <a:pt x="113" y="926"/>
                  </a:cubicBezTo>
                  <a:cubicBezTo>
                    <a:pt x="126" y="926"/>
                    <a:pt x="134" y="918"/>
                    <a:pt x="134" y="901"/>
                  </a:cubicBezTo>
                  <a:lnTo>
                    <a:pt x="835" y="501"/>
                  </a:lnTo>
                  <a:lnTo>
                    <a:pt x="401" y="1501"/>
                  </a:lnTo>
                  <a:cubicBezTo>
                    <a:pt x="401" y="1501"/>
                    <a:pt x="368" y="1535"/>
                    <a:pt x="368" y="1568"/>
                  </a:cubicBezTo>
                  <a:cubicBezTo>
                    <a:pt x="368" y="1568"/>
                    <a:pt x="368" y="1601"/>
                    <a:pt x="368" y="1635"/>
                  </a:cubicBezTo>
                  <a:lnTo>
                    <a:pt x="368" y="1768"/>
                  </a:lnTo>
                  <a:cubicBezTo>
                    <a:pt x="368" y="1768"/>
                    <a:pt x="368" y="1802"/>
                    <a:pt x="368" y="1835"/>
                  </a:cubicBezTo>
                  <a:lnTo>
                    <a:pt x="435" y="1835"/>
                  </a:lnTo>
                  <a:lnTo>
                    <a:pt x="635" y="1702"/>
                  </a:lnTo>
                  <a:cubicBezTo>
                    <a:pt x="668" y="1668"/>
                    <a:pt x="735" y="1668"/>
                    <a:pt x="768" y="1635"/>
                  </a:cubicBezTo>
                  <a:lnTo>
                    <a:pt x="902" y="1635"/>
                  </a:lnTo>
                  <a:cubicBezTo>
                    <a:pt x="935" y="1668"/>
                    <a:pt x="968" y="1702"/>
                    <a:pt x="968" y="1735"/>
                  </a:cubicBezTo>
                  <a:cubicBezTo>
                    <a:pt x="1002" y="1802"/>
                    <a:pt x="1002" y="1868"/>
                    <a:pt x="1002" y="1935"/>
                  </a:cubicBezTo>
                  <a:cubicBezTo>
                    <a:pt x="1002" y="2002"/>
                    <a:pt x="1002" y="2068"/>
                    <a:pt x="968" y="2169"/>
                  </a:cubicBezTo>
                  <a:cubicBezTo>
                    <a:pt x="968" y="2235"/>
                    <a:pt x="935" y="2302"/>
                    <a:pt x="902" y="2369"/>
                  </a:cubicBezTo>
                  <a:cubicBezTo>
                    <a:pt x="868" y="2402"/>
                    <a:pt x="835" y="2469"/>
                    <a:pt x="768" y="2502"/>
                  </a:cubicBezTo>
                  <a:cubicBezTo>
                    <a:pt x="735" y="2569"/>
                    <a:pt x="668" y="2602"/>
                    <a:pt x="635" y="2636"/>
                  </a:cubicBezTo>
                  <a:cubicBezTo>
                    <a:pt x="568" y="2669"/>
                    <a:pt x="501" y="2702"/>
                    <a:pt x="435" y="2702"/>
                  </a:cubicBezTo>
                  <a:cubicBezTo>
                    <a:pt x="418" y="2719"/>
                    <a:pt x="401" y="2727"/>
                    <a:pt x="385" y="2727"/>
                  </a:cubicBezTo>
                  <a:cubicBezTo>
                    <a:pt x="368" y="2727"/>
                    <a:pt x="351" y="2719"/>
                    <a:pt x="334" y="2702"/>
                  </a:cubicBezTo>
                  <a:cubicBezTo>
                    <a:pt x="301" y="2702"/>
                    <a:pt x="268" y="2669"/>
                    <a:pt x="268" y="2636"/>
                  </a:cubicBezTo>
                  <a:cubicBezTo>
                    <a:pt x="234" y="2602"/>
                    <a:pt x="234" y="2569"/>
                    <a:pt x="234" y="2535"/>
                  </a:cubicBezTo>
                  <a:cubicBezTo>
                    <a:pt x="234" y="2535"/>
                    <a:pt x="201" y="2502"/>
                    <a:pt x="201" y="2502"/>
                  </a:cubicBezTo>
                  <a:cubicBezTo>
                    <a:pt x="201" y="2485"/>
                    <a:pt x="193" y="2477"/>
                    <a:pt x="184" y="2477"/>
                  </a:cubicBezTo>
                  <a:cubicBezTo>
                    <a:pt x="176" y="2477"/>
                    <a:pt x="168" y="2485"/>
                    <a:pt x="168" y="2502"/>
                  </a:cubicBezTo>
                  <a:lnTo>
                    <a:pt x="34" y="2569"/>
                  </a:lnTo>
                  <a:cubicBezTo>
                    <a:pt x="34" y="2569"/>
                    <a:pt x="1" y="2602"/>
                    <a:pt x="1" y="2602"/>
                  </a:cubicBezTo>
                  <a:cubicBezTo>
                    <a:pt x="1" y="2636"/>
                    <a:pt x="1" y="2636"/>
                    <a:pt x="1" y="2669"/>
                  </a:cubicBezTo>
                  <a:cubicBezTo>
                    <a:pt x="1" y="2736"/>
                    <a:pt x="1" y="2836"/>
                    <a:pt x="34" y="2902"/>
                  </a:cubicBezTo>
                  <a:cubicBezTo>
                    <a:pt x="68" y="2969"/>
                    <a:pt x="101" y="3002"/>
                    <a:pt x="168" y="3036"/>
                  </a:cubicBezTo>
                  <a:cubicBezTo>
                    <a:pt x="234" y="3069"/>
                    <a:pt x="301" y="3103"/>
                    <a:pt x="368" y="3103"/>
                  </a:cubicBezTo>
                  <a:cubicBezTo>
                    <a:pt x="468" y="3069"/>
                    <a:pt x="568" y="3036"/>
                    <a:pt x="635" y="2969"/>
                  </a:cubicBezTo>
                  <a:cubicBezTo>
                    <a:pt x="735" y="2936"/>
                    <a:pt x="801" y="2869"/>
                    <a:pt x="902" y="2802"/>
                  </a:cubicBezTo>
                  <a:cubicBezTo>
                    <a:pt x="968" y="2702"/>
                    <a:pt x="1035" y="2602"/>
                    <a:pt x="1068" y="2502"/>
                  </a:cubicBezTo>
                  <a:cubicBezTo>
                    <a:pt x="1135" y="2402"/>
                    <a:pt x="1168" y="2302"/>
                    <a:pt x="1202" y="2169"/>
                  </a:cubicBezTo>
                  <a:cubicBezTo>
                    <a:pt x="1235" y="2068"/>
                    <a:pt x="1268" y="1935"/>
                    <a:pt x="1268" y="1802"/>
                  </a:cubicBezTo>
                  <a:cubicBezTo>
                    <a:pt x="1268" y="1702"/>
                    <a:pt x="1235" y="1601"/>
                    <a:pt x="1235" y="1501"/>
                  </a:cubicBezTo>
                  <a:cubicBezTo>
                    <a:pt x="1202" y="1435"/>
                    <a:pt x="1168" y="1368"/>
                    <a:pt x="1102" y="1335"/>
                  </a:cubicBezTo>
                  <a:cubicBezTo>
                    <a:pt x="1068" y="1268"/>
                    <a:pt x="1002" y="1268"/>
                    <a:pt x="935" y="1268"/>
                  </a:cubicBezTo>
                  <a:cubicBezTo>
                    <a:pt x="835" y="1268"/>
                    <a:pt x="768" y="1301"/>
                    <a:pt x="701" y="1335"/>
                  </a:cubicBezTo>
                  <a:lnTo>
                    <a:pt x="1135" y="367"/>
                  </a:lnTo>
                  <a:cubicBezTo>
                    <a:pt x="1168" y="334"/>
                    <a:pt x="1168" y="301"/>
                    <a:pt x="1168" y="267"/>
                  </a:cubicBezTo>
                  <a:cubicBezTo>
                    <a:pt x="1168" y="267"/>
                    <a:pt x="1168" y="234"/>
                    <a:pt x="1168" y="200"/>
                  </a:cubicBezTo>
                  <a:lnTo>
                    <a:pt x="1168" y="67"/>
                  </a:lnTo>
                  <a:cubicBezTo>
                    <a:pt x="1168" y="34"/>
                    <a:pt x="1168" y="34"/>
                    <a:pt x="11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6"/>
            <p:cNvSpPr/>
            <p:nvPr/>
          </p:nvSpPr>
          <p:spPr>
            <a:xfrm>
              <a:off x="3221650" y="3125675"/>
              <a:ext cx="381125" cy="230325"/>
            </a:xfrm>
            <a:custGeom>
              <a:avLst/>
              <a:gdLst/>
              <a:ahLst/>
              <a:cxnLst/>
              <a:rect l="l" t="t" r="r" b="b"/>
              <a:pathLst>
                <a:path w="15245" h="9213" extrusionOk="0">
                  <a:moveTo>
                    <a:pt x="15091" y="0"/>
                  </a:moveTo>
                  <a:cubicBezTo>
                    <a:pt x="15048" y="0"/>
                    <a:pt x="14998" y="15"/>
                    <a:pt x="14944" y="47"/>
                  </a:cubicBezTo>
                  <a:lnTo>
                    <a:pt x="300" y="8520"/>
                  </a:lnTo>
                  <a:cubicBezTo>
                    <a:pt x="133" y="8620"/>
                    <a:pt x="0" y="8820"/>
                    <a:pt x="0" y="9020"/>
                  </a:cubicBezTo>
                  <a:cubicBezTo>
                    <a:pt x="0" y="9144"/>
                    <a:pt x="73" y="9213"/>
                    <a:pt x="179" y="9213"/>
                  </a:cubicBezTo>
                  <a:cubicBezTo>
                    <a:pt x="216" y="9213"/>
                    <a:pt x="257" y="9204"/>
                    <a:pt x="300" y="9187"/>
                  </a:cubicBezTo>
                  <a:lnTo>
                    <a:pt x="14944" y="681"/>
                  </a:lnTo>
                  <a:cubicBezTo>
                    <a:pt x="15111" y="581"/>
                    <a:pt x="15211" y="414"/>
                    <a:pt x="15244" y="181"/>
                  </a:cubicBezTo>
                  <a:cubicBezTo>
                    <a:pt x="15244" y="67"/>
                    <a:pt x="15183" y="0"/>
                    <a:pt x="1509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6"/>
            <p:cNvSpPr/>
            <p:nvPr/>
          </p:nvSpPr>
          <p:spPr>
            <a:xfrm>
              <a:off x="3221650" y="3045650"/>
              <a:ext cx="96750" cy="66025"/>
            </a:xfrm>
            <a:custGeom>
              <a:avLst/>
              <a:gdLst/>
              <a:ahLst/>
              <a:cxnLst/>
              <a:rect l="l" t="t" r="r" b="b"/>
              <a:pathLst>
                <a:path w="3870" h="2641" extrusionOk="0">
                  <a:moveTo>
                    <a:pt x="3712" y="0"/>
                  </a:moveTo>
                  <a:cubicBezTo>
                    <a:pt x="3669" y="0"/>
                    <a:pt x="3621" y="15"/>
                    <a:pt x="3569" y="46"/>
                  </a:cubicBezTo>
                  <a:lnTo>
                    <a:pt x="300" y="1947"/>
                  </a:lnTo>
                  <a:cubicBezTo>
                    <a:pt x="133" y="2048"/>
                    <a:pt x="0" y="2248"/>
                    <a:pt x="0" y="2448"/>
                  </a:cubicBezTo>
                  <a:cubicBezTo>
                    <a:pt x="0" y="2572"/>
                    <a:pt x="73" y="2640"/>
                    <a:pt x="179" y="2640"/>
                  </a:cubicBezTo>
                  <a:cubicBezTo>
                    <a:pt x="216" y="2640"/>
                    <a:pt x="257" y="2632"/>
                    <a:pt x="300" y="2615"/>
                  </a:cubicBezTo>
                  <a:lnTo>
                    <a:pt x="3569" y="713"/>
                  </a:lnTo>
                  <a:cubicBezTo>
                    <a:pt x="3736" y="580"/>
                    <a:pt x="3869" y="413"/>
                    <a:pt x="3869" y="213"/>
                  </a:cubicBezTo>
                  <a:cubicBezTo>
                    <a:pt x="3869" y="75"/>
                    <a:pt x="3806" y="0"/>
                    <a:pt x="371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6"/>
            <p:cNvSpPr/>
            <p:nvPr/>
          </p:nvSpPr>
          <p:spPr>
            <a:xfrm>
              <a:off x="3218300" y="3312900"/>
              <a:ext cx="388650" cy="285150"/>
            </a:xfrm>
            <a:custGeom>
              <a:avLst/>
              <a:gdLst/>
              <a:ahLst/>
              <a:cxnLst/>
              <a:rect l="l" t="t" r="r" b="b"/>
              <a:pathLst>
                <a:path w="15546" h="11406" extrusionOk="0">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6"/>
            <p:cNvSpPr/>
            <p:nvPr/>
          </p:nvSpPr>
          <p:spPr>
            <a:xfrm>
              <a:off x="3218300" y="3312900"/>
              <a:ext cx="388650" cy="285150"/>
            </a:xfrm>
            <a:custGeom>
              <a:avLst/>
              <a:gdLst/>
              <a:ahLst/>
              <a:cxnLst/>
              <a:rect l="l" t="t" r="r" b="b"/>
              <a:pathLst>
                <a:path w="15546" h="11406" extrusionOk="0">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6"/>
            <p:cNvSpPr/>
            <p:nvPr/>
          </p:nvSpPr>
          <p:spPr>
            <a:xfrm>
              <a:off x="3223300" y="3431450"/>
              <a:ext cx="20050" cy="68200"/>
            </a:xfrm>
            <a:custGeom>
              <a:avLst/>
              <a:gdLst/>
              <a:ahLst/>
              <a:cxnLst/>
              <a:rect l="l" t="t" r="r" b="b"/>
              <a:pathLst>
                <a:path w="802" h="2728" extrusionOk="0">
                  <a:moveTo>
                    <a:pt x="785" y="0"/>
                  </a:moveTo>
                  <a:cubicBezTo>
                    <a:pt x="776" y="0"/>
                    <a:pt x="768" y="8"/>
                    <a:pt x="768" y="25"/>
                  </a:cubicBezTo>
                  <a:lnTo>
                    <a:pt x="668" y="92"/>
                  </a:lnTo>
                  <a:lnTo>
                    <a:pt x="635" y="92"/>
                  </a:lnTo>
                  <a:cubicBezTo>
                    <a:pt x="601" y="125"/>
                    <a:pt x="601" y="125"/>
                    <a:pt x="568" y="159"/>
                  </a:cubicBezTo>
                  <a:lnTo>
                    <a:pt x="34" y="1093"/>
                  </a:lnTo>
                  <a:cubicBezTo>
                    <a:pt x="34" y="1126"/>
                    <a:pt x="34" y="1126"/>
                    <a:pt x="34" y="1159"/>
                  </a:cubicBezTo>
                  <a:cubicBezTo>
                    <a:pt x="1" y="1193"/>
                    <a:pt x="1" y="1226"/>
                    <a:pt x="34" y="1226"/>
                  </a:cubicBezTo>
                  <a:lnTo>
                    <a:pt x="67" y="1326"/>
                  </a:lnTo>
                  <a:lnTo>
                    <a:pt x="134" y="1326"/>
                  </a:lnTo>
                  <a:cubicBezTo>
                    <a:pt x="134" y="1326"/>
                    <a:pt x="168" y="1293"/>
                    <a:pt x="168" y="1259"/>
                  </a:cubicBezTo>
                  <a:lnTo>
                    <a:pt x="601" y="559"/>
                  </a:lnTo>
                  <a:lnTo>
                    <a:pt x="601" y="2660"/>
                  </a:lnTo>
                  <a:cubicBezTo>
                    <a:pt x="601" y="2660"/>
                    <a:pt x="601" y="2694"/>
                    <a:pt x="601" y="2727"/>
                  </a:cubicBezTo>
                  <a:lnTo>
                    <a:pt x="635" y="2727"/>
                  </a:lnTo>
                  <a:lnTo>
                    <a:pt x="735" y="2660"/>
                  </a:lnTo>
                  <a:cubicBezTo>
                    <a:pt x="768" y="2660"/>
                    <a:pt x="768" y="2627"/>
                    <a:pt x="801" y="2594"/>
                  </a:cubicBezTo>
                  <a:cubicBezTo>
                    <a:pt x="801" y="2594"/>
                    <a:pt x="801" y="2560"/>
                    <a:pt x="801" y="2527"/>
                  </a:cubicBezTo>
                  <a:lnTo>
                    <a:pt x="801" y="92"/>
                  </a:lnTo>
                  <a:cubicBezTo>
                    <a:pt x="801" y="58"/>
                    <a:pt x="801" y="25"/>
                    <a:pt x="801" y="25"/>
                  </a:cubicBezTo>
                  <a:cubicBezTo>
                    <a:pt x="801" y="8"/>
                    <a:pt x="793" y="0"/>
                    <a:pt x="78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26"/>
            <p:cNvSpPr/>
            <p:nvPr/>
          </p:nvSpPr>
          <p:spPr>
            <a:xfrm>
              <a:off x="3250825" y="3413725"/>
              <a:ext cx="30050" cy="78200"/>
            </a:xfrm>
            <a:custGeom>
              <a:avLst/>
              <a:gdLst/>
              <a:ahLst/>
              <a:cxnLst/>
              <a:rect l="l" t="t" r="r" b="b"/>
              <a:pathLst>
                <a:path w="1202" h="3128" extrusionOk="0">
                  <a:moveTo>
                    <a:pt x="868" y="0"/>
                  </a:moveTo>
                  <a:cubicBezTo>
                    <a:pt x="768" y="34"/>
                    <a:pt x="701" y="34"/>
                    <a:pt x="634" y="100"/>
                  </a:cubicBezTo>
                  <a:cubicBezTo>
                    <a:pt x="534" y="134"/>
                    <a:pt x="434" y="234"/>
                    <a:pt x="367" y="300"/>
                  </a:cubicBezTo>
                  <a:cubicBezTo>
                    <a:pt x="301" y="401"/>
                    <a:pt x="234" y="501"/>
                    <a:pt x="201" y="601"/>
                  </a:cubicBezTo>
                  <a:cubicBezTo>
                    <a:pt x="134" y="701"/>
                    <a:pt x="101" y="834"/>
                    <a:pt x="67" y="934"/>
                  </a:cubicBezTo>
                  <a:cubicBezTo>
                    <a:pt x="34" y="1034"/>
                    <a:pt x="34" y="1134"/>
                    <a:pt x="34" y="1268"/>
                  </a:cubicBezTo>
                  <a:cubicBezTo>
                    <a:pt x="34" y="1268"/>
                    <a:pt x="34" y="1301"/>
                    <a:pt x="34" y="1301"/>
                  </a:cubicBezTo>
                  <a:lnTo>
                    <a:pt x="67" y="1301"/>
                  </a:lnTo>
                  <a:lnTo>
                    <a:pt x="201" y="1234"/>
                  </a:lnTo>
                  <a:cubicBezTo>
                    <a:pt x="201" y="1234"/>
                    <a:pt x="201" y="1201"/>
                    <a:pt x="234" y="1201"/>
                  </a:cubicBezTo>
                  <a:cubicBezTo>
                    <a:pt x="234" y="1168"/>
                    <a:pt x="234" y="1134"/>
                    <a:pt x="267" y="1101"/>
                  </a:cubicBezTo>
                  <a:cubicBezTo>
                    <a:pt x="267" y="1034"/>
                    <a:pt x="267" y="968"/>
                    <a:pt x="301" y="901"/>
                  </a:cubicBezTo>
                  <a:cubicBezTo>
                    <a:pt x="301" y="834"/>
                    <a:pt x="334" y="767"/>
                    <a:pt x="367" y="734"/>
                  </a:cubicBezTo>
                  <a:cubicBezTo>
                    <a:pt x="367" y="667"/>
                    <a:pt x="401" y="601"/>
                    <a:pt x="468" y="567"/>
                  </a:cubicBezTo>
                  <a:cubicBezTo>
                    <a:pt x="501" y="501"/>
                    <a:pt x="534" y="467"/>
                    <a:pt x="601" y="434"/>
                  </a:cubicBezTo>
                  <a:cubicBezTo>
                    <a:pt x="651" y="401"/>
                    <a:pt x="701" y="384"/>
                    <a:pt x="743" y="384"/>
                  </a:cubicBezTo>
                  <a:cubicBezTo>
                    <a:pt x="784" y="384"/>
                    <a:pt x="818" y="401"/>
                    <a:pt x="834" y="434"/>
                  </a:cubicBezTo>
                  <a:cubicBezTo>
                    <a:pt x="901" y="534"/>
                    <a:pt x="935" y="634"/>
                    <a:pt x="935" y="734"/>
                  </a:cubicBezTo>
                  <a:cubicBezTo>
                    <a:pt x="935" y="834"/>
                    <a:pt x="901" y="934"/>
                    <a:pt x="901" y="1034"/>
                  </a:cubicBezTo>
                  <a:cubicBezTo>
                    <a:pt x="868" y="1134"/>
                    <a:pt x="834" y="1201"/>
                    <a:pt x="768" y="1301"/>
                  </a:cubicBezTo>
                  <a:lnTo>
                    <a:pt x="67" y="2736"/>
                  </a:lnTo>
                  <a:cubicBezTo>
                    <a:pt x="34" y="2769"/>
                    <a:pt x="34" y="2802"/>
                    <a:pt x="34" y="2836"/>
                  </a:cubicBezTo>
                  <a:cubicBezTo>
                    <a:pt x="1" y="2869"/>
                    <a:pt x="1" y="2902"/>
                    <a:pt x="34" y="2902"/>
                  </a:cubicBezTo>
                  <a:lnTo>
                    <a:pt x="34" y="3036"/>
                  </a:lnTo>
                  <a:cubicBezTo>
                    <a:pt x="34" y="3069"/>
                    <a:pt x="34" y="3102"/>
                    <a:pt x="34" y="3102"/>
                  </a:cubicBezTo>
                  <a:cubicBezTo>
                    <a:pt x="51" y="3119"/>
                    <a:pt x="59" y="3128"/>
                    <a:pt x="67" y="3128"/>
                  </a:cubicBezTo>
                  <a:cubicBezTo>
                    <a:pt x="76" y="3128"/>
                    <a:pt x="84" y="3119"/>
                    <a:pt x="101" y="3102"/>
                  </a:cubicBezTo>
                  <a:lnTo>
                    <a:pt x="1168" y="2502"/>
                  </a:lnTo>
                  <a:cubicBezTo>
                    <a:pt x="1168" y="2469"/>
                    <a:pt x="1201" y="2469"/>
                    <a:pt x="1201" y="2435"/>
                  </a:cubicBezTo>
                  <a:cubicBezTo>
                    <a:pt x="1201" y="2402"/>
                    <a:pt x="1201" y="2369"/>
                    <a:pt x="1201" y="2335"/>
                  </a:cubicBezTo>
                  <a:lnTo>
                    <a:pt x="1201" y="2202"/>
                  </a:lnTo>
                  <a:lnTo>
                    <a:pt x="1201" y="2168"/>
                  </a:lnTo>
                  <a:cubicBezTo>
                    <a:pt x="1201" y="2152"/>
                    <a:pt x="1193" y="2143"/>
                    <a:pt x="1185" y="2143"/>
                  </a:cubicBezTo>
                  <a:cubicBezTo>
                    <a:pt x="1176" y="2143"/>
                    <a:pt x="1168" y="2152"/>
                    <a:pt x="1168" y="2168"/>
                  </a:cubicBezTo>
                  <a:lnTo>
                    <a:pt x="401" y="2602"/>
                  </a:lnTo>
                  <a:lnTo>
                    <a:pt x="968" y="1468"/>
                  </a:lnTo>
                  <a:cubicBezTo>
                    <a:pt x="1001" y="1401"/>
                    <a:pt x="1035" y="1335"/>
                    <a:pt x="1068" y="1234"/>
                  </a:cubicBezTo>
                  <a:cubicBezTo>
                    <a:pt x="1101" y="1168"/>
                    <a:pt x="1101" y="1101"/>
                    <a:pt x="1135" y="1034"/>
                  </a:cubicBezTo>
                  <a:cubicBezTo>
                    <a:pt x="1135" y="968"/>
                    <a:pt x="1168" y="901"/>
                    <a:pt x="1168" y="801"/>
                  </a:cubicBezTo>
                  <a:cubicBezTo>
                    <a:pt x="1168" y="734"/>
                    <a:pt x="1168" y="667"/>
                    <a:pt x="1168" y="601"/>
                  </a:cubicBezTo>
                  <a:cubicBezTo>
                    <a:pt x="1168" y="501"/>
                    <a:pt x="1168" y="401"/>
                    <a:pt x="1135" y="300"/>
                  </a:cubicBezTo>
                  <a:cubicBezTo>
                    <a:pt x="1135" y="200"/>
                    <a:pt x="1068" y="134"/>
                    <a:pt x="1035" y="100"/>
                  </a:cubicBezTo>
                  <a:cubicBezTo>
                    <a:pt x="1001" y="34"/>
                    <a:pt x="935" y="34"/>
                    <a:pt x="8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26"/>
            <p:cNvSpPr/>
            <p:nvPr/>
          </p:nvSpPr>
          <p:spPr>
            <a:xfrm>
              <a:off x="3287525" y="3392025"/>
              <a:ext cx="31700" cy="73425"/>
            </a:xfrm>
            <a:custGeom>
              <a:avLst/>
              <a:gdLst/>
              <a:ahLst/>
              <a:cxnLst/>
              <a:rect l="l" t="t" r="r" b="b"/>
              <a:pathLst>
                <a:path w="1268" h="2937" extrusionOk="0">
                  <a:moveTo>
                    <a:pt x="809" y="393"/>
                  </a:moveTo>
                  <a:cubicBezTo>
                    <a:pt x="859" y="393"/>
                    <a:pt x="901" y="418"/>
                    <a:pt x="934" y="468"/>
                  </a:cubicBezTo>
                  <a:cubicBezTo>
                    <a:pt x="1001" y="601"/>
                    <a:pt x="1034" y="768"/>
                    <a:pt x="1034" y="935"/>
                  </a:cubicBezTo>
                  <a:lnTo>
                    <a:pt x="1034" y="1569"/>
                  </a:lnTo>
                  <a:cubicBezTo>
                    <a:pt x="1034" y="1769"/>
                    <a:pt x="1001" y="1969"/>
                    <a:pt x="934" y="2169"/>
                  </a:cubicBezTo>
                  <a:cubicBezTo>
                    <a:pt x="868" y="2303"/>
                    <a:pt x="767" y="2436"/>
                    <a:pt x="634" y="2503"/>
                  </a:cubicBezTo>
                  <a:cubicBezTo>
                    <a:pt x="567" y="2553"/>
                    <a:pt x="509" y="2578"/>
                    <a:pt x="459" y="2578"/>
                  </a:cubicBezTo>
                  <a:cubicBezTo>
                    <a:pt x="409" y="2578"/>
                    <a:pt x="367" y="2553"/>
                    <a:pt x="334" y="2503"/>
                  </a:cubicBezTo>
                  <a:cubicBezTo>
                    <a:pt x="267" y="2369"/>
                    <a:pt x="234" y="2203"/>
                    <a:pt x="234" y="2036"/>
                  </a:cubicBezTo>
                  <a:lnTo>
                    <a:pt x="234" y="1402"/>
                  </a:lnTo>
                  <a:cubicBezTo>
                    <a:pt x="234" y="1202"/>
                    <a:pt x="267" y="1002"/>
                    <a:pt x="334" y="802"/>
                  </a:cubicBezTo>
                  <a:cubicBezTo>
                    <a:pt x="401" y="668"/>
                    <a:pt x="501" y="535"/>
                    <a:pt x="634" y="468"/>
                  </a:cubicBezTo>
                  <a:cubicBezTo>
                    <a:pt x="701" y="418"/>
                    <a:pt x="759" y="393"/>
                    <a:pt x="809" y="393"/>
                  </a:cubicBezTo>
                  <a:close/>
                  <a:moveTo>
                    <a:pt x="901" y="1"/>
                  </a:moveTo>
                  <a:cubicBezTo>
                    <a:pt x="801" y="1"/>
                    <a:pt x="701" y="34"/>
                    <a:pt x="634" y="68"/>
                  </a:cubicBezTo>
                  <a:cubicBezTo>
                    <a:pt x="534" y="134"/>
                    <a:pt x="434" y="234"/>
                    <a:pt x="367" y="335"/>
                  </a:cubicBezTo>
                  <a:cubicBezTo>
                    <a:pt x="267" y="435"/>
                    <a:pt x="200" y="535"/>
                    <a:pt x="167" y="668"/>
                  </a:cubicBezTo>
                  <a:cubicBezTo>
                    <a:pt x="100" y="802"/>
                    <a:pt x="67" y="935"/>
                    <a:pt x="34" y="1068"/>
                  </a:cubicBezTo>
                  <a:cubicBezTo>
                    <a:pt x="34" y="1235"/>
                    <a:pt x="0" y="1369"/>
                    <a:pt x="0" y="1535"/>
                  </a:cubicBezTo>
                  <a:lnTo>
                    <a:pt x="0" y="2169"/>
                  </a:lnTo>
                  <a:cubicBezTo>
                    <a:pt x="0" y="2303"/>
                    <a:pt x="0" y="2436"/>
                    <a:pt x="34" y="2569"/>
                  </a:cubicBezTo>
                  <a:cubicBezTo>
                    <a:pt x="67" y="2670"/>
                    <a:pt x="100" y="2770"/>
                    <a:pt x="167" y="2836"/>
                  </a:cubicBezTo>
                  <a:cubicBezTo>
                    <a:pt x="200" y="2903"/>
                    <a:pt x="267" y="2936"/>
                    <a:pt x="367" y="2936"/>
                  </a:cubicBezTo>
                  <a:cubicBezTo>
                    <a:pt x="467" y="2936"/>
                    <a:pt x="534" y="2903"/>
                    <a:pt x="634" y="2870"/>
                  </a:cubicBezTo>
                  <a:cubicBezTo>
                    <a:pt x="734" y="2803"/>
                    <a:pt x="834" y="2703"/>
                    <a:pt x="901" y="2603"/>
                  </a:cubicBezTo>
                  <a:cubicBezTo>
                    <a:pt x="1001" y="2503"/>
                    <a:pt x="1068" y="2403"/>
                    <a:pt x="1101" y="2269"/>
                  </a:cubicBezTo>
                  <a:cubicBezTo>
                    <a:pt x="1168" y="2136"/>
                    <a:pt x="1201" y="2002"/>
                    <a:pt x="1234" y="1869"/>
                  </a:cubicBezTo>
                  <a:cubicBezTo>
                    <a:pt x="1268" y="1736"/>
                    <a:pt x="1268" y="1569"/>
                    <a:pt x="1268" y="1435"/>
                  </a:cubicBezTo>
                  <a:lnTo>
                    <a:pt x="1268" y="1102"/>
                  </a:lnTo>
                  <a:lnTo>
                    <a:pt x="1268" y="802"/>
                  </a:lnTo>
                  <a:cubicBezTo>
                    <a:pt x="1268" y="668"/>
                    <a:pt x="1268" y="501"/>
                    <a:pt x="1234" y="368"/>
                  </a:cubicBezTo>
                  <a:cubicBezTo>
                    <a:pt x="1201" y="268"/>
                    <a:pt x="1168" y="201"/>
                    <a:pt x="1101" y="101"/>
                  </a:cubicBezTo>
                  <a:cubicBezTo>
                    <a:pt x="1068" y="34"/>
                    <a:pt x="1001" y="1"/>
                    <a:pt x="9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6"/>
            <p:cNvSpPr/>
            <p:nvPr/>
          </p:nvSpPr>
          <p:spPr>
            <a:xfrm>
              <a:off x="3221650" y="3418925"/>
              <a:ext cx="381125" cy="230325"/>
            </a:xfrm>
            <a:custGeom>
              <a:avLst/>
              <a:gdLst/>
              <a:ahLst/>
              <a:cxnLst/>
              <a:rect l="l" t="t" r="r" b="b"/>
              <a:pathLst>
                <a:path w="15245" h="9213" extrusionOk="0">
                  <a:moveTo>
                    <a:pt x="15065" y="0"/>
                  </a:moveTo>
                  <a:cubicBezTo>
                    <a:pt x="15028" y="0"/>
                    <a:pt x="14987" y="9"/>
                    <a:pt x="14944" y="26"/>
                  </a:cubicBezTo>
                  <a:lnTo>
                    <a:pt x="300" y="8532"/>
                  </a:lnTo>
                  <a:cubicBezTo>
                    <a:pt x="133" y="8632"/>
                    <a:pt x="0" y="8799"/>
                    <a:pt x="0" y="9032"/>
                  </a:cubicBezTo>
                  <a:cubicBezTo>
                    <a:pt x="0" y="9146"/>
                    <a:pt x="62" y="9213"/>
                    <a:pt x="153" y="9213"/>
                  </a:cubicBezTo>
                  <a:cubicBezTo>
                    <a:pt x="197" y="9213"/>
                    <a:pt x="247" y="9198"/>
                    <a:pt x="300" y="9166"/>
                  </a:cubicBezTo>
                  <a:lnTo>
                    <a:pt x="14944" y="693"/>
                  </a:lnTo>
                  <a:cubicBezTo>
                    <a:pt x="15111" y="593"/>
                    <a:pt x="15211" y="393"/>
                    <a:pt x="15244" y="193"/>
                  </a:cubicBezTo>
                  <a:cubicBezTo>
                    <a:pt x="15244" y="69"/>
                    <a:pt x="15171" y="0"/>
                    <a:pt x="1506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6"/>
            <p:cNvSpPr/>
            <p:nvPr/>
          </p:nvSpPr>
          <p:spPr>
            <a:xfrm>
              <a:off x="3221650" y="3338500"/>
              <a:ext cx="96750" cy="66375"/>
            </a:xfrm>
            <a:custGeom>
              <a:avLst/>
              <a:gdLst/>
              <a:ahLst/>
              <a:cxnLst/>
              <a:rect l="l" t="t" r="r" b="b"/>
              <a:pathLst>
                <a:path w="3870" h="2655" extrusionOk="0">
                  <a:moveTo>
                    <a:pt x="3697" y="1"/>
                  </a:moveTo>
                  <a:cubicBezTo>
                    <a:pt x="3659" y="1"/>
                    <a:pt x="3615" y="13"/>
                    <a:pt x="3569" y="40"/>
                  </a:cubicBezTo>
                  <a:lnTo>
                    <a:pt x="300" y="1942"/>
                  </a:lnTo>
                  <a:cubicBezTo>
                    <a:pt x="133" y="2075"/>
                    <a:pt x="0" y="2242"/>
                    <a:pt x="0" y="2442"/>
                  </a:cubicBezTo>
                  <a:cubicBezTo>
                    <a:pt x="0" y="2580"/>
                    <a:pt x="64" y="2655"/>
                    <a:pt x="158" y="2655"/>
                  </a:cubicBezTo>
                  <a:cubicBezTo>
                    <a:pt x="200" y="2655"/>
                    <a:pt x="249" y="2640"/>
                    <a:pt x="300" y="2609"/>
                  </a:cubicBezTo>
                  <a:lnTo>
                    <a:pt x="3569" y="708"/>
                  </a:lnTo>
                  <a:cubicBezTo>
                    <a:pt x="3736" y="608"/>
                    <a:pt x="3869" y="407"/>
                    <a:pt x="3869" y="207"/>
                  </a:cubicBezTo>
                  <a:cubicBezTo>
                    <a:pt x="3869" y="86"/>
                    <a:pt x="3799" y="1"/>
                    <a:pt x="369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6"/>
            <p:cNvSpPr/>
            <p:nvPr/>
          </p:nvSpPr>
          <p:spPr>
            <a:xfrm>
              <a:off x="3726175" y="2760950"/>
              <a:ext cx="386950" cy="250000"/>
            </a:xfrm>
            <a:custGeom>
              <a:avLst/>
              <a:gdLst/>
              <a:ahLst/>
              <a:cxnLst/>
              <a:rect l="l" t="t" r="r" b="b"/>
              <a:pathLst>
                <a:path w="15478" h="10000" extrusionOk="0">
                  <a:moveTo>
                    <a:pt x="15361" y="1"/>
                  </a:moveTo>
                  <a:cubicBezTo>
                    <a:pt x="15328" y="1"/>
                    <a:pt x="15294" y="9"/>
                    <a:pt x="15278" y="26"/>
                  </a:cubicBezTo>
                  <a:lnTo>
                    <a:pt x="13610" y="1527"/>
                  </a:lnTo>
                  <a:lnTo>
                    <a:pt x="11909" y="1494"/>
                  </a:lnTo>
                  <a:lnTo>
                    <a:pt x="10241" y="4162"/>
                  </a:lnTo>
                  <a:lnTo>
                    <a:pt x="8573" y="3862"/>
                  </a:lnTo>
                  <a:lnTo>
                    <a:pt x="6838" y="5897"/>
                  </a:lnTo>
                  <a:lnTo>
                    <a:pt x="5170" y="6264"/>
                  </a:lnTo>
                  <a:lnTo>
                    <a:pt x="3469" y="6497"/>
                  </a:lnTo>
                  <a:lnTo>
                    <a:pt x="1735" y="8465"/>
                  </a:lnTo>
                  <a:lnTo>
                    <a:pt x="67" y="9800"/>
                  </a:lnTo>
                  <a:cubicBezTo>
                    <a:pt x="0" y="9866"/>
                    <a:pt x="0" y="9933"/>
                    <a:pt x="67" y="9966"/>
                  </a:cubicBezTo>
                  <a:cubicBezTo>
                    <a:pt x="67" y="9966"/>
                    <a:pt x="100" y="10000"/>
                    <a:pt x="134" y="10000"/>
                  </a:cubicBezTo>
                  <a:lnTo>
                    <a:pt x="200" y="10000"/>
                  </a:lnTo>
                  <a:lnTo>
                    <a:pt x="1901" y="8599"/>
                  </a:lnTo>
                  <a:lnTo>
                    <a:pt x="3569" y="6697"/>
                  </a:lnTo>
                  <a:lnTo>
                    <a:pt x="5237" y="6464"/>
                  </a:lnTo>
                  <a:lnTo>
                    <a:pt x="6972" y="6064"/>
                  </a:lnTo>
                  <a:lnTo>
                    <a:pt x="8640" y="4096"/>
                  </a:lnTo>
                  <a:lnTo>
                    <a:pt x="10341" y="4396"/>
                  </a:lnTo>
                  <a:lnTo>
                    <a:pt x="12042" y="1694"/>
                  </a:lnTo>
                  <a:lnTo>
                    <a:pt x="13710" y="1727"/>
                  </a:lnTo>
                  <a:lnTo>
                    <a:pt x="15444" y="193"/>
                  </a:lnTo>
                  <a:cubicBezTo>
                    <a:pt x="15478" y="159"/>
                    <a:pt x="15478" y="93"/>
                    <a:pt x="15444" y="26"/>
                  </a:cubicBezTo>
                  <a:cubicBezTo>
                    <a:pt x="15428" y="9"/>
                    <a:pt x="15394" y="1"/>
                    <a:pt x="15361"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6"/>
            <p:cNvSpPr/>
            <p:nvPr/>
          </p:nvSpPr>
          <p:spPr>
            <a:xfrm>
              <a:off x="3732000" y="2841650"/>
              <a:ext cx="32550" cy="73400"/>
            </a:xfrm>
            <a:custGeom>
              <a:avLst/>
              <a:gdLst/>
              <a:ahLst/>
              <a:cxnLst/>
              <a:rect l="l" t="t" r="r" b="b"/>
              <a:pathLst>
                <a:path w="1302" h="2936" extrusionOk="0">
                  <a:moveTo>
                    <a:pt x="835" y="1268"/>
                  </a:moveTo>
                  <a:cubicBezTo>
                    <a:pt x="868" y="1301"/>
                    <a:pt x="935" y="1301"/>
                    <a:pt x="968" y="1335"/>
                  </a:cubicBezTo>
                  <a:cubicBezTo>
                    <a:pt x="1001" y="1368"/>
                    <a:pt x="1035" y="1435"/>
                    <a:pt x="1035" y="1468"/>
                  </a:cubicBezTo>
                  <a:cubicBezTo>
                    <a:pt x="1068" y="1535"/>
                    <a:pt x="1068" y="1601"/>
                    <a:pt x="1068" y="1668"/>
                  </a:cubicBezTo>
                  <a:cubicBezTo>
                    <a:pt x="1068" y="1768"/>
                    <a:pt x="1068" y="1835"/>
                    <a:pt x="1035" y="1902"/>
                  </a:cubicBezTo>
                  <a:cubicBezTo>
                    <a:pt x="1035" y="2002"/>
                    <a:pt x="1001" y="2068"/>
                    <a:pt x="968" y="2135"/>
                  </a:cubicBezTo>
                  <a:cubicBezTo>
                    <a:pt x="935" y="2202"/>
                    <a:pt x="868" y="2269"/>
                    <a:pt x="835" y="2335"/>
                  </a:cubicBezTo>
                  <a:cubicBezTo>
                    <a:pt x="768" y="2402"/>
                    <a:pt x="734" y="2435"/>
                    <a:pt x="668" y="2502"/>
                  </a:cubicBezTo>
                  <a:cubicBezTo>
                    <a:pt x="601" y="2535"/>
                    <a:pt x="568" y="2535"/>
                    <a:pt x="501" y="2535"/>
                  </a:cubicBezTo>
                  <a:cubicBezTo>
                    <a:pt x="434" y="2535"/>
                    <a:pt x="401" y="2535"/>
                    <a:pt x="368" y="2502"/>
                  </a:cubicBezTo>
                  <a:cubicBezTo>
                    <a:pt x="334" y="2435"/>
                    <a:pt x="301" y="2402"/>
                    <a:pt x="301" y="2335"/>
                  </a:cubicBezTo>
                  <a:cubicBezTo>
                    <a:pt x="267" y="2269"/>
                    <a:pt x="267" y="2202"/>
                    <a:pt x="267" y="2135"/>
                  </a:cubicBezTo>
                  <a:cubicBezTo>
                    <a:pt x="267" y="2068"/>
                    <a:pt x="267" y="2002"/>
                    <a:pt x="301" y="1902"/>
                  </a:cubicBezTo>
                  <a:cubicBezTo>
                    <a:pt x="301" y="1835"/>
                    <a:pt x="334" y="1768"/>
                    <a:pt x="368" y="1701"/>
                  </a:cubicBezTo>
                  <a:cubicBezTo>
                    <a:pt x="401" y="1601"/>
                    <a:pt x="434" y="1535"/>
                    <a:pt x="501" y="1468"/>
                  </a:cubicBezTo>
                  <a:cubicBezTo>
                    <a:pt x="534" y="1435"/>
                    <a:pt x="601" y="1368"/>
                    <a:pt x="668" y="1335"/>
                  </a:cubicBezTo>
                  <a:cubicBezTo>
                    <a:pt x="701" y="1301"/>
                    <a:pt x="768" y="1301"/>
                    <a:pt x="835" y="1268"/>
                  </a:cubicBezTo>
                  <a:close/>
                  <a:moveTo>
                    <a:pt x="868" y="0"/>
                  </a:moveTo>
                  <a:lnTo>
                    <a:pt x="701" y="67"/>
                  </a:lnTo>
                  <a:cubicBezTo>
                    <a:pt x="701" y="67"/>
                    <a:pt x="668" y="100"/>
                    <a:pt x="668" y="134"/>
                  </a:cubicBezTo>
                  <a:lnTo>
                    <a:pt x="634" y="200"/>
                  </a:lnTo>
                  <a:lnTo>
                    <a:pt x="167" y="1468"/>
                  </a:lnTo>
                  <a:cubicBezTo>
                    <a:pt x="167" y="1535"/>
                    <a:pt x="134" y="1601"/>
                    <a:pt x="101" y="1668"/>
                  </a:cubicBezTo>
                  <a:lnTo>
                    <a:pt x="67" y="1835"/>
                  </a:lnTo>
                  <a:cubicBezTo>
                    <a:pt x="34" y="1902"/>
                    <a:pt x="34" y="1968"/>
                    <a:pt x="34" y="2068"/>
                  </a:cubicBezTo>
                  <a:cubicBezTo>
                    <a:pt x="1" y="2135"/>
                    <a:pt x="1" y="2202"/>
                    <a:pt x="34" y="2269"/>
                  </a:cubicBezTo>
                  <a:cubicBezTo>
                    <a:pt x="1" y="2369"/>
                    <a:pt x="34" y="2502"/>
                    <a:pt x="67" y="2602"/>
                  </a:cubicBezTo>
                  <a:cubicBezTo>
                    <a:pt x="67" y="2702"/>
                    <a:pt x="134" y="2769"/>
                    <a:pt x="167" y="2836"/>
                  </a:cubicBezTo>
                  <a:cubicBezTo>
                    <a:pt x="234" y="2902"/>
                    <a:pt x="301" y="2936"/>
                    <a:pt x="401" y="2936"/>
                  </a:cubicBezTo>
                  <a:cubicBezTo>
                    <a:pt x="468" y="2936"/>
                    <a:pt x="568" y="2902"/>
                    <a:pt x="634" y="2836"/>
                  </a:cubicBezTo>
                  <a:cubicBezTo>
                    <a:pt x="734" y="2802"/>
                    <a:pt x="835" y="2702"/>
                    <a:pt x="901" y="2635"/>
                  </a:cubicBezTo>
                  <a:cubicBezTo>
                    <a:pt x="968" y="2535"/>
                    <a:pt x="1035" y="2435"/>
                    <a:pt x="1101" y="2335"/>
                  </a:cubicBezTo>
                  <a:cubicBezTo>
                    <a:pt x="1168" y="2202"/>
                    <a:pt x="1201" y="2068"/>
                    <a:pt x="1235" y="1935"/>
                  </a:cubicBezTo>
                  <a:cubicBezTo>
                    <a:pt x="1268" y="1835"/>
                    <a:pt x="1268" y="1701"/>
                    <a:pt x="1302" y="1568"/>
                  </a:cubicBezTo>
                  <a:cubicBezTo>
                    <a:pt x="1302" y="1435"/>
                    <a:pt x="1268" y="1335"/>
                    <a:pt x="1235" y="1234"/>
                  </a:cubicBezTo>
                  <a:cubicBezTo>
                    <a:pt x="1201" y="1134"/>
                    <a:pt x="1168" y="1068"/>
                    <a:pt x="1101" y="1001"/>
                  </a:cubicBezTo>
                  <a:cubicBezTo>
                    <a:pt x="1035" y="968"/>
                    <a:pt x="968" y="934"/>
                    <a:pt x="901" y="934"/>
                  </a:cubicBezTo>
                  <a:cubicBezTo>
                    <a:pt x="801" y="934"/>
                    <a:pt x="734" y="968"/>
                    <a:pt x="668" y="1001"/>
                  </a:cubicBezTo>
                  <a:lnTo>
                    <a:pt x="601" y="1034"/>
                  </a:lnTo>
                  <a:lnTo>
                    <a:pt x="568" y="1068"/>
                  </a:lnTo>
                  <a:lnTo>
                    <a:pt x="901" y="100"/>
                  </a:lnTo>
                  <a:cubicBezTo>
                    <a:pt x="901" y="100"/>
                    <a:pt x="901" y="67"/>
                    <a:pt x="901" y="67"/>
                  </a:cubicBezTo>
                  <a:cubicBezTo>
                    <a:pt x="901" y="67"/>
                    <a:pt x="901" y="34"/>
                    <a:pt x="901" y="34"/>
                  </a:cubicBezTo>
                  <a:cubicBezTo>
                    <a:pt x="901" y="34"/>
                    <a:pt x="901" y="0"/>
                    <a:pt x="9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6"/>
            <p:cNvSpPr/>
            <p:nvPr/>
          </p:nvSpPr>
          <p:spPr>
            <a:xfrm>
              <a:off x="3770375" y="2820800"/>
              <a:ext cx="30025" cy="77575"/>
            </a:xfrm>
            <a:custGeom>
              <a:avLst/>
              <a:gdLst/>
              <a:ahLst/>
              <a:cxnLst/>
              <a:rect l="l" t="t" r="r" b="b"/>
              <a:pathLst>
                <a:path w="1201" h="3103" extrusionOk="0">
                  <a:moveTo>
                    <a:pt x="834" y="0"/>
                  </a:moveTo>
                  <a:cubicBezTo>
                    <a:pt x="734" y="0"/>
                    <a:pt x="667" y="34"/>
                    <a:pt x="600" y="67"/>
                  </a:cubicBezTo>
                  <a:cubicBezTo>
                    <a:pt x="500" y="134"/>
                    <a:pt x="434" y="200"/>
                    <a:pt x="367" y="301"/>
                  </a:cubicBezTo>
                  <a:cubicBezTo>
                    <a:pt x="267" y="401"/>
                    <a:pt x="200" y="501"/>
                    <a:pt x="167" y="601"/>
                  </a:cubicBezTo>
                  <a:cubicBezTo>
                    <a:pt x="133" y="701"/>
                    <a:pt x="67" y="801"/>
                    <a:pt x="67" y="934"/>
                  </a:cubicBezTo>
                  <a:cubicBezTo>
                    <a:pt x="33" y="1034"/>
                    <a:pt x="0" y="1134"/>
                    <a:pt x="0" y="1235"/>
                  </a:cubicBezTo>
                  <a:cubicBezTo>
                    <a:pt x="0" y="1235"/>
                    <a:pt x="0" y="1268"/>
                    <a:pt x="0" y="1301"/>
                  </a:cubicBezTo>
                  <a:lnTo>
                    <a:pt x="67" y="1301"/>
                  </a:lnTo>
                  <a:lnTo>
                    <a:pt x="167" y="1235"/>
                  </a:lnTo>
                  <a:cubicBezTo>
                    <a:pt x="167" y="1201"/>
                    <a:pt x="200" y="1201"/>
                    <a:pt x="200" y="1168"/>
                  </a:cubicBezTo>
                  <a:cubicBezTo>
                    <a:pt x="234" y="1134"/>
                    <a:pt x="234" y="1134"/>
                    <a:pt x="234" y="1101"/>
                  </a:cubicBezTo>
                  <a:cubicBezTo>
                    <a:pt x="234" y="1034"/>
                    <a:pt x="267" y="968"/>
                    <a:pt x="267" y="901"/>
                  </a:cubicBezTo>
                  <a:cubicBezTo>
                    <a:pt x="300" y="834"/>
                    <a:pt x="300" y="768"/>
                    <a:pt x="334" y="701"/>
                  </a:cubicBezTo>
                  <a:cubicBezTo>
                    <a:pt x="367" y="634"/>
                    <a:pt x="400" y="601"/>
                    <a:pt x="434" y="534"/>
                  </a:cubicBezTo>
                  <a:cubicBezTo>
                    <a:pt x="467" y="501"/>
                    <a:pt x="534" y="434"/>
                    <a:pt x="600" y="434"/>
                  </a:cubicBezTo>
                  <a:cubicBezTo>
                    <a:pt x="651" y="401"/>
                    <a:pt x="692" y="384"/>
                    <a:pt x="730" y="384"/>
                  </a:cubicBezTo>
                  <a:cubicBezTo>
                    <a:pt x="767" y="384"/>
                    <a:pt x="801" y="401"/>
                    <a:pt x="834" y="434"/>
                  </a:cubicBezTo>
                  <a:cubicBezTo>
                    <a:pt x="901" y="501"/>
                    <a:pt x="901" y="601"/>
                    <a:pt x="901" y="701"/>
                  </a:cubicBezTo>
                  <a:cubicBezTo>
                    <a:pt x="901" y="801"/>
                    <a:pt x="901" y="901"/>
                    <a:pt x="867" y="1001"/>
                  </a:cubicBezTo>
                  <a:cubicBezTo>
                    <a:pt x="834" y="1101"/>
                    <a:pt x="801" y="1201"/>
                    <a:pt x="767" y="1301"/>
                  </a:cubicBezTo>
                  <a:lnTo>
                    <a:pt x="67" y="2702"/>
                  </a:lnTo>
                  <a:cubicBezTo>
                    <a:pt x="33" y="2736"/>
                    <a:pt x="33" y="2769"/>
                    <a:pt x="0" y="2802"/>
                  </a:cubicBezTo>
                  <a:cubicBezTo>
                    <a:pt x="0" y="2836"/>
                    <a:pt x="0" y="2869"/>
                    <a:pt x="0" y="2902"/>
                  </a:cubicBezTo>
                  <a:lnTo>
                    <a:pt x="0" y="3036"/>
                  </a:lnTo>
                  <a:cubicBezTo>
                    <a:pt x="0" y="3036"/>
                    <a:pt x="0" y="3069"/>
                    <a:pt x="0" y="3103"/>
                  </a:cubicBezTo>
                  <a:lnTo>
                    <a:pt x="67" y="3103"/>
                  </a:lnTo>
                  <a:lnTo>
                    <a:pt x="1134" y="2469"/>
                  </a:lnTo>
                  <a:cubicBezTo>
                    <a:pt x="1168" y="2469"/>
                    <a:pt x="1168" y="2435"/>
                    <a:pt x="1168" y="2435"/>
                  </a:cubicBezTo>
                  <a:cubicBezTo>
                    <a:pt x="1201" y="2402"/>
                    <a:pt x="1201" y="2369"/>
                    <a:pt x="1201" y="2335"/>
                  </a:cubicBezTo>
                  <a:lnTo>
                    <a:pt x="1201" y="2202"/>
                  </a:lnTo>
                  <a:cubicBezTo>
                    <a:pt x="1201" y="2169"/>
                    <a:pt x="1201" y="2169"/>
                    <a:pt x="1168" y="2135"/>
                  </a:cubicBezTo>
                  <a:lnTo>
                    <a:pt x="1134" y="2135"/>
                  </a:lnTo>
                  <a:lnTo>
                    <a:pt x="367" y="2569"/>
                  </a:lnTo>
                  <a:lnTo>
                    <a:pt x="934" y="1468"/>
                  </a:lnTo>
                  <a:cubicBezTo>
                    <a:pt x="967" y="1368"/>
                    <a:pt x="1001" y="1301"/>
                    <a:pt x="1034" y="1235"/>
                  </a:cubicBezTo>
                  <a:cubicBezTo>
                    <a:pt x="1067" y="1168"/>
                    <a:pt x="1101" y="1101"/>
                    <a:pt x="1101" y="1001"/>
                  </a:cubicBezTo>
                  <a:cubicBezTo>
                    <a:pt x="1134" y="934"/>
                    <a:pt x="1134" y="868"/>
                    <a:pt x="1134" y="801"/>
                  </a:cubicBezTo>
                  <a:cubicBezTo>
                    <a:pt x="1168" y="734"/>
                    <a:pt x="1168" y="634"/>
                    <a:pt x="1134" y="567"/>
                  </a:cubicBezTo>
                  <a:cubicBezTo>
                    <a:pt x="1168" y="467"/>
                    <a:pt x="1134" y="367"/>
                    <a:pt x="1101" y="267"/>
                  </a:cubicBezTo>
                  <a:cubicBezTo>
                    <a:pt x="1101" y="200"/>
                    <a:pt x="1067" y="134"/>
                    <a:pt x="1001" y="67"/>
                  </a:cubicBezTo>
                  <a:cubicBezTo>
                    <a:pt x="967" y="34"/>
                    <a:pt x="901" y="0"/>
                    <a:pt x="8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6"/>
            <p:cNvSpPr/>
            <p:nvPr/>
          </p:nvSpPr>
          <p:spPr>
            <a:xfrm>
              <a:off x="3804550" y="2796600"/>
              <a:ext cx="28375" cy="77600"/>
            </a:xfrm>
            <a:custGeom>
              <a:avLst/>
              <a:gdLst/>
              <a:ahLst/>
              <a:cxnLst/>
              <a:rect l="l" t="t" r="r" b="b"/>
              <a:pathLst>
                <a:path w="1135" h="3104" extrusionOk="0">
                  <a:moveTo>
                    <a:pt x="1068" y="1"/>
                  </a:moveTo>
                  <a:lnTo>
                    <a:pt x="67" y="635"/>
                  </a:lnTo>
                  <a:cubicBezTo>
                    <a:pt x="67" y="668"/>
                    <a:pt x="34" y="668"/>
                    <a:pt x="34" y="701"/>
                  </a:cubicBezTo>
                  <a:cubicBezTo>
                    <a:pt x="34" y="735"/>
                    <a:pt x="1" y="768"/>
                    <a:pt x="1" y="768"/>
                  </a:cubicBezTo>
                  <a:lnTo>
                    <a:pt x="1" y="935"/>
                  </a:lnTo>
                  <a:cubicBezTo>
                    <a:pt x="1" y="935"/>
                    <a:pt x="1" y="968"/>
                    <a:pt x="34" y="1002"/>
                  </a:cubicBezTo>
                  <a:lnTo>
                    <a:pt x="67" y="1002"/>
                  </a:lnTo>
                  <a:lnTo>
                    <a:pt x="901" y="501"/>
                  </a:lnTo>
                  <a:lnTo>
                    <a:pt x="368" y="3003"/>
                  </a:lnTo>
                  <a:cubicBezTo>
                    <a:pt x="368" y="3036"/>
                    <a:pt x="368" y="3036"/>
                    <a:pt x="368" y="3036"/>
                  </a:cubicBezTo>
                  <a:cubicBezTo>
                    <a:pt x="368" y="3070"/>
                    <a:pt x="368" y="3070"/>
                    <a:pt x="368" y="3103"/>
                  </a:cubicBezTo>
                  <a:lnTo>
                    <a:pt x="401" y="3103"/>
                  </a:lnTo>
                  <a:lnTo>
                    <a:pt x="501" y="3036"/>
                  </a:lnTo>
                  <a:cubicBezTo>
                    <a:pt x="534" y="3036"/>
                    <a:pt x="568" y="3003"/>
                    <a:pt x="568" y="2970"/>
                  </a:cubicBezTo>
                  <a:cubicBezTo>
                    <a:pt x="568" y="2970"/>
                    <a:pt x="568" y="2936"/>
                    <a:pt x="601" y="2903"/>
                  </a:cubicBezTo>
                  <a:lnTo>
                    <a:pt x="1135" y="401"/>
                  </a:lnTo>
                  <a:cubicBezTo>
                    <a:pt x="1135" y="368"/>
                    <a:pt x="1135" y="334"/>
                    <a:pt x="1135" y="301"/>
                  </a:cubicBezTo>
                  <a:cubicBezTo>
                    <a:pt x="1135" y="301"/>
                    <a:pt x="1135" y="268"/>
                    <a:pt x="1135" y="234"/>
                  </a:cubicBezTo>
                  <a:lnTo>
                    <a:pt x="1135" y="68"/>
                  </a:lnTo>
                  <a:cubicBezTo>
                    <a:pt x="1135" y="68"/>
                    <a:pt x="1135" y="34"/>
                    <a:pt x="113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6"/>
            <p:cNvSpPr/>
            <p:nvPr/>
          </p:nvSpPr>
          <p:spPr>
            <a:xfrm>
              <a:off x="3729500" y="2831825"/>
              <a:ext cx="381125" cy="230350"/>
            </a:xfrm>
            <a:custGeom>
              <a:avLst/>
              <a:gdLst/>
              <a:ahLst/>
              <a:cxnLst/>
              <a:rect l="l" t="t" r="r" b="b"/>
              <a:pathLst>
                <a:path w="15245" h="9214" extrusionOk="0">
                  <a:moveTo>
                    <a:pt x="15065" y="1"/>
                  </a:moveTo>
                  <a:cubicBezTo>
                    <a:pt x="15028" y="1"/>
                    <a:pt x="14988" y="9"/>
                    <a:pt x="14945" y="26"/>
                  </a:cubicBezTo>
                  <a:lnTo>
                    <a:pt x="301" y="8532"/>
                  </a:lnTo>
                  <a:cubicBezTo>
                    <a:pt x="134" y="8632"/>
                    <a:pt x="34" y="8833"/>
                    <a:pt x="1" y="9033"/>
                  </a:cubicBezTo>
                  <a:cubicBezTo>
                    <a:pt x="1" y="9146"/>
                    <a:pt x="62" y="9213"/>
                    <a:pt x="154" y="9213"/>
                  </a:cubicBezTo>
                  <a:cubicBezTo>
                    <a:pt x="197" y="9213"/>
                    <a:pt x="247" y="9198"/>
                    <a:pt x="301" y="9166"/>
                  </a:cubicBezTo>
                  <a:lnTo>
                    <a:pt x="14945" y="693"/>
                  </a:lnTo>
                  <a:cubicBezTo>
                    <a:pt x="15111" y="593"/>
                    <a:pt x="15245" y="393"/>
                    <a:pt x="15245" y="193"/>
                  </a:cubicBezTo>
                  <a:cubicBezTo>
                    <a:pt x="15245" y="69"/>
                    <a:pt x="15171" y="1"/>
                    <a:pt x="1506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26"/>
            <p:cNvSpPr/>
            <p:nvPr/>
          </p:nvSpPr>
          <p:spPr>
            <a:xfrm>
              <a:off x="3729500" y="2751775"/>
              <a:ext cx="97600" cy="66025"/>
            </a:xfrm>
            <a:custGeom>
              <a:avLst/>
              <a:gdLst/>
              <a:ahLst/>
              <a:cxnLst/>
              <a:rect l="l" t="t" r="r" b="b"/>
              <a:pathLst>
                <a:path w="3904" h="2641" extrusionOk="0">
                  <a:moveTo>
                    <a:pt x="3724" y="0"/>
                  </a:moveTo>
                  <a:cubicBezTo>
                    <a:pt x="3687" y="0"/>
                    <a:pt x="3646" y="9"/>
                    <a:pt x="3603" y="26"/>
                  </a:cubicBezTo>
                  <a:lnTo>
                    <a:pt x="301" y="1927"/>
                  </a:lnTo>
                  <a:cubicBezTo>
                    <a:pt x="134" y="2061"/>
                    <a:pt x="34" y="2228"/>
                    <a:pt x="1" y="2428"/>
                  </a:cubicBezTo>
                  <a:cubicBezTo>
                    <a:pt x="1" y="2566"/>
                    <a:pt x="64" y="2640"/>
                    <a:pt x="158" y="2640"/>
                  </a:cubicBezTo>
                  <a:cubicBezTo>
                    <a:pt x="201" y="2640"/>
                    <a:pt x="249" y="2625"/>
                    <a:pt x="301" y="2595"/>
                  </a:cubicBezTo>
                  <a:lnTo>
                    <a:pt x="3603" y="693"/>
                  </a:lnTo>
                  <a:cubicBezTo>
                    <a:pt x="3770" y="593"/>
                    <a:pt x="3870" y="393"/>
                    <a:pt x="3903" y="193"/>
                  </a:cubicBezTo>
                  <a:cubicBezTo>
                    <a:pt x="3903" y="69"/>
                    <a:pt x="3830" y="0"/>
                    <a:pt x="372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26"/>
            <p:cNvSpPr/>
            <p:nvPr/>
          </p:nvSpPr>
          <p:spPr>
            <a:xfrm>
              <a:off x="3727000" y="3055275"/>
              <a:ext cx="386475" cy="249225"/>
            </a:xfrm>
            <a:custGeom>
              <a:avLst/>
              <a:gdLst/>
              <a:ahLst/>
              <a:cxnLst/>
              <a:rect l="l" t="t" r="r" b="b"/>
              <a:pathLst>
                <a:path w="15459" h="9969" extrusionOk="0">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6"/>
            <p:cNvSpPr/>
            <p:nvPr/>
          </p:nvSpPr>
          <p:spPr>
            <a:xfrm>
              <a:off x="3727000" y="3055275"/>
              <a:ext cx="386475" cy="249225"/>
            </a:xfrm>
            <a:custGeom>
              <a:avLst/>
              <a:gdLst/>
              <a:ahLst/>
              <a:cxnLst/>
              <a:rect l="l" t="t" r="r" b="b"/>
              <a:pathLst>
                <a:path w="15459" h="9969" extrusionOk="0">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6"/>
            <p:cNvSpPr/>
            <p:nvPr/>
          </p:nvSpPr>
          <p:spPr>
            <a:xfrm>
              <a:off x="3732000" y="3135175"/>
              <a:ext cx="31725" cy="73425"/>
            </a:xfrm>
            <a:custGeom>
              <a:avLst/>
              <a:gdLst/>
              <a:ahLst/>
              <a:cxnLst/>
              <a:rect l="l" t="t" r="r" b="b"/>
              <a:pathLst>
                <a:path w="1269" h="2937" extrusionOk="0">
                  <a:moveTo>
                    <a:pt x="768" y="401"/>
                  </a:moveTo>
                  <a:cubicBezTo>
                    <a:pt x="835" y="401"/>
                    <a:pt x="868" y="435"/>
                    <a:pt x="901" y="468"/>
                  </a:cubicBezTo>
                  <a:cubicBezTo>
                    <a:pt x="935" y="468"/>
                    <a:pt x="968" y="535"/>
                    <a:pt x="968" y="568"/>
                  </a:cubicBezTo>
                  <a:cubicBezTo>
                    <a:pt x="1001" y="635"/>
                    <a:pt x="1001" y="701"/>
                    <a:pt x="1001" y="768"/>
                  </a:cubicBezTo>
                  <a:cubicBezTo>
                    <a:pt x="1001" y="868"/>
                    <a:pt x="1001" y="935"/>
                    <a:pt x="968" y="1035"/>
                  </a:cubicBezTo>
                  <a:cubicBezTo>
                    <a:pt x="968" y="1102"/>
                    <a:pt x="935" y="1168"/>
                    <a:pt x="901" y="1235"/>
                  </a:cubicBezTo>
                  <a:cubicBezTo>
                    <a:pt x="868" y="1302"/>
                    <a:pt x="835" y="1369"/>
                    <a:pt x="768" y="1435"/>
                  </a:cubicBezTo>
                  <a:cubicBezTo>
                    <a:pt x="734" y="1502"/>
                    <a:pt x="668" y="1535"/>
                    <a:pt x="634" y="1569"/>
                  </a:cubicBezTo>
                  <a:cubicBezTo>
                    <a:pt x="568" y="1602"/>
                    <a:pt x="534" y="1602"/>
                    <a:pt x="468" y="1602"/>
                  </a:cubicBezTo>
                  <a:cubicBezTo>
                    <a:pt x="434" y="1602"/>
                    <a:pt x="368" y="1602"/>
                    <a:pt x="334" y="1569"/>
                  </a:cubicBezTo>
                  <a:cubicBezTo>
                    <a:pt x="301" y="1535"/>
                    <a:pt x="267" y="1502"/>
                    <a:pt x="267" y="1435"/>
                  </a:cubicBezTo>
                  <a:cubicBezTo>
                    <a:pt x="234" y="1369"/>
                    <a:pt x="234" y="1302"/>
                    <a:pt x="234" y="1235"/>
                  </a:cubicBezTo>
                  <a:cubicBezTo>
                    <a:pt x="234" y="1068"/>
                    <a:pt x="267" y="902"/>
                    <a:pt x="334" y="768"/>
                  </a:cubicBezTo>
                  <a:cubicBezTo>
                    <a:pt x="368" y="701"/>
                    <a:pt x="401" y="635"/>
                    <a:pt x="468" y="601"/>
                  </a:cubicBezTo>
                  <a:cubicBezTo>
                    <a:pt x="501" y="535"/>
                    <a:pt x="568" y="501"/>
                    <a:pt x="634" y="468"/>
                  </a:cubicBezTo>
                  <a:cubicBezTo>
                    <a:pt x="668" y="435"/>
                    <a:pt x="734" y="401"/>
                    <a:pt x="768" y="401"/>
                  </a:cubicBezTo>
                  <a:close/>
                  <a:moveTo>
                    <a:pt x="901" y="1"/>
                  </a:moveTo>
                  <a:cubicBezTo>
                    <a:pt x="801" y="1"/>
                    <a:pt x="701" y="34"/>
                    <a:pt x="634" y="101"/>
                  </a:cubicBezTo>
                  <a:cubicBezTo>
                    <a:pt x="534" y="134"/>
                    <a:pt x="468" y="201"/>
                    <a:pt x="401" y="301"/>
                  </a:cubicBezTo>
                  <a:cubicBezTo>
                    <a:pt x="334" y="401"/>
                    <a:pt x="267" y="501"/>
                    <a:pt x="201" y="601"/>
                  </a:cubicBezTo>
                  <a:cubicBezTo>
                    <a:pt x="134" y="701"/>
                    <a:pt x="101" y="835"/>
                    <a:pt x="67" y="968"/>
                  </a:cubicBezTo>
                  <a:cubicBezTo>
                    <a:pt x="34" y="1102"/>
                    <a:pt x="1" y="1202"/>
                    <a:pt x="1" y="1335"/>
                  </a:cubicBezTo>
                  <a:cubicBezTo>
                    <a:pt x="1" y="1469"/>
                    <a:pt x="34" y="1602"/>
                    <a:pt x="67" y="1702"/>
                  </a:cubicBezTo>
                  <a:cubicBezTo>
                    <a:pt x="101" y="1769"/>
                    <a:pt x="134" y="1836"/>
                    <a:pt x="201" y="1902"/>
                  </a:cubicBezTo>
                  <a:cubicBezTo>
                    <a:pt x="234" y="1936"/>
                    <a:pt x="301" y="1936"/>
                    <a:pt x="401" y="1936"/>
                  </a:cubicBezTo>
                  <a:cubicBezTo>
                    <a:pt x="468" y="1936"/>
                    <a:pt x="534" y="1902"/>
                    <a:pt x="601" y="1869"/>
                  </a:cubicBezTo>
                  <a:lnTo>
                    <a:pt x="634" y="1869"/>
                  </a:lnTo>
                  <a:lnTo>
                    <a:pt x="701" y="1836"/>
                  </a:lnTo>
                  <a:lnTo>
                    <a:pt x="368" y="2836"/>
                  </a:lnTo>
                  <a:cubicBezTo>
                    <a:pt x="368" y="2836"/>
                    <a:pt x="368" y="2836"/>
                    <a:pt x="368" y="2870"/>
                  </a:cubicBezTo>
                  <a:cubicBezTo>
                    <a:pt x="368" y="2903"/>
                    <a:pt x="368" y="2936"/>
                    <a:pt x="368" y="2936"/>
                  </a:cubicBezTo>
                  <a:lnTo>
                    <a:pt x="401" y="2936"/>
                  </a:lnTo>
                  <a:lnTo>
                    <a:pt x="534" y="2870"/>
                  </a:lnTo>
                  <a:cubicBezTo>
                    <a:pt x="568" y="2836"/>
                    <a:pt x="601" y="2836"/>
                    <a:pt x="601" y="2803"/>
                  </a:cubicBezTo>
                  <a:lnTo>
                    <a:pt x="634" y="2736"/>
                  </a:lnTo>
                  <a:lnTo>
                    <a:pt x="1068" y="1435"/>
                  </a:lnTo>
                  <a:cubicBezTo>
                    <a:pt x="1101" y="1402"/>
                    <a:pt x="1101" y="1335"/>
                    <a:pt x="1135" y="1269"/>
                  </a:cubicBezTo>
                  <a:cubicBezTo>
                    <a:pt x="1168" y="1202"/>
                    <a:pt x="1201" y="1135"/>
                    <a:pt x="1201" y="1035"/>
                  </a:cubicBezTo>
                  <a:cubicBezTo>
                    <a:pt x="1235" y="968"/>
                    <a:pt x="1268" y="902"/>
                    <a:pt x="1268" y="835"/>
                  </a:cubicBezTo>
                  <a:cubicBezTo>
                    <a:pt x="1268" y="768"/>
                    <a:pt x="1268" y="701"/>
                    <a:pt x="1268" y="635"/>
                  </a:cubicBezTo>
                  <a:cubicBezTo>
                    <a:pt x="1268" y="501"/>
                    <a:pt x="1235" y="401"/>
                    <a:pt x="1201" y="301"/>
                  </a:cubicBezTo>
                  <a:cubicBezTo>
                    <a:pt x="1201" y="201"/>
                    <a:pt x="1135" y="134"/>
                    <a:pt x="1101" y="68"/>
                  </a:cubicBezTo>
                  <a:cubicBezTo>
                    <a:pt x="1035" y="34"/>
                    <a:pt x="968" y="1"/>
                    <a:pt x="9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6"/>
            <p:cNvSpPr/>
            <p:nvPr/>
          </p:nvSpPr>
          <p:spPr>
            <a:xfrm>
              <a:off x="3767850" y="3111000"/>
              <a:ext cx="31725" cy="77100"/>
            </a:xfrm>
            <a:custGeom>
              <a:avLst/>
              <a:gdLst/>
              <a:ahLst/>
              <a:cxnLst/>
              <a:rect l="l" t="t" r="r" b="b"/>
              <a:pathLst>
                <a:path w="1269" h="3084" extrusionOk="0">
                  <a:moveTo>
                    <a:pt x="1102" y="1"/>
                  </a:moveTo>
                  <a:lnTo>
                    <a:pt x="134" y="568"/>
                  </a:lnTo>
                  <a:cubicBezTo>
                    <a:pt x="101" y="568"/>
                    <a:pt x="101" y="601"/>
                    <a:pt x="68" y="634"/>
                  </a:cubicBezTo>
                  <a:cubicBezTo>
                    <a:pt x="68" y="634"/>
                    <a:pt x="68" y="668"/>
                    <a:pt x="68" y="701"/>
                  </a:cubicBezTo>
                  <a:lnTo>
                    <a:pt x="68" y="835"/>
                  </a:lnTo>
                  <a:cubicBezTo>
                    <a:pt x="68" y="868"/>
                    <a:pt x="68" y="868"/>
                    <a:pt x="68" y="901"/>
                  </a:cubicBezTo>
                  <a:lnTo>
                    <a:pt x="134" y="901"/>
                  </a:lnTo>
                  <a:lnTo>
                    <a:pt x="835" y="501"/>
                  </a:lnTo>
                  <a:lnTo>
                    <a:pt x="835" y="501"/>
                  </a:lnTo>
                  <a:lnTo>
                    <a:pt x="401" y="1502"/>
                  </a:lnTo>
                  <a:lnTo>
                    <a:pt x="368" y="1568"/>
                  </a:lnTo>
                  <a:cubicBezTo>
                    <a:pt x="368" y="1568"/>
                    <a:pt x="368" y="1602"/>
                    <a:pt x="368" y="1635"/>
                  </a:cubicBezTo>
                  <a:lnTo>
                    <a:pt x="368" y="1769"/>
                  </a:lnTo>
                  <a:cubicBezTo>
                    <a:pt x="368" y="1769"/>
                    <a:pt x="368" y="1802"/>
                    <a:pt x="368" y="1835"/>
                  </a:cubicBezTo>
                  <a:lnTo>
                    <a:pt x="401" y="1835"/>
                  </a:lnTo>
                  <a:lnTo>
                    <a:pt x="635" y="1702"/>
                  </a:lnTo>
                  <a:cubicBezTo>
                    <a:pt x="668" y="1668"/>
                    <a:pt x="735" y="1635"/>
                    <a:pt x="768" y="1635"/>
                  </a:cubicBezTo>
                  <a:lnTo>
                    <a:pt x="902" y="1635"/>
                  </a:lnTo>
                  <a:cubicBezTo>
                    <a:pt x="935" y="1668"/>
                    <a:pt x="968" y="1702"/>
                    <a:pt x="968" y="1735"/>
                  </a:cubicBezTo>
                  <a:cubicBezTo>
                    <a:pt x="1002" y="1802"/>
                    <a:pt x="1002" y="1869"/>
                    <a:pt x="1002" y="1935"/>
                  </a:cubicBezTo>
                  <a:cubicBezTo>
                    <a:pt x="1002" y="2002"/>
                    <a:pt x="1002" y="2069"/>
                    <a:pt x="968" y="2169"/>
                  </a:cubicBezTo>
                  <a:cubicBezTo>
                    <a:pt x="968" y="2236"/>
                    <a:pt x="935" y="2302"/>
                    <a:pt x="902" y="2369"/>
                  </a:cubicBezTo>
                  <a:cubicBezTo>
                    <a:pt x="868" y="2402"/>
                    <a:pt x="802" y="2469"/>
                    <a:pt x="768" y="2502"/>
                  </a:cubicBezTo>
                  <a:cubicBezTo>
                    <a:pt x="735" y="2569"/>
                    <a:pt x="668" y="2602"/>
                    <a:pt x="635" y="2636"/>
                  </a:cubicBezTo>
                  <a:cubicBezTo>
                    <a:pt x="568" y="2669"/>
                    <a:pt x="501" y="2703"/>
                    <a:pt x="435" y="2703"/>
                  </a:cubicBezTo>
                  <a:lnTo>
                    <a:pt x="335" y="2703"/>
                  </a:lnTo>
                  <a:cubicBezTo>
                    <a:pt x="301" y="2703"/>
                    <a:pt x="268" y="2669"/>
                    <a:pt x="268" y="2636"/>
                  </a:cubicBezTo>
                  <a:cubicBezTo>
                    <a:pt x="234" y="2602"/>
                    <a:pt x="234" y="2569"/>
                    <a:pt x="201" y="2536"/>
                  </a:cubicBezTo>
                  <a:cubicBezTo>
                    <a:pt x="201" y="2502"/>
                    <a:pt x="201" y="2502"/>
                    <a:pt x="201" y="2502"/>
                  </a:cubicBezTo>
                  <a:lnTo>
                    <a:pt x="168" y="2502"/>
                  </a:lnTo>
                  <a:lnTo>
                    <a:pt x="34" y="2569"/>
                  </a:lnTo>
                  <a:cubicBezTo>
                    <a:pt x="34" y="2569"/>
                    <a:pt x="1" y="2569"/>
                    <a:pt x="1" y="2602"/>
                  </a:cubicBezTo>
                  <a:cubicBezTo>
                    <a:pt x="1" y="2636"/>
                    <a:pt x="1" y="2636"/>
                    <a:pt x="1" y="2669"/>
                  </a:cubicBezTo>
                  <a:cubicBezTo>
                    <a:pt x="1" y="2736"/>
                    <a:pt x="1" y="2836"/>
                    <a:pt x="34" y="2903"/>
                  </a:cubicBezTo>
                  <a:cubicBezTo>
                    <a:pt x="68" y="2936"/>
                    <a:pt x="101" y="3003"/>
                    <a:pt x="168" y="3036"/>
                  </a:cubicBezTo>
                  <a:cubicBezTo>
                    <a:pt x="215" y="3060"/>
                    <a:pt x="262" y="3083"/>
                    <a:pt x="309" y="3083"/>
                  </a:cubicBezTo>
                  <a:cubicBezTo>
                    <a:pt x="329" y="3083"/>
                    <a:pt x="348" y="3079"/>
                    <a:pt x="368" y="3069"/>
                  </a:cubicBezTo>
                  <a:cubicBezTo>
                    <a:pt x="468" y="3069"/>
                    <a:pt x="568" y="3036"/>
                    <a:pt x="635" y="2969"/>
                  </a:cubicBezTo>
                  <a:cubicBezTo>
                    <a:pt x="735" y="2936"/>
                    <a:pt x="802" y="2869"/>
                    <a:pt x="868" y="2769"/>
                  </a:cubicBezTo>
                  <a:cubicBezTo>
                    <a:pt x="968" y="2703"/>
                    <a:pt x="1035" y="2602"/>
                    <a:pt x="1068" y="2502"/>
                  </a:cubicBezTo>
                  <a:cubicBezTo>
                    <a:pt x="1135" y="2402"/>
                    <a:pt x="1168" y="2302"/>
                    <a:pt x="1202" y="2169"/>
                  </a:cubicBezTo>
                  <a:cubicBezTo>
                    <a:pt x="1235" y="2035"/>
                    <a:pt x="1269" y="1902"/>
                    <a:pt x="1269" y="1802"/>
                  </a:cubicBezTo>
                  <a:cubicBezTo>
                    <a:pt x="1269" y="1702"/>
                    <a:pt x="1235" y="1602"/>
                    <a:pt x="1235" y="1502"/>
                  </a:cubicBezTo>
                  <a:cubicBezTo>
                    <a:pt x="1202" y="1435"/>
                    <a:pt x="1168" y="1368"/>
                    <a:pt x="1102" y="1302"/>
                  </a:cubicBezTo>
                  <a:cubicBezTo>
                    <a:pt x="1068" y="1268"/>
                    <a:pt x="1002" y="1268"/>
                    <a:pt x="935" y="1268"/>
                  </a:cubicBezTo>
                  <a:cubicBezTo>
                    <a:pt x="835" y="1268"/>
                    <a:pt x="768" y="1302"/>
                    <a:pt x="701" y="1335"/>
                  </a:cubicBezTo>
                  <a:lnTo>
                    <a:pt x="1135" y="334"/>
                  </a:lnTo>
                  <a:cubicBezTo>
                    <a:pt x="1168" y="334"/>
                    <a:pt x="1168" y="301"/>
                    <a:pt x="1168" y="267"/>
                  </a:cubicBezTo>
                  <a:cubicBezTo>
                    <a:pt x="1168" y="234"/>
                    <a:pt x="1168" y="201"/>
                    <a:pt x="1168" y="201"/>
                  </a:cubicBezTo>
                  <a:lnTo>
                    <a:pt x="1168" y="67"/>
                  </a:lnTo>
                  <a:cubicBezTo>
                    <a:pt x="1168" y="34"/>
                    <a:pt x="1168" y="1"/>
                    <a:pt x="11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6"/>
            <p:cNvSpPr/>
            <p:nvPr/>
          </p:nvSpPr>
          <p:spPr>
            <a:xfrm>
              <a:off x="3729500" y="3124850"/>
              <a:ext cx="381125" cy="230025"/>
            </a:xfrm>
            <a:custGeom>
              <a:avLst/>
              <a:gdLst/>
              <a:ahLst/>
              <a:cxnLst/>
              <a:rect l="l" t="t" r="r" b="b"/>
              <a:pathLst>
                <a:path w="15245" h="9201" extrusionOk="0">
                  <a:moveTo>
                    <a:pt x="15091" y="0"/>
                  </a:moveTo>
                  <a:cubicBezTo>
                    <a:pt x="15048" y="0"/>
                    <a:pt x="14998" y="15"/>
                    <a:pt x="14945" y="47"/>
                  </a:cubicBezTo>
                  <a:lnTo>
                    <a:pt x="301" y="8520"/>
                  </a:lnTo>
                  <a:cubicBezTo>
                    <a:pt x="134" y="8620"/>
                    <a:pt x="34" y="8820"/>
                    <a:pt x="1" y="9020"/>
                  </a:cubicBezTo>
                  <a:cubicBezTo>
                    <a:pt x="1" y="9133"/>
                    <a:pt x="62" y="9201"/>
                    <a:pt x="154" y="9201"/>
                  </a:cubicBezTo>
                  <a:cubicBezTo>
                    <a:pt x="197" y="9201"/>
                    <a:pt x="247" y="9186"/>
                    <a:pt x="301" y="9154"/>
                  </a:cubicBezTo>
                  <a:lnTo>
                    <a:pt x="14945" y="681"/>
                  </a:lnTo>
                  <a:cubicBezTo>
                    <a:pt x="15111" y="581"/>
                    <a:pt x="15245" y="381"/>
                    <a:pt x="15245" y="180"/>
                  </a:cubicBezTo>
                  <a:cubicBezTo>
                    <a:pt x="15245" y="67"/>
                    <a:pt x="15183" y="0"/>
                    <a:pt x="1509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6"/>
            <p:cNvSpPr/>
            <p:nvPr/>
          </p:nvSpPr>
          <p:spPr>
            <a:xfrm>
              <a:off x="3729500" y="3044775"/>
              <a:ext cx="97600" cy="65750"/>
            </a:xfrm>
            <a:custGeom>
              <a:avLst/>
              <a:gdLst/>
              <a:ahLst/>
              <a:cxnLst/>
              <a:rect l="l" t="t" r="r" b="b"/>
              <a:pathLst>
                <a:path w="3904" h="2630" extrusionOk="0">
                  <a:moveTo>
                    <a:pt x="3750" y="1"/>
                  </a:moveTo>
                  <a:cubicBezTo>
                    <a:pt x="3707" y="1"/>
                    <a:pt x="3657" y="16"/>
                    <a:pt x="3603" y="48"/>
                  </a:cubicBezTo>
                  <a:lnTo>
                    <a:pt x="301" y="1949"/>
                  </a:lnTo>
                  <a:cubicBezTo>
                    <a:pt x="134" y="2049"/>
                    <a:pt x="34" y="2249"/>
                    <a:pt x="1" y="2449"/>
                  </a:cubicBezTo>
                  <a:cubicBezTo>
                    <a:pt x="1" y="2563"/>
                    <a:pt x="62" y="2630"/>
                    <a:pt x="154" y="2630"/>
                  </a:cubicBezTo>
                  <a:cubicBezTo>
                    <a:pt x="197" y="2630"/>
                    <a:pt x="247" y="2615"/>
                    <a:pt x="301" y="2583"/>
                  </a:cubicBezTo>
                  <a:lnTo>
                    <a:pt x="3603" y="682"/>
                  </a:lnTo>
                  <a:cubicBezTo>
                    <a:pt x="3770" y="581"/>
                    <a:pt x="3870" y="415"/>
                    <a:pt x="3903" y="181"/>
                  </a:cubicBezTo>
                  <a:cubicBezTo>
                    <a:pt x="3903" y="68"/>
                    <a:pt x="3842" y="1"/>
                    <a:pt x="3750"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6"/>
            <p:cNvSpPr/>
            <p:nvPr/>
          </p:nvSpPr>
          <p:spPr>
            <a:xfrm>
              <a:off x="4279900" y="2526750"/>
              <a:ext cx="48375" cy="134800"/>
            </a:xfrm>
            <a:custGeom>
              <a:avLst/>
              <a:gdLst/>
              <a:ahLst/>
              <a:cxnLst/>
              <a:rect l="l" t="t" r="r" b="b"/>
              <a:pathLst>
                <a:path w="1935" h="5392" extrusionOk="0">
                  <a:moveTo>
                    <a:pt x="1109" y="1"/>
                  </a:moveTo>
                  <a:cubicBezTo>
                    <a:pt x="718" y="1"/>
                    <a:pt x="331" y="121"/>
                    <a:pt x="0" y="354"/>
                  </a:cubicBezTo>
                  <a:lnTo>
                    <a:pt x="0" y="5391"/>
                  </a:lnTo>
                  <a:lnTo>
                    <a:pt x="1935" y="187"/>
                  </a:lnTo>
                  <a:cubicBezTo>
                    <a:pt x="1671" y="62"/>
                    <a:pt x="1389" y="1"/>
                    <a:pt x="1109"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6"/>
            <p:cNvSpPr/>
            <p:nvPr/>
          </p:nvSpPr>
          <p:spPr>
            <a:xfrm>
              <a:off x="4231525" y="2535600"/>
              <a:ext cx="48400" cy="126775"/>
            </a:xfrm>
            <a:custGeom>
              <a:avLst/>
              <a:gdLst/>
              <a:ahLst/>
              <a:cxnLst/>
              <a:rect l="l" t="t" r="r" b="b"/>
              <a:pathLst>
                <a:path w="1936" h="5071" extrusionOk="0">
                  <a:moveTo>
                    <a:pt x="1935" y="0"/>
                  </a:moveTo>
                  <a:cubicBezTo>
                    <a:pt x="1135" y="500"/>
                    <a:pt x="468" y="1234"/>
                    <a:pt x="1" y="2068"/>
                  </a:cubicBezTo>
                  <a:lnTo>
                    <a:pt x="1935" y="5070"/>
                  </a:lnTo>
                  <a:lnTo>
                    <a:pt x="1935"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6"/>
            <p:cNvSpPr/>
            <p:nvPr/>
          </p:nvSpPr>
          <p:spPr>
            <a:xfrm>
              <a:off x="4201500" y="2587300"/>
              <a:ext cx="78425" cy="80900"/>
            </a:xfrm>
            <a:custGeom>
              <a:avLst/>
              <a:gdLst/>
              <a:ahLst/>
              <a:cxnLst/>
              <a:rect l="l" t="t" r="r" b="b"/>
              <a:pathLst>
                <a:path w="3137" h="3236" extrusionOk="0">
                  <a:moveTo>
                    <a:pt x="1202" y="0"/>
                  </a:moveTo>
                  <a:cubicBezTo>
                    <a:pt x="634" y="1001"/>
                    <a:pt x="234" y="2102"/>
                    <a:pt x="1" y="3236"/>
                  </a:cubicBezTo>
                  <a:lnTo>
                    <a:pt x="3136" y="3002"/>
                  </a:lnTo>
                  <a:lnTo>
                    <a:pt x="1202"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6"/>
            <p:cNvSpPr/>
            <p:nvPr/>
          </p:nvSpPr>
          <p:spPr>
            <a:xfrm>
              <a:off x="4201500" y="2535600"/>
              <a:ext cx="78425" cy="132600"/>
            </a:xfrm>
            <a:custGeom>
              <a:avLst/>
              <a:gdLst/>
              <a:ahLst/>
              <a:cxnLst/>
              <a:rect l="l" t="t" r="r" b="b"/>
              <a:pathLst>
                <a:path w="3137" h="5304" extrusionOk="0">
                  <a:moveTo>
                    <a:pt x="3136" y="0"/>
                  </a:moveTo>
                  <a:cubicBezTo>
                    <a:pt x="2336" y="500"/>
                    <a:pt x="1669" y="1234"/>
                    <a:pt x="1202" y="2068"/>
                  </a:cubicBezTo>
                  <a:cubicBezTo>
                    <a:pt x="634" y="3069"/>
                    <a:pt x="234" y="4170"/>
                    <a:pt x="1" y="5304"/>
                  </a:cubicBezTo>
                  <a:lnTo>
                    <a:pt x="3136" y="5070"/>
                  </a:lnTo>
                  <a:lnTo>
                    <a:pt x="3136"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6"/>
            <p:cNvSpPr/>
            <p:nvPr/>
          </p:nvSpPr>
          <p:spPr>
            <a:xfrm>
              <a:off x="4279900" y="2531425"/>
              <a:ext cx="77575" cy="130125"/>
            </a:xfrm>
            <a:custGeom>
              <a:avLst/>
              <a:gdLst/>
              <a:ahLst/>
              <a:cxnLst/>
              <a:rect l="l" t="t" r="r" b="b"/>
              <a:pathLst>
                <a:path w="3103" h="5205" extrusionOk="0">
                  <a:moveTo>
                    <a:pt x="1935" y="0"/>
                  </a:moveTo>
                  <a:lnTo>
                    <a:pt x="0" y="5204"/>
                  </a:lnTo>
                  <a:lnTo>
                    <a:pt x="3102" y="1835"/>
                  </a:lnTo>
                  <a:cubicBezTo>
                    <a:pt x="3002" y="1068"/>
                    <a:pt x="2569" y="401"/>
                    <a:pt x="1935"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6"/>
            <p:cNvSpPr/>
            <p:nvPr/>
          </p:nvSpPr>
          <p:spPr>
            <a:xfrm>
              <a:off x="4197325" y="2661525"/>
              <a:ext cx="82600" cy="85075"/>
            </a:xfrm>
            <a:custGeom>
              <a:avLst/>
              <a:gdLst/>
              <a:ahLst/>
              <a:cxnLst/>
              <a:rect l="l" t="t" r="r" b="b"/>
              <a:pathLst>
                <a:path w="3304" h="3403" extrusionOk="0">
                  <a:moveTo>
                    <a:pt x="3303" y="0"/>
                  </a:moveTo>
                  <a:lnTo>
                    <a:pt x="168" y="234"/>
                  </a:lnTo>
                  <a:cubicBezTo>
                    <a:pt x="68" y="801"/>
                    <a:pt x="34" y="1368"/>
                    <a:pt x="34" y="1901"/>
                  </a:cubicBezTo>
                  <a:cubicBezTo>
                    <a:pt x="1" y="2402"/>
                    <a:pt x="68" y="2902"/>
                    <a:pt x="168" y="3402"/>
                  </a:cubicBezTo>
                  <a:lnTo>
                    <a:pt x="3303"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6"/>
            <p:cNvSpPr/>
            <p:nvPr/>
          </p:nvSpPr>
          <p:spPr>
            <a:xfrm>
              <a:off x="4279900" y="2655675"/>
              <a:ext cx="78400" cy="80925"/>
            </a:xfrm>
            <a:custGeom>
              <a:avLst/>
              <a:gdLst/>
              <a:ahLst/>
              <a:cxnLst/>
              <a:rect l="l" t="t" r="r" b="b"/>
              <a:pathLst>
                <a:path w="3136" h="3237" extrusionOk="0">
                  <a:moveTo>
                    <a:pt x="3136" y="1"/>
                  </a:moveTo>
                  <a:lnTo>
                    <a:pt x="0" y="267"/>
                  </a:lnTo>
                  <a:lnTo>
                    <a:pt x="1935" y="3236"/>
                  </a:lnTo>
                  <a:cubicBezTo>
                    <a:pt x="2502" y="2235"/>
                    <a:pt x="2902" y="1135"/>
                    <a:pt x="3136"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6"/>
            <p:cNvSpPr/>
            <p:nvPr/>
          </p:nvSpPr>
          <p:spPr>
            <a:xfrm>
              <a:off x="4231525" y="2662350"/>
              <a:ext cx="48400" cy="134775"/>
            </a:xfrm>
            <a:custGeom>
              <a:avLst/>
              <a:gdLst/>
              <a:ahLst/>
              <a:cxnLst/>
              <a:rect l="l" t="t" r="r" b="b"/>
              <a:pathLst>
                <a:path w="1936" h="5391" extrusionOk="0">
                  <a:moveTo>
                    <a:pt x="1935" y="0"/>
                  </a:moveTo>
                  <a:lnTo>
                    <a:pt x="1" y="5204"/>
                  </a:lnTo>
                  <a:cubicBezTo>
                    <a:pt x="265" y="5329"/>
                    <a:pt x="547" y="5391"/>
                    <a:pt x="826" y="5391"/>
                  </a:cubicBezTo>
                  <a:cubicBezTo>
                    <a:pt x="1217" y="5391"/>
                    <a:pt x="1605" y="5271"/>
                    <a:pt x="1935" y="5037"/>
                  </a:cubicBezTo>
                  <a:lnTo>
                    <a:pt x="1935"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6"/>
            <p:cNvSpPr/>
            <p:nvPr/>
          </p:nvSpPr>
          <p:spPr>
            <a:xfrm>
              <a:off x="4201500" y="2662350"/>
              <a:ext cx="78425" cy="130125"/>
            </a:xfrm>
            <a:custGeom>
              <a:avLst/>
              <a:gdLst/>
              <a:ahLst/>
              <a:cxnLst/>
              <a:rect l="l" t="t" r="r" b="b"/>
              <a:pathLst>
                <a:path w="3137" h="5205" extrusionOk="0">
                  <a:moveTo>
                    <a:pt x="3136" y="0"/>
                  </a:moveTo>
                  <a:lnTo>
                    <a:pt x="1" y="3369"/>
                  </a:lnTo>
                  <a:cubicBezTo>
                    <a:pt x="134" y="4103"/>
                    <a:pt x="568" y="4770"/>
                    <a:pt x="1202" y="5204"/>
                  </a:cubicBezTo>
                  <a:lnTo>
                    <a:pt x="3136"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6"/>
            <p:cNvSpPr/>
            <p:nvPr/>
          </p:nvSpPr>
          <p:spPr>
            <a:xfrm>
              <a:off x="4279900" y="2578125"/>
              <a:ext cx="82575" cy="84250"/>
            </a:xfrm>
            <a:custGeom>
              <a:avLst/>
              <a:gdLst/>
              <a:ahLst/>
              <a:cxnLst/>
              <a:rect l="l" t="t" r="r" b="b"/>
              <a:pathLst>
                <a:path w="3303" h="3370" extrusionOk="0">
                  <a:moveTo>
                    <a:pt x="3136" y="0"/>
                  </a:moveTo>
                  <a:lnTo>
                    <a:pt x="0" y="3369"/>
                  </a:lnTo>
                  <a:lnTo>
                    <a:pt x="3136" y="3136"/>
                  </a:lnTo>
                  <a:cubicBezTo>
                    <a:pt x="3236" y="2569"/>
                    <a:pt x="3303" y="2002"/>
                    <a:pt x="3303" y="1468"/>
                  </a:cubicBezTo>
                  <a:cubicBezTo>
                    <a:pt x="3303" y="968"/>
                    <a:pt x="3236" y="467"/>
                    <a:pt x="3136"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6"/>
            <p:cNvSpPr/>
            <p:nvPr/>
          </p:nvSpPr>
          <p:spPr>
            <a:xfrm>
              <a:off x="4279900" y="2662350"/>
              <a:ext cx="48375" cy="125950"/>
            </a:xfrm>
            <a:custGeom>
              <a:avLst/>
              <a:gdLst/>
              <a:ahLst/>
              <a:cxnLst/>
              <a:rect l="l" t="t" r="r" b="b"/>
              <a:pathLst>
                <a:path w="1935" h="5038" extrusionOk="0">
                  <a:moveTo>
                    <a:pt x="0" y="0"/>
                  </a:moveTo>
                  <a:lnTo>
                    <a:pt x="0" y="5037"/>
                  </a:lnTo>
                  <a:cubicBezTo>
                    <a:pt x="801" y="4537"/>
                    <a:pt x="1468" y="3803"/>
                    <a:pt x="1935" y="2969"/>
                  </a:cubicBezTo>
                  <a:lnTo>
                    <a:pt x="0"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6"/>
            <p:cNvSpPr/>
            <p:nvPr/>
          </p:nvSpPr>
          <p:spPr>
            <a:xfrm>
              <a:off x="4231525" y="2804600"/>
              <a:ext cx="96750" cy="65775"/>
            </a:xfrm>
            <a:custGeom>
              <a:avLst/>
              <a:gdLst/>
              <a:ahLst/>
              <a:cxnLst/>
              <a:rect l="l" t="t" r="r" b="b"/>
              <a:pathLst>
                <a:path w="3870" h="2631" extrusionOk="0">
                  <a:moveTo>
                    <a:pt x="3717" y="1"/>
                  </a:moveTo>
                  <a:cubicBezTo>
                    <a:pt x="3673" y="1"/>
                    <a:pt x="3623" y="16"/>
                    <a:pt x="3570" y="48"/>
                  </a:cubicBezTo>
                  <a:lnTo>
                    <a:pt x="301" y="1949"/>
                  </a:lnTo>
                  <a:cubicBezTo>
                    <a:pt x="134" y="2049"/>
                    <a:pt x="1" y="2216"/>
                    <a:pt x="1" y="2450"/>
                  </a:cubicBezTo>
                  <a:cubicBezTo>
                    <a:pt x="1" y="2563"/>
                    <a:pt x="62" y="2630"/>
                    <a:pt x="154" y="2630"/>
                  </a:cubicBezTo>
                  <a:cubicBezTo>
                    <a:pt x="197" y="2630"/>
                    <a:pt x="247" y="2615"/>
                    <a:pt x="301" y="2583"/>
                  </a:cubicBezTo>
                  <a:lnTo>
                    <a:pt x="3570" y="682"/>
                  </a:lnTo>
                  <a:cubicBezTo>
                    <a:pt x="3737" y="582"/>
                    <a:pt x="3870" y="381"/>
                    <a:pt x="3870" y="181"/>
                  </a:cubicBezTo>
                  <a:cubicBezTo>
                    <a:pt x="3870" y="68"/>
                    <a:pt x="3808" y="1"/>
                    <a:pt x="371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6"/>
            <p:cNvSpPr/>
            <p:nvPr/>
          </p:nvSpPr>
          <p:spPr>
            <a:xfrm>
              <a:off x="4213175" y="2843000"/>
              <a:ext cx="133450" cy="87375"/>
            </a:xfrm>
            <a:custGeom>
              <a:avLst/>
              <a:gdLst/>
              <a:ahLst/>
              <a:cxnLst/>
              <a:rect l="l" t="t" r="r" b="b"/>
              <a:pathLst>
                <a:path w="5338" h="3495" extrusionOk="0">
                  <a:moveTo>
                    <a:pt x="5180" y="0"/>
                  </a:moveTo>
                  <a:cubicBezTo>
                    <a:pt x="5138" y="0"/>
                    <a:pt x="5089" y="15"/>
                    <a:pt x="5038" y="46"/>
                  </a:cubicBezTo>
                  <a:lnTo>
                    <a:pt x="301" y="2782"/>
                  </a:lnTo>
                  <a:cubicBezTo>
                    <a:pt x="134" y="2882"/>
                    <a:pt x="34" y="3082"/>
                    <a:pt x="1" y="3282"/>
                  </a:cubicBezTo>
                  <a:cubicBezTo>
                    <a:pt x="1" y="3420"/>
                    <a:pt x="64" y="3495"/>
                    <a:pt x="159" y="3495"/>
                  </a:cubicBezTo>
                  <a:cubicBezTo>
                    <a:pt x="201" y="3495"/>
                    <a:pt x="249" y="3480"/>
                    <a:pt x="301" y="3449"/>
                  </a:cubicBezTo>
                  <a:lnTo>
                    <a:pt x="5038" y="713"/>
                  </a:lnTo>
                  <a:cubicBezTo>
                    <a:pt x="5204" y="580"/>
                    <a:pt x="5338" y="413"/>
                    <a:pt x="5338" y="213"/>
                  </a:cubicBezTo>
                  <a:cubicBezTo>
                    <a:pt x="5338" y="75"/>
                    <a:pt x="5274" y="0"/>
                    <a:pt x="518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6"/>
            <p:cNvSpPr/>
            <p:nvPr/>
          </p:nvSpPr>
          <p:spPr>
            <a:xfrm>
              <a:off x="4213175" y="2891875"/>
              <a:ext cx="133450" cy="86900"/>
            </a:xfrm>
            <a:custGeom>
              <a:avLst/>
              <a:gdLst/>
              <a:ahLst/>
              <a:cxnLst/>
              <a:rect l="l" t="t" r="r" b="b"/>
              <a:pathLst>
                <a:path w="5338" h="3476" extrusionOk="0">
                  <a:moveTo>
                    <a:pt x="5158" y="0"/>
                  </a:moveTo>
                  <a:cubicBezTo>
                    <a:pt x="5122" y="0"/>
                    <a:pt x="5081" y="9"/>
                    <a:pt x="5038" y="26"/>
                  </a:cubicBezTo>
                  <a:lnTo>
                    <a:pt x="301" y="2795"/>
                  </a:lnTo>
                  <a:cubicBezTo>
                    <a:pt x="134" y="2895"/>
                    <a:pt x="34" y="3095"/>
                    <a:pt x="1" y="3295"/>
                  </a:cubicBezTo>
                  <a:cubicBezTo>
                    <a:pt x="1" y="3408"/>
                    <a:pt x="62" y="3475"/>
                    <a:pt x="154" y="3475"/>
                  </a:cubicBezTo>
                  <a:cubicBezTo>
                    <a:pt x="197" y="3475"/>
                    <a:pt x="247" y="3461"/>
                    <a:pt x="301" y="3428"/>
                  </a:cubicBezTo>
                  <a:lnTo>
                    <a:pt x="5038" y="693"/>
                  </a:lnTo>
                  <a:cubicBezTo>
                    <a:pt x="5204" y="593"/>
                    <a:pt x="5338" y="393"/>
                    <a:pt x="5338" y="193"/>
                  </a:cubicBezTo>
                  <a:cubicBezTo>
                    <a:pt x="5338" y="69"/>
                    <a:pt x="5264" y="0"/>
                    <a:pt x="515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6"/>
            <p:cNvSpPr/>
            <p:nvPr/>
          </p:nvSpPr>
          <p:spPr>
            <a:xfrm>
              <a:off x="4213175" y="2941375"/>
              <a:ext cx="133450" cy="86900"/>
            </a:xfrm>
            <a:custGeom>
              <a:avLst/>
              <a:gdLst/>
              <a:ahLst/>
              <a:cxnLst/>
              <a:rect l="l" t="t" r="r" b="b"/>
              <a:pathLst>
                <a:path w="5338" h="3476" extrusionOk="0">
                  <a:moveTo>
                    <a:pt x="5184" y="0"/>
                  </a:moveTo>
                  <a:cubicBezTo>
                    <a:pt x="5141" y="0"/>
                    <a:pt x="5091" y="15"/>
                    <a:pt x="5038" y="47"/>
                  </a:cubicBezTo>
                  <a:lnTo>
                    <a:pt x="301" y="2783"/>
                  </a:lnTo>
                  <a:cubicBezTo>
                    <a:pt x="134" y="2883"/>
                    <a:pt x="34" y="3083"/>
                    <a:pt x="1" y="3283"/>
                  </a:cubicBezTo>
                  <a:cubicBezTo>
                    <a:pt x="1" y="3407"/>
                    <a:pt x="74" y="3475"/>
                    <a:pt x="180" y="3475"/>
                  </a:cubicBezTo>
                  <a:cubicBezTo>
                    <a:pt x="217" y="3475"/>
                    <a:pt x="258" y="3467"/>
                    <a:pt x="301" y="3450"/>
                  </a:cubicBezTo>
                  <a:lnTo>
                    <a:pt x="5038" y="681"/>
                  </a:lnTo>
                  <a:cubicBezTo>
                    <a:pt x="5204" y="581"/>
                    <a:pt x="5338" y="414"/>
                    <a:pt x="5338" y="181"/>
                  </a:cubicBezTo>
                  <a:cubicBezTo>
                    <a:pt x="5338" y="68"/>
                    <a:pt x="5276" y="0"/>
                    <a:pt x="518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6"/>
            <p:cNvSpPr/>
            <p:nvPr/>
          </p:nvSpPr>
          <p:spPr>
            <a:xfrm>
              <a:off x="4575950" y="2355125"/>
              <a:ext cx="48375" cy="134625"/>
            </a:xfrm>
            <a:custGeom>
              <a:avLst/>
              <a:gdLst/>
              <a:ahLst/>
              <a:cxnLst/>
              <a:rect l="l" t="t" r="r" b="b"/>
              <a:pathLst>
                <a:path w="1935" h="5385" extrusionOk="0">
                  <a:moveTo>
                    <a:pt x="1103" y="1"/>
                  </a:moveTo>
                  <a:cubicBezTo>
                    <a:pt x="725" y="1"/>
                    <a:pt x="341" y="120"/>
                    <a:pt x="0" y="348"/>
                  </a:cubicBezTo>
                  <a:lnTo>
                    <a:pt x="0" y="5384"/>
                  </a:lnTo>
                  <a:lnTo>
                    <a:pt x="1935" y="214"/>
                  </a:lnTo>
                  <a:cubicBezTo>
                    <a:pt x="1675" y="70"/>
                    <a:pt x="1391" y="1"/>
                    <a:pt x="1103"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6"/>
            <p:cNvSpPr/>
            <p:nvPr/>
          </p:nvSpPr>
          <p:spPr>
            <a:xfrm>
              <a:off x="4528400" y="2363800"/>
              <a:ext cx="47575" cy="125950"/>
            </a:xfrm>
            <a:custGeom>
              <a:avLst/>
              <a:gdLst/>
              <a:ahLst/>
              <a:cxnLst/>
              <a:rect l="l" t="t" r="r" b="b"/>
              <a:pathLst>
                <a:path w="1903" h="5038" extrusionOk="0">
                  <a:moveTo>
                    <a:pt x="1902" y="1"/>
                  </a:moveTo>
                  <a:cubicBezTo>
                    <a:pt x="1101" y="501"/>
                    <a:pt x="434" y="1235"/>
                    <a:pt x="1" y="2069"/>
                  </a:cubicBezTo>
                  <a:lnTo>
                    <a:pt x="1902" y="5037"/>
                  </a:lnTo>
                  <a:lnTo>
                    <a:pt x="1902"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26"/>
            <p:cNvSpPr/>
            <p:nvPr/>
          </p:nvSpPr>
          <p:spPr>
            <a:xfrm>
              <a:off x="4498375" y="2415500"/>
              <a:ext cx="78425" cy="80925"/>
            </a:xfrm>
            <a:custGeom>
              <a:avLst/>
              <a:gdLst/>
              <a:ahLst/>
              <a:cxnLst/>
              <a:rect l="l" t="t" r="r" b="b"/>
              <a:pathLst>
                <a:path w="3137" h="3237" extrusionOk="0">
                  <a:moveTo>
                    <a:pt x="1202" y="1"/>
                  </a:moveTo>
                  <a:cubicBezTo>
                    <a:pt x="601" y="1001"/>
                    <a:pt x="201" y="2102"/>
                    <a:pt x="1" y="3236"/>
                  </a:cubicBezTo>
                  <a:lnTo>
                    <a:pt x="3136" y="3003"/>
                  </a:lnTo>
                  <a:lnTo>
                    <a:pt x="1202"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6"/>
            <p:cNvSpPr/>
            <p:nvPr/>
          </p:nvSpPr>
          <p:spPr>
            <a:xfrm>
              <a:off x="4576775" y="2360475"/>
              <a:ext cx="77575" cy="130100"/>
            </a:xfrm>
            <a:custGeom>
              <a:avLst/>
              <a:gdLst/>
              <a:ahLst/>
              <a:cxnLst/>
              <a:rect l="l" t="t" r="r" b="b"/>
              <a:pathLst>
                <a:path w="3103" h="5204" extrusionOk="0">
                  <a:moveTo>
                    <a:pt x="1902" y="0"/>
                  </a:moveTo>
                  <a:lnTo>
                    <a:pt x="0" y="5204"/>
                  </a:lnTo>
                  <a:lnTo>
                    <a:pt x="3103" y="1835"/>
                  </a:lnTo>
                  <a:cubicBezTo>
                    <a:pt x="3003" y="1068"/>
                    <a:pt x="2569" y="400"/>
                    <a:pt x="190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6"/>
            <p:cNvSpPr/>
            <p:nvPr/>
          </p:nvSpPr>
          <p:spPr>
            <a:xfrm>
              <a:off x="4494225" y="2489725"/>
              <a:ext cx="82575" cy="85075"/>
            </a:xfrm>
            <a:custGeom>
              <a:avLst/>
              <a:gdLst/>
              <a:ahLst/>
              <a:cxnLst/>
              <a:rect l="l" t="t" r="r" b="b"/>
              <a:pathLst>
                <a:path w="3303" h="3403" extrusionOk="0">
                  <a:moveTo>
                    <a:pt x="3302" y="0"/>
                  </a:moveTo>
                  <a:lnTo>
                    <a:pt x="167" y="234"/>
                  </a:lnTo>
                  <a:cubicBezTo>
                    <a:pt x="67" y="801"/>
                    <a:pt x="0" y="1368"/>
                    <a:pt x="0" y="1902"/>
                  </a:cubicBezTo>
                  <a:cubicBezTo>
                    <a:pt x="0" y="2402"/>
                    <a:pt x="67" y="2903"/>
                    <a:pt x="167" y="3403"/>
                  </a:cubicBezTo>
                  <a:lnTo>
                    <a:pt x="3302"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6"/>
            <p:cNvSpPr/>
            <p:nvPr/>
          </p:nvSpPr>
          <p:spPr>
            <a:xfrm>
              <a:off x="4575950" y="2483875"/>
              <a:ext cx="78400" cy="80925"/>
            </a:xfrm>
            <a:custGeom>
              <a:avLst/>
              <a:gdLst/>
              <a:ahLst/>
              <a:cxnLst/>
              <a:rect l="l" t="t" r="r" b="b"/>
              <a:pathLst>
                <a:path w="3136" h="3237" extrusionOk="0">
                  <a:moveTo>
                    <a:pt x="3136" y="1"/>
                  </a:moveTo>
                  <a:lnTo>
                    <a:pt x="0" y="234"/>
                  </a:lnTo>
                  <a:lnTo>
                    <a:pt x="1935" y="3237"/>
                  </a:lnTo>
                  <a:cubicBezTo>
                    <a:pt x="2535" y="2236"/>
                    <a:pt x="2935" y="1135"/>
                    <a:pt x="3136"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6"/>
            <p:cNvSpPr/>
            <p:nvPr/>
          </p:nvSpPr>
          <p:spPr>
            <a:xfrm>
              <a:off x="4528400" y="2489725"/>
              <a:ext cx="47575" cy="135625"/>
            </a:xfrm>
            <a:custGeom>
              <a:avLst/>
              <a:gdLst/>
              <a:ahLst/>
              <a:cxnLst/>
              <a:rect l="l" t="t" r="r" b="b"/>
              <a:pathLst>
                <a:path w="1903" h="5425" extrusionOk="0">
                  <a:moveTo>
                    <a:pt x="1902" y="0"/>
                  </a:moveTo>
                  <a:lnTo>
                    <a:pt x="1" y="5238"/>
                  </a:lnTo>
                  <a:cubicBezTo>
                    <a:pt x="251" y="5363"/>
                    <a:pt x="525" y="5424"/>
                    <a:pt x="800" y="5424"/>
                  </a:cubicBezTo>
                  <a:cubicBezTo>
                    <a:pt x="1184" y="5424"/>
                    <a:pt x="1571" y="5304"/>
                    <a:pt x="1902" y="5071"/>
                  </a:cubicBezTo>
                  <a:lnTo>
                    <a:pt x="1902"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6"/>
            <p:cNvSpPr/>
            <p:nvPr/>
          </p:nvSpPr>
          <p:spPr>
            <a:xfrm>
              <a:off x="4498375" y="2490550"/>
              <a:ext cx="78425" cy="130125"/>
            </a:xfrm>
            <a:custGeom>
              <a:avLst/>
              <a:gdLst/>
              <a:ahLst/>
              <a:cxnLst/>
              <a:rect l="l" t="t" r="r" b="b"/>
              <a:pathLst>
                <a:path w="3137" h="5205" extrusionOk="0">
                  <a:moveTo>
                    <a:pt x="3136" y="1"/>
                  </a:moveTo>
                  <a:lnTo>
                    <a:pt x="1" y="3370"/>
                  </a:lnTo>
                  <a:cubicBezTo>
                    <a:pt x="134" y="4104"/>
                    <a:pt x="568" y="4771"/>
                    <a:pt x="1202" y="5205"/>
                  </a:cubicBezTo>
                  <a:lnTo>
                    <a:pt x="3136"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6"/>
            <p:cNvSpPr/>
            <p:nvPr/>
          </p:nvSpPr>
          <p:spPr>
            <a:xfrm>
              <a:off x="4494225" y="2363800"/>
              <a:ext cx="81750" cy="256875"/>
            </a:xfrm>
            <a:custGeom>
              <a:avLst/>
              <a:gdLst/>
              <a:ahLst/>
              <a:cxnLst/>
              <a:rect l="l" t="t" r="r" b="b"/>
              <a:pathLst>
                <a:path w="3270" h="10275" extrusionOk="0">
                  <a:moveTo>
                    <a:pt x="3269" y="1"/>
                  </a:moveTo>
                  <a:cubicBezTo>
                    <a:pt x="2468" y="501"/>
                    <a:pt x="1801" y="1235"/>
                    <a:pt x="1368" y="2069"/>
                  </a:cubicBezTo>
                  <a:cubicBezTo>
                    <a:pt x="767" y="3069"/>
                    <a:pt x="367" y="4170"/>
                    <a:pt x="167" y="5304"/>
                  </a:cubicBezTo>
                  <a:cubicBezTo>
                    <a:pt x="67" y="5838"/>
                    <a:pt x="0" y="6405"/>
                    <a:pt x="0" y="6972"/>
                  </a:cubicBezTo>
                  <a:cubicBezTo>
                    <a:pt x="0" y="7473"/>
                    <a:pt x="67" y="7940"/>
                    <a:pt x="167" y="8440"/>
                  </a:cubicBezTo>
                  <a:cubicBezTo>
                    <a:pt x="300" y="9174"/>
                    <a:pt x="734" y="9841"/>
                    <a:pt x="1368" y="10275"/>
                  </a:cubicBezTo>
                  <a:lnTo>
                    <a:pt x="3269" y="5037"/>
                  </a:lnTo>
                  <a:lnTo>
                    <a:pt x="3269"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6"/>
            <p:cNvSpPr/>
            <p:nvPr/>
          </p:nvSpPr>
          <p:spPr>
            <a:xfrm>
              <a:off x="4575950" y="2406325"/>
              <a:ext cx="82575" cy="84250"/>
            </a:xfrm>
            <a:custGeom>
              <a:avLst/>
              <a:gdLst/>
              <a:ahLst/>
              <a:cxnLst/>
              <a:rect l="l" t="t" r="r" b="b"/>
              <a:pathLst>
                <a:path w="3303" h="3370" extrusionOk="0">
                  <a:moveTo>
                    <a:pt x="3136" y="1"/>
                  </a:moveTo>
                  <a:lnTo>
                    <a:pt x="0" y="3370"/>
                  </a:lnTo>
                  <a:lnTo>
                    <a:pt x="3136" y="3136"/>
                  </a:lnTo>
                  <a:cubicBezTo>
                    <a:pt x="3236" y="2603"/>
                    <a:pt x="3302" y="2036"/>
                    <a:pt x="3302" y="1468"/>
                  </a:cubicBezTo>
                  <a:cubicBezTo>
                    <a:pt x="3302" y="968"/>
                    <a:pt x="3269" y="468"/>
                    <a:pt x="3136"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6"/>
            <p:cNvSpPr/>
            <p:nvPr/>
          </p:nvSpPr>
          <p:spPr>
            <a:xfrm>
              <a:off x="4576775" y="2489725"/>
              <a:ext cx="47550" cy="126775"/>
            </a:xfrm>
            <a:custGeom>
              <a:avLst/>
              <a:gdLst/>
              <a:ahLst/>
              <a:cxnLst/>
              <a:rect l="l" t="t" r="r" b="b"/>
              <a:pathLst>
                <a:path w="1902" h="5071" extrusionOk="0">
                  <a:moveTo>
                    <a:pt x="0" y="0"/>
                  </a:moveTo>
                  <a:lnTo>
                    <a:pt x="0" y="5071"/>
                  </a:lnTo>
                  <a:cubicBezTo>
                    <a:pt x="801" y="4570"/>
                    <a:pt x="1468" y="3837"/>
                    <a:pt x="1902" y="3003"/>
                  </a:cubicBezTo>
                  <a:lnTo>
                    <a:pt x="0"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6"/>
            <p:cNvSpPr/>
            <p:nvPr/>
          </p:nvSpPr>
          <p:spPr>
            <a:xfrm>
              <a:off x="4527575" y="2633350"/>
              <a:ext cx="97600" cy="66025"/>
            </a:xfrm>
            <a:custGeom>
              <a:avLst/>
              <a:gdLst/>
              <a:ahLst/>
              <a:cxnLst/>
              <a:rect l="l" t="t" r="r" b="b"/>
              <a:pathLst>
                <a:path w="3904" h="2641" extrusionOk="0">
                  <a:moveTo>
                    <a:pt x="3724" y="1"/>
                  </a:moveTo>
                  <a:cubicBezTo>
                    <a:pt x="3687" y="1"/>
                    <a:pt x="3646" y="9"/>
                    <a:pt x="3603" y="26"/>
                  </a:cubicBezTo>
                  <a:lnTo>
                    <a:pt x="301" y="1928"/>
                  </a:lnTo>
                  <a:cubicBezTo>
                    <a:pt x="134" y="2061"/>
                    <a:pt x="34" y="2228"/>
                    <a:pt x="0" y="2428"/>
                  </a:cubicBezTo>
                  <a:cubicBezTo>
                    <a:pt x="0" y="2566"/>
                    <a:pt x="64" y="2641"/>
                    <a:pt x="158" y="2641"/>
                  </a:cubicBezTo>
                  <a:cubicBezTo>
                    <a:pt x="200" y="2641"/>
                    <a:pt x="249" y="2626"/>
                    <a:pt x="301" y="2595"/>
                  </a:cubicBezTo>
                  <a:lnTo>
                    <a:pt x="3603" y="693"/>
                  </a:lnTo>
                  <a:cubicBezTo>
                    <a:pt x="3770" y="593"/>
                    <a:pt x="3870" y="393"/>
                    <a:pt x="3903" y="193"/>
                  </a:cubicBezTo>
                  <a:cubicBezTo>
                    <a:pt x="3903" y="69"/>
                    <a:pt x="3830" y="1"/>
                    <a:pt x="372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6"/>
            <p:cNvSpPr/>
            <p:nvPr/>
          </p:nvSpPr>
          <p:spPr>
            <a:xfrm>
              <a:off x="4510050" y="2671725"/>
              <a:ext cx="132625" cy="86900"/>
            </a:xfrm>
            <a:custGeom>
              <a:avLst/>
              <a:gdLst/>
              <a:ahLst/>
              <a:cxnLst/>
              <a:rect l="l" t="t" r="r" b="b"/>
              <a:pathLst>
                <a:path w="5305" h="3476" extrusionOk="0">
                  <a:moveTo>
                    <a:pt x="5125" y="0"/>
                  </a:moveTo>
                  <a:cubicBezTo>
                    <a:pt x="5088" y="0"/>
                    <a:pt x="5047" y="8"/>
                    <a:pt x="5004" y="26"/>
                  </a:cubicBezTo>
                  <a:lnTo>
                    <a:pt x="301" y="2794"/>
                  </a:lnTo>
                  <a:cubicBezTo>
                    <a:pt x="134" y="2894"/>
                    <a:pt x="1" y="3095"/>
                    <a:pt x="1" y="3295"/>
                  </a:cubicBezTo>
                  <a:cubicBezTo>
                    <a:pt x="1" y="3408"/>
                    <a:pt x="62" y="3475"/>
                    <a:pt x="154" y="3475"/>
                  </a:cubicBezTo>
                  <a:cubicBezTo>
                    <a:pt x="198" y="3475"/>
                    <a:pt x="248" y="3460"/>
                    <a:pt x="301" y="3428"/>
                  </a:cubicBezTo>
                  <a:lnTo>
                    <a:pt x="5004" y="693"/>
                  </a:lnTo>
                  <a:cubicBezTo>
                    <a:pt x="5205" y="593"/>
                    <a:pt x="5305" y="393"/>
                    <a:pt x="5305" y="192"/>
                  </a:cubicBezTo>
                  <a:cubicBezTo>
                    <a:pt x="5305" y="69"/>
                    <a:pt x="5231" y="0"/>
                    <a:pt x="512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6"/>
            <p:cNvSpPr/>
            <p:nvPr/>
          </p:nvSpPr>
          <p:spPr>
            <a:xfrm>
              <a:off x="4510050" y="2720925"/>
              <a:ext cx="132625" cy="86900"/>
            </a:xfrm>
            <a:custGeom>
              <a:avLst/>
              <a:gdLst/>
              <a:ahLst/>
              <a:cxnLst/>
              <a:rect l="l" t="t" r="r" b="b"/>
              <a:pathLst>
                <a:path w="5305" h="3476" extrusionOk="0">
                  <a:moveTo>
                    <a:pt x="5125" y="0"/>
                  </a:moveTo>
                  <a:cubicBezTo>
                    <a:pt x="5088" y="0"/>
                    <a:pt x="5047" y="9"/>
                    <a:pt x="5004" y="26"/>
                  </a:cubicBezTo>
                  <a:lnTo>
                    <a:pt x="301" y="2794"/>
                  </a:lnTo>
                  <a:cubicBezTo>
                    <a:pt x="134" y="2894"/>
                    <a:pt x="1" y="3061"/>
                    <a:pt x="1" y="3295"/>
                  </a:cubicBezTo>
                  <a:cubicBezTo>
                    <a:pt x="1" y="3408"/>
                    <a:pt x="62" y="3475"/>
                    <a:pt x="154" y="3475"/>
                  </a:cubicBezTo>
                  <a:cubicBezTo>
                    <a:pt x="198" y="3475"/>
                    <a:pt x="248" y="3460"/>
                    <a:pt x="301" y="3428"/>
                  </a:cubicBezTo>
                  <a:lnTo>
                    <a:pt x="5004" y="693"/>
                  </a:lnTo>
                  <a:cubicBezTo>
                    <a:pt x="5205" y="593"/>
                    <a:pt x="5305" y="393"/>
                    <a:pt x="5305" y="193"/>
                  </a:cubicBezTo>
                  <a:cubicBezTo>
                    <a:pt x="5305" y="69"/>
                    <a:pt x="5231" y="0"/>
                    <a:pt x="512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6"/>
            <p:cNvSpPr/>
            <p:nvPr/>
          </p:nvSpPr>
          <p:spPr>
            <a:xfrm>
              <a:off x="4510050" y="2770425"/>
              <a:ext cx="132625" cy="86600"/>
            </a:xfrm>
            <a:custGeom>
              <a:avLst/>
              <a:gdLst/>
              <a:ahLst/>
              <a:cxnLst/>
              <a:rect l="l" t="t" r="r" b="b"/>
              <a:pathLst>
                <a:path w="5305" h="3464" extrusionOk="0">
                  <a:moveTo>
                    <a:pt x="5151" y="0"/>
                  </a:moveTo>
                  <a:cubicBezTo>
                    <a:pt x="5108" y="0"/>
                    <a:pt x="5058" y="15"/>
                    <a:pt x="5004" y="47"/>
                  </a:cubicBezTo>
                  <a:lnTo>
                    <a:pt x="301" y="2749"/>
                  </a:lnTo>
                  <a:cubicBezTo>
                    <a:pt x="101" y="2883"/>
                    <a:pt x="1" y="3049"/>
                    <a:pt x="1" y="3283"/>
                  </a:cubicBezTo>
                  <a:cubicBezTo>
                    <a:pt x="1" y="3396"/>
                    <a:pt x="62" y="3463"/>
                    <a:pt x="154" y="3463"/>
                  </a:cubicBezTo>
                  <a:cubicBezTo>
                    <a:pt x="198" y="3463"/>
                    <a:pt x="248" y="3448"/>
                    <a:pt x="301" y="3416"/>
                  </a:cubicBezTo>
                  <a:lnTo>
                    <a:pt x="5004" y="681"/>
                  </a:lnTo>
                  <a:cubicBezTo>
                    <a:pt x="5205" y="581"/>
                    <a:pt x="5305" y="381"/>
                    <a:pt x="5305" y="181"/>
                  </a:cubicBezTo>
                  <a:cubicBezTo>
                    <a:pt x="5305" y="67"/>
                    <a:pt x="5243" y="0"/>
                    <a:pt x="515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6"/>
            <p:cNvSpPr/>
            <p:nvPr/>
          </p:nvSpPr>
          <p:spPr>
            <a:xfrm>
              <a:off x="3869600" y="3939900"/>
              <a:ext cx="705525" cy="449050"/>
            </a:xfrm>
            <a:custGeom>
              <a:avLst/>
              <a:gdLst/>
              <a:ahLst/>
              <a:cxnLst/>
              <a:rect l="l" t="t" r="r" b="b"/>
              <a:pathLst>
                <a:path w="28221" h="17962" extrusionOk="0">
                  <a:moveTo>
                    <a:pt x="24674" y="1"/>
                  </a:moveTo>
                  <a:cubicBezTo>
                    <a:pt x="24459" y="1"/>
                    <a:pt x="24262" y="46"/>
                    <a:pt x="24084" y="135"/>
                  </a:cubicBezTo>
                  <a:cubicBezTo>
                    <a:pt x="21282" y="1536"/>
                    <a:pt x="1702" y="14112"/>
                    <a:pt x="434" y="14712"/>
                  </a:cubicBezTo>
                  <a:cubicBezTo>
                    <a:pt x="167" y="14879"/>
                    <a:pt x="1" y="15213"/>
                    <a:pt x="1" y="15546"/>
                  </a:cubicBezTo>
                  <a:cubicBezTo>
                    <a:pt x="34" y="16413"/>
                    <a:pt x="468" y="17247"/>
                    <a:pt x="1201" y="17781"/>
                  </a:cubicBezTo>
                  <a:cubicBezTo>
                    <a:pt x="1362" y="17901"/>
                    <a:pt x="1546" y="17961"/>
                    <a:pt x="1732" y="17961"/>
                  </a:cubicBezTo>
                  <a:cubicBezTo>
                    <a:pt x="1857" y="17961"/>
                    <a:pt x="1982" y="17935"/>
                    <a:pt x="2102" y="17881"/>
                  </a:cubicBezTo>
                  <a:cubicBezTo>
                    <a:pt x="4070" y="16780"/>
                    <a:pt x="23451" y="8541"/>
                    <a:pt x="27387" y="6440"/>
                  </a:cubicBezTo>
                  <a:cubicBezTo>
                    <a:pt x="27887" y="6173"/>
                    <a:pt x="28187" y="5639"/>
                    <a:pt x="28221" y="4838"/>
                  </a:cubicBezTo>
                  <a:cubicBezTo>
                    <a:pt x="28187" y="3037"/>
                    <a:pt x="27287" y="1403"/>
                    <a:pt x="25852" y="369"/>
                  </a:cubicBezTo>
                  <a:cubicBezTo>
                    <a:pt x="25419" y="121"/>
                    <a:pt x="25023" y="1"/>
                    <a:pt x="2467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6"/>
            <p:cNvSpPr/>
            <p:nvPr/>
          </p:nvSpPr>
          <p:spPr>
            <a:xfrm>
              <a:off x="3870425" y="3939900"/>
              <a:ext cx="684700" cy="412025"/>
            </a:xfrm>
            <a:custGeom>
              <a:avLst/>
              <a:gdLst/>
              <a:ahLst/>
              <a:cxnLst/>
              <a:rect l="l" t="t" r="r" b="b"/>
              <a:pathLst>
                <a:path w="27388" h="16481" extrusionOk="0">
                  <a:moveTo>
                    <a:pt x="24641" y="1"/>
                  </a:moveTo>
                  <a:cubicBezTo>
                    <a:pt x="24426" y="1"/>
                    <a:pt x="24229" y="46"/>
                    <a:pt x="24051" y="135"/>
                  </a:cubicBezTo>
                  <a:lnTo>
                    <a:pt x="23985" y="168"/>
                  </a:lnTo>
                  <a:cubicBezTo>
                    <a:pt x="21450" y="1469"/>
                    <a:pt x="6872" y="10776"/>
                    <a:pt x="1936" y="13778"/>
                  </a:cubicBezTo>
                  <a:lnTo>
                    <a:pt x="1902" y="13778"/>
                  </a:lnTo>
                  <a:lnTo>
                    <a:pt x="1702" y="13912"/>
                  </a:lnTo>
                  <a:lnTo>
                    <a:pt x="1669" y="13945"/>
                  </a:lnTo>
                  <a:lnTo>
                    <a:pt x="1535" y="14012"/>
                  </a:lnTo>
                  <a:lnTo>
                    <a:pt x="1402" y="14112"/>
                  </a:lnTo>
                  <a:cubicBezTo>
                    <a:pt x="902" y="14412"/>
                    <a:pt x="535" y="14612"/>
                    <a:pt x="401" y="14679"/>
                  </a:cubicBezTo>
                  <a:cubicBezTo>
                    <a:pt x="368" y="14712"/>
                    <a:pt x="334" y="14746"/>
                    <a:pt x="301" y="14779"/>
                  </a:cubicBezTo>
                  <a:cubicBezTo>
                    <a:pt x="101" y="14979"/>
                    <a:pt x="1" y="15213"/>
                    <a:pt x="1" y="15513"/>
                  </a:cubicBezTo>
                  <a:cubicBezTo>
                    <a:pt x="1" y="15579"/>
                    <a:pt x="1" y="15680"/>
                    <a:pt x="1" y="15780"/>
                  </a:cubicBezTo>
                  <a:lnTo>
                    <a:pt x="1" y="15880"/>
                  </a:lnTo>
                  <a:cubicBezTo>
                    <a:pt x="1" y="15913"/>
                    <a:pt x="1" y="16013"/>
                    <a:pt x="34" y="16046"/>
                  </a:cubicBezTo>
                  <a:lnTo>
                    <a:pt x="68" y="16213"/>
                  </a:lnTo>
                  <a:cubicBezTo>
                    <a:pt x="68" y="16247"/>
                    <a:pt x="101" y="16313"/>
                    <a:pt x="134" y="16347"/>
                  </a:cubicBezTo>
                  <a:cubicBezTo>
                    <a:pt x="134" y="16380"/>
                    <a:pt x="168" y="16447"/>
                    <a:pt x="168" y="16480"/>
                  </a:cubicBezTo>
                  <a:lnTo>
                    <a:pt x="27387" y="2103"/>
                  </a:lnTo>
                  <a:cubicBezTo>
                    <a:pt x="27020" y="1403"/>
                    <a:pt x="26453" y="802"/>
                    <a:pt x="25819" y="369"/>
                  </a:cubicBezTo>
                  <a:cubicBezTo>
                    <a:pt x="25386" y="121"/>
                    <a:pt x="24990" y="1"/>
                    <a:pt x="246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6"/>
            <p:cNvSpPr/>
            <p:nvPr/>
          </p:nvSpPr>
          <p:spPr>
            <a:xfrm>
              <a:off x="3870425" y="4306625"/>
              <a:ext cx="61750" cy="82600"/>
            </a:xfrm>
            <a:custGeom>
              <a:avLst/>
              <a:gdLst/>
              <a:ahLst/>
              <a:cxnLst/>
              <a:rect l="l" t="t" r="r" b="b"/>
              <a:pathLst>
                <a:path w="2470" h="3304" extrusionOk="0">
                  <a:moveTo>
                    <a:pt x="703" y="0"/>
                  </a:moveTo>
                  <a:cubicBezTo>
                    <a:pt x="296" y="0"/>
                    <a:pt x="1" y="315"/>
                    <a:pt x="1" y="877"/>
                  </a:cubicBezTo>
                  <a:cubicBezTo>
                    <a:pt x="1" y="1778"/>
                    <a:pt x="435" y="2612"/>
                    <a:pt x="1168" y="3112"/>
                  </a:cubicBezTo>
                  <a:cubicBezTo>
                    <a:pt x="1379" y="3242"/>
                    <a:pt x="1580" y="3303"/>
                    <a:pt x="1759" y="3303"/>
                  </a:cubicBezTo>
                  <a:cubicBezTo>
                    <a:pt x="2175" y="3303"/>
                    <a:pt x="2469" y="2972"/>
                    <a:pt x="2469" y="2412"/>
                  </a:cubicBezTo>
                  <a:cubicBezTo>
                    <a:pt x="2436" y="1544"/>
                    <a:pt x="2002" y="710"/>
                    <a:pt x="1268" y="177"/>
                  </a:cubicBezTo>
                  <a:cubicBezTo>
                    <a:pt x="1069" y="57"/>
                    <a:pt x="876" y="0"/>
                    <a:pt x="703"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6"/>
            <p:cNvSpPr/>
            <p:nvPr/>
          </p:nvSpPr>
          <p:spPr>
            <a:xfrm>
              <a:off x="3752850" y="4317950"/>
              <a:ext cx="166800" cy="126325"/>
            </a:xfrm>
            <a:custGeom>
              <a:avLst/>
              <a:gdLst/>
              <a:ahLst/>
              <a:cxnLst/>
              <a:rect l="l" t="t" r="r" b="b"/>
              <a:pathLst>
                <a:path w="6672" h="5053" extrusionOk="0">
                  <a:moveTo>
                    <a:pt x="5341" y="1"/>
                  </a:moveTo>
                  <a:cubicBezTo>
                    <a:pt x="5251" y="1"/>
                    <a:pt x="5158" y="20"/>
                    <a:pt x="5071" y="57"/>
                  </a:cubicBezTo>
                  <a:lnTo>
                    <a:pt x="334" y="2592"/>
                  </a:lnTo>
                  <a:cubicBezTo>
                    <a:pt x="134" y="2726"/>
                    <a:pt x="1" y="2959"/>
                    <a:pt x="34" y="3193"/>
                  </a:cubicBezTo>
                  <a:cubicBezTo>
                    <a:pt x="34" y="3893"/>
                    <a:pt x="367" y="4527"/>
                    <a:pt x="935" y="4927"/>
                  </a:cubicBezTo>
                  <a:cubicBezTo>
                    <a:pt x="1056" y="5008"/>
                    <a:pt x="1201" y="5052"/>
                    <a:pt x="1342" y="5052"/>
                  </a:cubicBezTo>
                  <a:cubicBezTo>
                    <a:pt x="1433" y="5052"/>
                    <a:pt x="1523" y="5034"/>
                    <a:pt x="1602" y="4994"/>
                  </a:cubicBezTo>
                  <a:lnTo>
                    <a:pt x="6372" y="2492"/>
                  </a:lnTo>
                  <a:cubicBezTo>
                    <a:pt x="6572" y="2359"/>
                    <a:pt x="6672" y="2092"/>
                    <a:pt x="6672" y="1858"/>
                  </a:cubicBezTo>
                  <a:cubicBezTo>
                    <a:pt x="6639" y="1191"/>
                    <a:pt x="6305" y="558"/>
                    <a:pt x="5738" y="157"/>
                  </a:cubicBezTo>
                  <a:cubicBezTo>
                    <a:pt x="5634" y="53"/>
                    <a:pt x="5490" y="1"/>
                    <a:pt x="5341"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6"/>
            <p:cNvSpPr/>
            <p:nvPr/>
          </p:nvSpPr>
          <p:spPr>
            <a:xfrm>
              <a:off x="3752850" y="4317950"/>
              <a:ext cx="156800" cy="98175"/>
            </a:xfrm>
            <a:custGeom>
              <a:avLst/>
              <a:gdLst/>
              <a:ahLst/>
              <a:cxnLst/>
              <a:rect l="l" t="t" r="r" b="b"/>
              <a:pathLst>
                <a:path w="6272" h="3927" extrusionOk="0">
                  <a:moveTo>
                    <a:pt x="5342" y="1"/>
                  </a:moveTo>
                  <a:cubicBezTo>
                    <a:pt x="5251" y="1"/>
                    <a:pt x="5158" y="20"/>
                    <a:pt x="5071" y="57"/>
                  </a:cubicBezTo>
                  <a:lnTo>
                    <a:pt x="334" y="2592"/>
                  </a:lnTo>
                  <a:cubicBezTo>
                    <a:pt x="134" y="2726"/>
                    <a:pt x="1" y="2959"/>
                    <a:pt x="34" y="3193"/>
                  </a:cubicBezTo>
                  <a:cubicBezTo>
                    <a:pt x="34" y="3460"/>
                    <a:pt x="67" y="3693"/>
                    <a:pt x="167" y="3927"/>
                  </a:cubicBezTo>
                  <a:lnTo>
                    <a:pt x="6272" y="691"/>
                  </a:lnTo>
                  <a:cubicBezTo>
                    <a:pt x="6138" y="457"/>
                    <a:pt x="5971" y="291"/>
                    <a:pt x="5771" y="157"/>
                  </a:cubicBezTo>
                  <a:cubicBezTo>
                    <a:pt x="5646" y="53"/>
                    <a:pt x="5495" y="1"/>
                    <a:pt x="534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6"/>
            <p:cNvSpPr/>
            <p:nvPr/>
          </p:nvSpPr>
          <p:spPr>
            <a:xfrm>
              <a:off x="2877225" y="4206575"/>
              <a:ext cx="1028250" cy="733475"/>
            </a:xfrm>
            <a:custGeom>
              <a:avLst/>
              <a:gdLst/>
              <a:ahLst/>
              <a:cxnLst/>
              <a:rect l="l" t="t" r="r" b="b"/>
              <a:pathLst>
                <a:path w="41130" h="29339" extrusionOk="0">
                  <a:moveTo>
                    <a:pt x="20582" y="1977"/>
                  </a:moveTo>
                  <a:cubicBezTo>
                    <a:pt x="25719" y="1977"/>
                    <a:pt x="30522" y="3111"/>
                    <a:pt x="34125" y="5179"/>
                  </a:cubicBezTo>
                  <a:cubicBezTo>
                    <a:pt x="37361" y="7047"/>
                    <a:pt x="39128" y="9416"/>
                    <a:pt x="39128" y="11851"/>
                  </a:cubicBezTo>
                  <a:cubicBezTo>
                    <a:pt x="39128" y="14286"/>
                    <a:pt x="37361" y="16654"/>
                    <a:pt x="34125" y="18522"/>
                  </a:cubicBezTo>
                  <a:cubicBezTo>
                    <a:pt x="30522" y="20624"/>
                    <a:pt x="25719" y="21758"/>
                    <a:pt x="20582" y="21758"/>
                  </a:cubicBezTo>
                  <a:cubicBezTo>
                    <a:pt x="15412" y="21758"/>
                    <a:pt x="10608" y="20590"/>
                    <a:pt x="7006" y="18522"/>
                  </a:cubicBezTo>
                  <a:cubicBezTo>
                    <a:pt x="3770" y="16654"/>
                    <a:pt x="2002" y="14286"/>
                    <a:pt x="2002" y="11851"/>
                  </a:cubicBezTo>
                  <a:cubicBezTo>
                    <a:pt x="2002" y="9449"/>
                    <a:pt x="3770" y="7047"/>
                    <a:pt x="7006" y="5179"/>
                  </a:cubicBezTo>
                  <a:cubicBezTo>
                    <a:pt x="10608" y="3111"/>
                    <a:pt x="15412" y="1977"/>
                    <a:pt x="20582" y="1977"/>
                  </a:cubicBezTo>
                  <a:close/>
                  <a:moveTo>
                    <a:pt x="20565" y="1"/>
                  </a:moveTo>
                  <a:cubicBezTo>
                    <a:pt x="15303" y="1"/>
                    <a:pt x="10041" y="1160"/>
                    <a:pt x="6038" y="3478"/>
                  </a:cubicBezTo>
                  <a:cubicBezTo>
                    <a:pt x="2002" y="5780"/>
                    <a:pt x="1" y="8815"/>
                    <a:pt x="1" y="11851"/>
                  </a:cubicBezTo>
                  <a:lnTo>
                    <a:pt x="1" y="17455"/>
                  </a:lnTo>
                  <a:cubicBezTo>
                    <a:pt x="1" y="20490"/>
                    <a:pt x="2002" y="23526"/>
                    <a:pt x="6038" y="25861"/>
                  </a:cubicBezTo>
                  <a:cubicBezTo>
                    <a:pt x="10041" y="28179"/>
                    <a:pt x="15303" y="29338"/>
                    <a:pt x="20565" y="29338"/>
                  </a:cubicBezTo>
                  <a:cubicBezTo>
                    <a:pt x="25827" y="29338"/>
                    <a:pt x="31089" y="28179"/>
                    <a:pt x="35092" y="25861"/>
                  </a:cubicBezTo>
                  <a:cubicBezTo>
                    <a:pt x="39128" y="23526"/>
                    <a:pt x="41130" y="20490"/>
                    <a:pt x="41130" y="17455"/>
                  </a:cubicBezTo>
                  <a:lnTo>
                    <a:pt x="41130" y="11851"/>
                  </a:lnTo>
                  <a:cubicBezTo>
                    <a:pt x="41130" y="8815"/>
                    <a:pt x="39128" y="5780"/>
                    <a:pt x="35092" y="3478"/>
                  </a:cubicBezTo>
                  <a:cubicBezTo>
                    <a:pt x="31089" y="1160"/>
                    <a:pt x="25827" y="1"/>
                    <a:pt x="20565"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6"/>
            <p:cNvSpPr/>
            <p:nvPr/>
          </p:nvSpPr>
          <p:spPr>
            <a:xfrm>
              <a:off x="2827200" y="4206575"/>
              <a:ext cx="1128325" cy="593375"/>
            </a:xfrm>
            <a:custGeom>
              <a:avLst/>
              <a:gdLst/>
              <a:ahLst/>
              <a:cxnLst/>
              <a:rect l="l" t="t" r="r" b="b"/>
              <a:pathLst>
                <a:path w="45133" h="23735" extrusionOk="0">
                  <a:moveTo>
                    <a:pt x="22550" y="1977"/>
                  </a:moveTo>
                  <a:cubicBezTo>
                    <a:pt x="27720" y="1977"/>
                    <a:pt x="32523" y="3111"/>
                    <a:pt x="36126" y="5179"/>
                  </a:cubicBezTo>
                  <a:cubicBezTo>
                    <a:pt x="39362" y="7047"/>
                    <a:pt x="41129" y="9416"/>
                    <a:pt x="41129" y="11851"/>
                  </a:cubicBezTo>
                  <a:cubicBezTo>
                    <a:pt x="41129" y="14286"/>
                    <a:pt x="39362" y="16654"/>
                    <a:pt x="36126" y="18522"/>
                  </a:cubicBezTo>
                  <a:cubicBezTo>
                    <a:pt x="32523" y="20624"/>
                    <a:pt x="27720" y="21758"/>
                    <a:pt x="22550" y="21758"/>
                  </a:cubicBezTo>
                  <a:cubicBezTo>
                    <a:pt x="17413" y="21758"/>
                    <a:pt x="12609" y="20590"/>
                    <a:pt x="9007" y="18522"/>
                  </a:cubicBezTo>
                  <a:cubicBezTo>
                    <a:pt x="5771" y="16654"/>
                    <a:pt x="4003" y="14319"/>
                    <a:pt x="4003" y="11851"/>
                  </a:cubicBezTo>
                  <a:cubicBezTo>
                    <a:pt x="4003" y="9416"/>
                    <a:pt x="5771" y="7047"/>
                    <a:pt x="9007" y="5179"/>
                  </a:cubicBezTo>
                  <a:cubicBezTo>
                    <a:pt x="12609" y="3111"/>
                    <a:pt x="17413" y="1977"/>
                    <a:pt x="22550" y="1977"/>
                  </a:cubicBezTo>
                  <a:close/>
                  <a:moveTo>
                    <a:pt x="22566" y="1"/>
                  </a:moveTo>
                  <a:cubicBezTo>
                    <a:pt x="17304" y="1"/>
                    <a:pt x="12042" y="1160"/>
                    <a:pt x="8039" y="3478"/>
                  </a:cubicBezTo>
                  <a:cubicBezTo>
                    <a:pt x="0" y="8115"/>
                    <a:pt x="0" y="15620"/>
                    <a:pt x="8039" y="20257"/>
                  </a:cubicBezTo>
                  <a:cubicBezTo>
                    <a:pt x="12042" y="22575"/>
                    <a:pt x="17304" y="23734"/>
                    <a:pt x="22566" y="23734"/>
                  </a:cubicBezTo>
                  <a:cubicBezTo>
                    <a:pt x="27828" y="23734"/>
                    <a:pt x="33090" y="22575"/>
                    <a:pt x="37093" y="20257"/>
                  </a:cubicBezTo>
                  <a:cubicBezTo>
                    <a:pt x="45132" y="15620"/>
                    <a:pt x="45132" y="8115"/>
                    <a:pt x="37093" y="3478"/>
                  </a:cubicBezTo>
                  <a:cubicBezTo>
                    <a:pt x="33090" y="1160"/>
                    <a:pt x="27828" y="1"/>
                    <a:pt x="2256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6"/>
            <p:cNvSpPr/>
            <p:nvPr/>
          </p:nvSpPr>
          <p:spPr>
            <a:xfrm>
              <a:off x="2927250" y="4256000"/>
              <a:ext cx="928200" cy="316900"/>
            </a:xfrm>
            <a:custGeom>
              <a:avLst/>
              <a:gdLst/>
              <a:ahLst/>
              <a:cxnLst/>
              <a:rect l="l" t="t" r="r" b="b"/>
              <a:pathLst>
                <a:path w="37128" h="12676" extrusionOk="0">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6"/>
            <p:cNvSpPr/>
            <p:nvPr/>
          </p:nvSpPr>
          <p:spPr>
            <a:xfrm>
              <a:off x="2927250" y="4256000"/>
              <a:ext cx="928200" cy="316900"/>
            </a:xfrm>
            <a:custGeom>
              <a:avLst/>
              <a:gdLst/>
              <a:ahLst/>
              <a:cxnLst/>
              <a:rect l="l" t="t" r="r" b="b"/>
              <a:pathLst>
                <a:path w="37128" h="12676" extrusionOk="0">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26"/>
            <p:cNvSpPr/>
            <p:nvPr/>
          </p:nvSpPr>
          <p:spPr>
            <a:xfrm>
              <a:off x="2931425" y="4319375"/>
              <a:ext cx="919850" cy="431150"/>
            </a:xfrm>
            <a:custGeom>
              <a:avLst/>
              <a:gdLst/>
              <a:ahLst/>
              <a:cxnLst/>
              <a:rect l="l" t="t" r="r" b="b"/>
              <a:pathLst>
                <a:path w="36794" h="17246" extrusionOk="0">
                  <a:moveTo>
                    <a:pt x="18381" y="0"/>
                  </a:moveTo>
                  <a:cubicBezTo>
                    <a:pt x="13244" y="0"/>
                    <a:pt x="8440" y="1134"/>
                    <a:pt x="4838" y="3202"/>
                  </a:cubicBezTo>
                  <a:cubicBezTo>
                    <a:pt x="2169" y="4770"/>
                    <a:pt x="501" y="6638"/>
                    <a:pt x="1" y="8640"/>
                  </a:cubicBezTo>
                  <a:cubicBezTo>
                    <a:pt x="501" y="10608"/>
                    <a:pt x="2169" y="12509"/>
                    <a:pt x="4838" y="14044"/>
                  </a:cubicBezTo>
                  <a:cubicBezTo>
                    <a:pt x="8440" y="16112"/>
                    <a:pt x="13244" y="17246"/>
                    <a:pt x="18381" y="17246"/>
                  </a:cubicBezTo>
                  <a:cubicBezTo>
                    <a:pt x="23551" y="17246"/>
                    <a:pt x="28354" y="16145"/>
                    <a:pt x="31957" y="14044"/>
                  </a:cubicBezTo>
                  <a:cubicBezTo>
                    <a:pt x="34625" y="12476"/>
                    <a:pt x="36293" y="10608"/>
                    <a:pt x="36794" y="8640"/>
                  </a:cubicBezTo>
                  <a:cubicBezTo>
                    <a:pt x="36293" y="6638"/>
                    <a:pt x="34625" y="4737"/>
                    <a:pt x="31957" y="3202"/>
                  </a:cubicBezTo>
                  <a:cubicBezTo>
                    <a:pt x="28354" y="1134"/>
                    <a:pt x="23551" y="0"/>
                    <a:pt x="18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26"/>
            <p:cNvSpPr/>
            <p:nvPr/>
          </p:nvSpPr>
          <p:spPr>
            <a:xfrm>
              <a:off x="2876575" y="4456975"/>
              <a:ext cx="393450" cy="474525"/>
            </a:xfrm>
            <a:custGeom>
              <a:avLst/>
              <a:gdLst/>
              <a:ahLst/>
              <a:cxnLst/>
              <a:rect l="l" t="t" r="r" b="b"/>
              <a:pathLst>
                <a:path w="15738" h="18981" extrusionOk="0">
                  <a:moveTo>
                    <a:pt x="260" y="0"/>
                  </a:moveTo>
                  <a:lnTo>
                    <a:pt x="260" y="0"/>
                  </a:lnTo>
                  <a:cubicBezTo>
                    <a:pt x="204" y="200"/>
                    <a:pt x="160" y="404"/>
                    <a:pt x="125" y="609"/>
                  </a:cubicBezTo>
                  <a:lnTo>
                    <a:pt x="125" y="609"/>
                  </a:lnTo>
                  <a:cubicBezTo>
                    <a:pt x="161" y="405"/>
                    <a:pt x="206" y="203"/>
                    <a:pt x="260" y="0"/>
                  </a:cubicBezTo>
                  <a:close/>
                  <a:moveTo>
                    <a:pt x="125" y="609"/>
                  </a:moveTo>
                  <a:cubicBezTo>
                    <a:pt x="34" y="1129"/>
                    <a:pt x="1" y="1651"/>
                    <a:pt x="27" y="2171"/>
                  </a:cubicBezTo>
                  <a:lnTo>
                    <a:pt x="27" y="2171"/>
                  </a:lnTo>
                  <a:lnTo>
                    <a:pt x="27" y="1835"/>
                  </a:lnTo>
                  <a:cubicBezTo>
                    <a:pt x="27" y="1434"/>
                    <a:pt x="56" y="1019"/>
                    <a:pt x="125" y="609"/>
                  </a:cubicBezTo>
                  <a:close/>
                  <a:moveTo>
                    <a:pt x="27" y="2171"/>
                  </a:moveTo>
                  <a:lnTo>
                    <a:pt x="27" y="7439"/>
                  </a:lnTo>
                  <a:cubicBezTo>
                    <a:pt x="27" y="10474"/>
                    <a:pt x="2028" y="13510"/>
                    <a:pt x="6064" y="15845"/>
                  </a:cubicBezTo>
                  <a:cubicBezTo>
                    <a:pt x="9033" y="17479"/>
                    <a:pt x="12335" y="18547"/>
                    <a:pt x="15738" y="18980"/>
                  </a:cubicBezTo>
                  <a:lnTo>
                    <a:pt x="15738" y="13376"/>
                  </a:lnTo>
                  <a:cubicBezTo>
                    <a:pt x="12335" y="12976"/>
                    <a:pt x="9033" y="11909"/>
                    <a:pt x="6031" y="10241"/>
                  </a:cubicBezTo>
                  <a:cubicBezTo>
                    <a:pt x="2179" y="7994"/>
                    <a:pt x="172" y="5103"/>
                    <a:pt x="27" y="217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6"/>
            <p:cNvSpPr/>
            <p:nvPr/>
          </p:nvSpPr>
          <p:spPr>
            <a:xfrm>
              <a:off x="5541625" y="3824800"/>
              <a:ext cx="190175" cy="206525"/>
            </a:xfrm>
            <a:custGeom>
              <a:avLst/>
              <a:gdLst/>
              <a:ahLst/>
              <a:cxnLst/>
              <a:rect l="l" t="t" r="r" b="b"/>
              <a:pathLst>
                <a:path w="7607" h="8261" extrusionOk="0">
                  <a:moveTo>
                    <a:pt x="1435" y="0"/>
                  </a:moveTo>
                  <a:cubicBezTo>
                    <a:pt x="1296" y="0"/>
                    <a:pt x="1161" y="22"/>
                    <a:pt x="1035" y="69"/>
                  </a:cubicBezTo>
                  <a:cubicBezTo>
                    <a:pt x="267" y="403"/>
                    <a:pt x="1" y="870"/>
                    <a:pt x="267" y="1970"/>
                  </a:cubicBezTo>
                  <a:cubicBezTo>
                    <a:pt x="568" y="3205"/>
                    <a:pt x="1435" y="4039"/>
                    <a:pt x="2236" y="4939"/>
                  </a:cubicBezTo>
                  <a:cubicBezTo>
                    <a:pt x="3170" y="5973"/>
                    <a:pt x="3603" y="6741"/>
                    <a:pt x="4237" y="7574"/>
                  </a:cubicBezTo>
                  <a:cubicBezTo>
                    <a:pt x="4599" y="8057"/>
                    <a:pt x="5344" y="8260"/>
                    <a:pt x="6032" y="8260"/>
                  </a:cubicBezTo>
                  <a:cubicBezTo>
                    <a:pt x="6295" y="8260"/>
                    <a:pt x="6550" y="8230"/>
                    <a:pt x="6772" y="8175"/>
                  </a:cubicBezTo>
                  <a:cubicBezTo>
                    <a:pt x="7606" y="7941"/>
                    <a:pt x="7473" y="6707"/>
                    <a:pt x="7473" y="6007"/>
                  </a:cubicBezTo>
                  <a:cubicBezTo>
                    <a:pt x="7473" y="5073"/>
                    <a:pt x="7406" y="4606"/>
                    <a:pt x="7172" y="4506"/>
                  </a:cubicBezTo>
                  <a:cubicBezTo>
                    <a:pt x="6906" y="4406"/>
                    <a:pt x="5204" y="1604"/>
                    <a:pt x="4504" y="1403"/>
                  </a:cubicBezTo>
                  <a:cubicBezTo>
                    <a:pt x="3798" y="1168"/>
                    <a:pt x="2471" y="0"/>
                    <a:pt x="143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6"/>
            <p:cNvSpPr/>
            <p:nvPr/>
          </p:nvSpPr>
          <p:spPr>
            <a:xfrm>
              <a:off x="5641700" y="3903225"/>
              <a:ext cx="79250" cy="50900"/>
            </a:xfrm>
            <a:custGeom>
              <a:avLst/>
              <a:gdLst/>
              <a:ahLst/>
              <a:cxnLst/>
              <a:rect l="l" t="t" r="r" b="b"/>
              <a:pathLst>
                <a:path w="3170" h="2036" extrusionOk="0">
                  <a:moveTo>
                    <a:pt x="0" y="1"/>
                  </a:moveTo>
                  <a:cubicBezTo>
                    <a:pt x="1" y="1"/>
                    <a:pt x="234" y="1535"/>
                    <a:pt x="267" y="1635"/>
                  </a:cubicBezTo>
                  <a:cubicBezTo>
                    <a:pt x="718" y="1902"/>
                    <a:pt x="1218" y="2036"/>
                    <a:pt x="1718" y="2036"/>
                  </a:cubicBezTo>
                  <a:cubicBezTo>
                    <a:pt x="2219" y="2036"/>
                    <a:pt x="2719" y="1902"/>
                    <a:pt x="3169" y="1635"/>
                  </a:cubicBezTo>
                  <a:lnTo>
                    <a:pt x="3169" y="501"/>
                  </a:lnTo>
                  <a:lnTo>
                    <a:pt x="0" y="1"/>
                  </a:lnTo>
                  <a:close/>
                </a:path>
              </a:pathLst>
            </a:custGeom>
            <a:solidFill>
              <a:srgbClr val="FFA8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6"/>
            <p:cNvSpPr/>
            <p:nvPr/>
          </p:nvSpPr>
          <p:spPr>
            <a:xfrm>
              <a:off x="5161350" y="4096700"/>
              <a:ext cx="343600" cy="169475"/>
            </a:xfrm>
            <a:custGeom>
              <a:avLst/>
              <a:gdLst/>
              <a:ahLst/>
              <a:cxnLst/>
              <a:rect l="l" t="t" r="r" b="b"/>
              <a:pathLst>
                <a:path w="13744" h="6779" extrusionOk="0">
                  <a:moveTo>
                    <a:pt x="9207" y="1"/>
                  </a:moveTo>
                  <a:cubicBezTo>
                    <a:pt x="7706" y="1602"/>
                    <a:pt x="3437" y="2870"/>
                    <a:pt x="3403" y="2870"/>
                  </a:cubicBezTo>
                  <a:cubicBezTo>
                    <a:pt x="301" y="4104"/>
                    <a:pt x="1" y="4671"/>
                    <a:pt x="201" y="5205"/>
                  </a:cubicBezTo>
                  <a:cubicBezTo>
                    <a:pt x="401" y="5772"/>
                    <a:pt x="1735" y="6539"/>
                    <a:pt x="3036" y="6739"/>
                  </a:cubicBezTo>
                  <a:cubicBezTo>
                    <a:pt x="3256" y="6766"/>
                    <a:pt x="3521" y="6779"/>
                    <a:pt x="3811" y="6779"/>
                  </a:cubicBezTo>
                  <a:cubicBezTo>
                    <a:pt x="4971" y="6779"/>
                    <a:pt x="6545" y="6566"/>
                    <a:pt x="7373" y="6139"/>
                  </a:cubicBezTo>
                  <a:cubicBezTo>
                    <a:pt x="8381" y="5618"/>
                    <a:pt x="9800" y="5003"/>
                    <a:pt x="10767" y="5003"/>
                  </a:cubicBezTo>
                  <a:cubicBezTo>
                    <a:pt x="10792" y="5003"/>
                    <a:pt x="10817" y="5004"/>
                    <a:pt x="10842" y="5004"/>
                  </a:cubicBezTo>
                  <a:cubicBezTo>
                    <a:pt x="10964" y="5010"/>
                    <a:pt x="11084" y="5013"/>
                    <a:pt x="11199" y="5013"/>
                  </a:cubicBezTo>
                  <a:cubicBezTo>
                    <a:pt x="12436" y="5013"/>
                    <a:pt x="13264" y="4695"/>
                    <a:pt x="13477" y="4237"/>
                  </a:cubicBezTo>
                  <a:cubicBezTo>
                    <a:pt x="13744" y="3703"/>
                    <a:pt x="13577" y="2569"/>
                    <a:pt x="13444" y="1869"/>
                  </a:cubicBezTo>
                  <a:cubicBezTo>
                    <a:pt x="13277" y="1002"/>
                    <a:pt x="12977" y="1"/>
                    <a:pt x="1297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6"/>
            <p:cNvSpPr/>
            <p:nvPr/>
          </p:nvSpPr>
          <p:spPr>
            <a:xfrm>
              <a:off x="5389850" y="4065025"/>
              <a:ext cx="96775" cy="61850"/>
            </a:xfrm>
            <a:custGeom>
              <a:avLst/>
              <a:gdLst/>
              <a:ahLst/>
              <a:cxnLst/>
              <a:rect l="l" t="t" r="r" b="b"/>
              <a:pathLst>
                <a:path w="3871" h="2474" extrusionOk="0">
                  <a:moveTo>
                    <a:pt x="101" y="0"/>
                  </a:moveTo>
                  <a:lnTo>
                    <a:pt x="67" y="1268"/>
                  </a:lnTo>
                  <a:cubicBezTo>
                    <a:pt x="1" y="2102"/>
                    <a:pt x="701" y="2402"/>
                    <a:pt x="1769" y="2469"/>
                  </a:cubicBezTo>
                  <a:cubicBezTo>
                    <a:pt x="1837" y="2472"/>
                    <a:pt x="1904" y="2473"/>
                    <a:pt x="1969" y="2473"/>
                  </a:cubicBezTo>
                  <a:cubicBezTo>
                    <a:pt x="3291" y="2473"/>
                    <a:pt x="3837" y="1845"/>
                    <a:pt x="3837" y="1368"/>
                  </a:cubicBezTo>
                  <a:cubicBezTo>
                    <a:pt x="3837" y="868"/>
                    <a:pt x="3870" y="34"/>
                    <a:pt x="3870" y="34"/>
                  </a:cubicBezTo>
                  <a:lnTo>
                    <a:pt x="101" y="0"/>
                  </a:lnTo>
                  <a:close/>
                </a:path>
              </a:pathLst>
            </a:custGeom>
            <a:solidFill>
              <a:srgbClr val="FFA8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6"/>
            <p:cNvSpPr/>
            <p:nvPr/>
          </p:nvSpPr>
          <p:spPr>
            <a:xfrm>
              <a:off x="5304800" y="2746850"/>
              <a:ext cx="454500" cy="1330275"/>
            </a:xfrm>
            <a:custGeom>
              <a:avLst/>
              <a:gdLst/>
              <a:ahLst/>
              <a:cxnLst/>
              <a:rect l="l" t="t" r="r" b="b"/>
              <a:pathLst>
                <a:path w="18180" h="53211" extrusionOk="0">
                  <a:moveTo>
                    <a:pt x="12945" y="0"/>
                  </a:moveTo>
                  <a:cubicBezTo>
                    <a:pt x="8142" y="0"/>
                    <a:pt x="726" y="667"/>
                    <a:pt x="434" y="4760"/>
                  </a:cubicBezTo>
                  <a:cubicBezTo>
                    <a:pt x="0" y="10831"/>
                    <a:pt x="634" y="26308"/>
                    <a:pt x="767" y="28977"/>
                  </a:cubicBezTo>
                  <a:cubicBezTo>
                    <a:pt x="901" y="31645"/>
                    <a:pt x="1301" y="34014"/>
                    <a:pt x="1768" y="38350"/>
                  </a:cubicBezTo>
                  <a:cubicBezTo>
                    <a:pt x="2202" y="42687"/>
                    <a:pt x="3503" y="52761"/>
                    <a:pt x="3503" y="52761"/>
                  </a:cubicBezTo>
                  <a:cubicBezTo>
                    <a:pt x="4086" y="53061"/>
                    <a:pt x="4737" y="53211"/>
                    <a:pt x="5387" y="53211"/>
                  </a:cubicBezTo>
                  <a:cubicBezTo>
                    <a:pt x="6038" y="53211"/>
                    <a:pt x="6688" y="53061"/>
                    <a:pt x="7272" y="52761"/>
                  </a:cubicBezTo>
                  <a:cubicBezTo>
                    <a:pt x="7272" y="52761"/>
                    <a:pt x="8740" y="40619"/>
                    <a:pt x="8673" y="37550"/>
                  </a:cubicBezTo>
                  <a:cubicBezTo>
                    <a:pt x="8640" y="35281"/>
                    <a:pt x="8306" y="33013"/>
                    <a:pt x="7672" y="30812"/>
                  </a:cubicBezTo>
                  <a:cubicBezTo>
                    <a:pt x="7672" y="30812"/>
                    <a:pt x="8073" y="25808"/>
                    <a:pt x="8506" y="21472"/>
                  </a:cubicBezTo>
                  <a:cubicBezTo>
                    <a:pt x="8907" y="17102"/>
                    <a:pt x="9240" y="15034"/>
                    <a:pt x="9340" y="13132"/>
                  </a:cubicBezTo>
                  <a:lnTo>
                    <a:pt x="9707" y="12932"/>
                  </a:lnTo>
                  <a:cubicBezTo>
                    <a:pt x="9707" y="12932"/>
                    <a:pt x="9907" y="20437"/>
                    <a:pt x="10041" y="23139"/>
                  </a:cubicBezTo>
                  <a:cubicBezTo>
                    <a:pt x="10207" y="25808"/>
                    <a:pt x="10541" y="28376"/>
                    <a:pt x="11208" y="33347"/>
                  </a:cubicBezTo>
                  <a:cubicBezTo>
                    <a:pt x="11809" y="37683"/>
                    <a:pt x="13577" y="46856"/>
                    <a:pt x="13577" y="46856"/>
                  </a:cubicBezTo>
                  <a:cubicBezTo>
                    <a:pt x="14185" y="47198"/>
                    <a:pt x="14718" y="47314"/>
                    <a:pt x="15162" y="47314"/>
                  </a:cubicBezTo>
                  <a:cubicBezTo>
                    <a:pt x="16106" y="47314"/>
                    <a:pt x="16645" y="46790"/>
                    <a:pt x="16645" y="46790"/>
                  </a:cubicBezTo>
                  <a:cubicBezTo>
                    <a:pt x="16645" y="46790"/>
                    <a:pt x="18180" y="35381"/>
                    <a:pt x="17746" y="31612"/>
                  </a:cubicBezTo>
                  <a:cubicBezTo>
                    <a:pt x="17546" y="29611"/>
                    <a:pt x="17112" y="27609"/>
                    <a:pt x="16512" y="25641"/>
                  </a:cubicBezTo>
                  <a:cubicBezTo>
                    <a:pt x="16512" y="25641"/>
                    <a:pt x="17046" y="20538"/>
                    <a:pt x="17346" y="15667"/>
                  </a:cubicBezTo>
                  <a:cubicBezTo>
                    <a:pt x="17679" y="10430"/>
                    <a:pt x="17980" y="7728"/>
                    <a:pt x="16979" y="156"/>
                  </a:cubicBezTo>
                  <a:cubicBezTo>
                    <a:pt x="16979" y="156"/>
                    <a:pt x="15268" y="0"/>
                    <a:pt x="12945"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6"/>
            <p:cNvSpPr/>
            <p:nvPr/>
          </p:nvSpPr>
          <p:spPr>
            <a:xfrm>
              <a:off x="5537450" y="2982575"/>
              <a:ext cx="156800" cy="322825"/>
            </a:xfrm>
            <a:custGeom>
              <a:avLst/>
              <a:gdLst/>
              <a:ahLst/>
              <a:cxnLst/>
              <a:rect l="l" t="t" r="r" b="b"/>
              <a:pathLst>
                <a:path w="6272" h="12913" extrusionOk="0">
                  <a:moveTo>
                    <a:pt x="6272" y="1"/>
                  </a:moveTo>
                  <a:lnTo>
                    <a:pt x="6272" y="1"/>
                  </a:lnTo>
                  <a:cubicBezTo>
                    <a:pt x="4170" y="1769"/>
                    <a:pt x="1" y="3703"/>
                    <a:pt x="1" y="3703"/>
                  </a:cubicBezTo>
                  <a:lnTo>
                    <a:pt x="368" y="3703"/>
                  </a:lnTo>
                  <a:lnTo>
                    <a:pt x="668" y="12910"/>
                  </a:lnTo>
                  <a:cubicBezTo>
                    <a:pt x="668" y="12911"/>
                    <a:pt x="668" y="12912"/>
                    <a:pt x="668" y="12912"/>
                  </a:cubicBezTo>
                  <a:cubicBezTo>
                    <a:pt x="687" y="12912"/>
                    <a:pt x="1769" y="3770"/>
                    <a:pt x="1769" y="3770"/>
                  </a:cubicBezTo>
                  <a:cubicBezTo>
                    <a:pt x="4304" y="2636"/>
                    <a:pt x="6272" y="1"/>
                    <a:pt x="627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6"/>
            <p:cNvSpPr/>
            <p:nvPr/>
          </p:nvSpPr>
          <p:spPr>
            <a:xfrm>
              <a:off x="5465750" y="2180325"/>
              <a:ext cx="146775" cy="168500"/>
            </a:xfrm>
            <a:custGeom>
              <a:avLst/>
              <a:gdLst/>
              <a:ahLst/>
              <a:cxnLst/>
              <a:rect l="l" t="t" r="r" b="b"/>
              <a:pathLst>
                <a:path w="5871" h="6740" extrusionOk="0">
                  <a:moveTo>
                    <a:pt x="5304" y="1"/>
                  </a:moveTo>
                  <a:lnTo>
                    <a:pt x="0" y="1168"/>
                  </a:lnTo>
                  <a:lnTo>
                    <a:pt x="634" y="6739"/>
                  </a:lnTo>
                  <a:lnTo>
                    <a:pt x="5871" y="6472"/>
                  </a:lnTo>
                  <a:lnTo>
                    <a:pt x="5304" y="1"/>
                  </a:lnTo>
                  <a:close/>
                </a:path>
              </a:pathLst>
            </a:custGeom>
            <a:solidFill>
              <a:srgbClr val="FFA8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6"/>
            <p:cNvSpPr/>
            <p:nvPr/>
          </p:nvSpPr>
          <p:spPr>
            <a:xfrm>
              <a:off x="5648375" y="2262475"/>
              <a:ext cx="156800" cy="407400"/>
            </a:xfrm>
            <a:custGeom>
              <a:avLst/>
              <a:gdLst/>
              <a:ahLst/>
              <a:cxnLst/>
              <a:rect l="l" t="t" r="r" b="b"/>
              <a:pathLst>
                <a:path w="6272" h="16296" extrusionOk="0">
                  <a:moveTo>
                    <a:pt x="1173" y="0"/>
                  </a:moveTo>
                  <a:cubicBezTo>
                    <a:pt x="981" y="0"/>
                    <a:pt x="780" y="6"/>
                    <a:pt x="567" y="17"/>
                  </a:cubicBezTo>
                  <a:lnTo>
                    <a:pt x="0" y="16296"/>
                  </a:lnTo>
                  <a:cubicBezTo>
                    <a:pt x="0" y="16296"/>
                    <a:pt x="4137" y="16196"/>
                    <a:pt x="5204" y="15929"/>
                  </a:cubicBezTo>
                  <a:cubicBezTo>
                    <a:pt x="6271" y="15662"/>
                    <a:pt x="6205" y="13827"/>
                    <a:pt x="5905" y="11225"/>
                  </a:cubicBezTo>
                  <a:cubicBezTo>
                    <a:pt x="5604" y="8623"/>
                    <a:pt x="5271" y="3587"/>
                    <a:pt x="4370" y="1919"/>
                  </a:cubicBezTo>
                  <a:cubicBezTo>
                    <a:pt x="3598" y="404"/>
                    <a:pt x="2720" y="0"/>
                    <a:pt x="1173"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6"/>
            <p:cNvSpPr/>
            <p:nvPr/>
          </p:nvSpPr>
          <p:spPr>
            <a:xfrm>
              <a:off x="5311475" y="2262000"/>
              <a:ext cx="448675" cy="683300"/>
            </a:xfrm>
            <a:custGeom>
              <a:avLst/>
              <a:gdLst/>
              <a:ahLst/>
              <a:cxnLst/>
              <a:rect l="l" t="t" r="r" b="b"/>
              <a:pathLst>
                <a:path w="17947" h="27332" extrusionOk="0">
                  <a:moveTo>
                    <a:pt x="13541" y="0"/>
                  </a:moveTo>
                  <a:cubicBezTo>
                    <a:pt x="13385" y="0"/>
                    <a:pt x="13230" y="12"/>
                    <a:pt x="13076" y="36"/>
                  </a:cubicBezTo>
                  <a:lnTo>
                    <a:pt x="11775" y="270"/>
                  </a:lnTo>
                  <a:cubicBezTo>
                    <a:pt x="11606" y="946"/>
                    <a:pt x="10212" y="1430"/>
                    <a:pt x="8531" y="1430"/>
                  </a:cubicBezTo>
                  <a:cubicBezTo>
                    <a:pt x="7891" y="1430"/>
                    <a:pt x="7209" y="1360"/>
                    <a:pt x="6538" y="1204"/>
                  </a:cubicBezTo>
                  <a:cubicBezTo>
                    <a:pt x="5804" y="1404"/>
                    <a:pt x="3369" y="1871"/>
                    <a:pt x="2769" y="2071"/>
                  </a:cubicBezTo>
                  <a:cubicBezTo>
                    <a:pt x="1001" y="2638"/>
                    <a:pt x="267" y="4373"/>
                    <a:pt x="0" y="10110"/>
                  </a:cubicBezTo>
                  <a:cubicBezTo>
                    <a:pt x="0" y="10110"/>
                    <a:pt x="133" y="23086"/>
                    <a:pt x="67" y="25688"/>
                  </a:cubicBezTo>
                  <a:cubicBezTo>
                    <a:pt x="2949" y="26908"/>
                    <a:pt x="5935" y="27331"/>
                    <a:pt x="8358" y="27331"/>
                  </a:cubicBezTo>
                  <a:cubicBezTo>
                    <a:pt x="9580" y="27331"/>
                    <a:pt x="10658" y="27223"/>
                    <a:pt x="11508" y="27056"/>
                  </a:cubicBezTo>
                  <a:cubicBezTo>
                    <a:pt x="16779" y="26055"/>
                    <a:pt x="17446" y="23887"/>
                    <a:pt x="17446" y="23887"/>
                  </a:cubicBezTo>
                  <a:lnTo>
                    <a:pt x="16679" y="17949"/>
                  </a:lnTo>
                  <a:cubicBezTo>
                    <a:pt x="16679" y="17949"/>
                    <a:pt x="17946" y="6441"/>
                    <a:pt x="17312" y="2905"/>
                  </a:cubicBezTo>
                  <a:cubicBezTo>
                    <a:pt x="17067" y="1495"/>
                    <a:pt x="15301" y="0"/>
                    <a:pt x="1354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6"/>
            <p:cNvSpPr/>
            <p:nvPr/>
          </p:nvSpPr>
          <p:spPr>
            <a:xfrm>
              <a:off x="5434875" y="2232375"/>
              <a:ext cx="195175" cy="84600"/>
            </a:xfrm>
            <a:custGeom>
              <a:avLst/>
              <a:gdLst/>
              <a:ahLst/>
              <a:cxnLst/>
              <a:rect l="l" t="t" r="r" b="b"/>
              <a:pathLst>
                <a:path w="7807" h="3384" extrusionOk="0">
                  <a:moveTo>
                    <a:pt x="6834" y="1"/>
                  </a:moveTo>
                  <a:cubicBezTo>
                    <a:pt x="6757" y="1"/>
                    <a:pt x="6706" y="20"/>
                    <a:pt x="6706" y="20"/>
                  </a:cubicBezTo>
                  <a:lnTo>
                    <a:pt x="6739" y="421"/>
                  </a:lnTo>
                  <a:cubicBezTo>
                    <a:pt x="6739" y="421"/>
                    <a:pt x="6405" y="888"/>
                    <a:pt x="4704" y="1288"/>
                  </a:cubicBezTo>
                  <a:cubicBezTo>
                    <a:pt x="4171" y="1388"/>
                    <a:pt x="3629" y="1438"/>
                    <a:pt x="3086" y="1438"/>
                  </a:cubicBezTo>
                  <a:cubicBezTo>
                    <a:pt x="2544" y="1438"/>
                    <a:pt x="2002" y="1388"/>
                    <a:pt x="1469" y="1288"/>
                  </a:cubicBezTo>
                  <a:lnTo>
                    <a:pt x="1435" y="921"/>
                  </a:lnTo>
                  <a:lnTo>
                    <a:pt x="1402" y="554"/>
                  </a:lnTo>
                  <a:cubicBezTo>
                    <a:pt x="1202" y="554"/>
                    <a:pt x="1002" y="654"/>
                    <a:pt x="902" y="854"/>
                  </a:cubicBezTo>
                  <a:cubicBezTo>
                    <a:pt x="701" y="1155"/>
                    <a:pt x="1" y="2722"/>
                    <a:pt x="1" y="2722"/>
                  </a:cubicBezTo>
                  <a:lnTo>
                    <a:pt x="801" y="2556"/>
                  </a:lnTo>
                  <a:cubicBezTo>
                    <a:pt x="1747" y="3102"/>
                    <a:pt x="2826" y="3384"/>
                    <a:pt x="3911" y="3384"/>
                  </a:cubicBezTo>
                  <a:cubicBezTo>
                    <a:pt x="4549" y="3384"/>
                    <a:pt x="5188" y="3287"/>
                    <a:pt x="5805" y="3089"/>
                  </a:cubicBezTo>
                  <a:cubicBezTo>
                    <a:pt x="7806" y="2489"/>
                    <a:pt x="7606" y="1288"/>
                    <a:pt x="7606" y="1288"/>
                  </a:cubicBezTo>
                  <a:cubicBezTo>
                    <a:pt x="7540" y="1021"/>
                    <a:pt x="7473" y="754"/>
                    <a:pt x="7373" y="487"/>
                  </a:cubicBezTo>
                  <a:cubicBezTo>
                    <a:pt x="7220" y="72"/>
                    <a:pt x="6981" y="1"/>
                    <a:pt x="6834"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6"/>
            <p:cNvSpPr/>
            <p:nvPr/>
          </p:nvSpPr>
          <p:spPr>
            <a:xfrm>
              <a:off x="4810275" y="2106950"/>
              <a:ext cx="371950" cy="488700"/>
            </a:xfrm>
            <a:custGeom>
              <a:avLst/>
              <a:gdLst/>
              <a:ahLst/>
              <a:cxnLst/>
              <a:rect l="l" t="t" r="r" b="b"/>
              <a:pathLst>
                <a:path w="14878" h="19548" extrusionOk="0">
                  <a:moveTo>
                    <a:pt x="10408" y="1"/>
                  </a:moveTo>
                  <a:lnTo>
                    <a:pt x="0" y="5438"/>
                  </a:lnTo>
                  <a:lnTo>
                    <a:pt x="5171" y="19548"/>
                  </a:lnTo>
                  <a:lnTo>
                    <a:pt x="14878" y="14111"/>
                  </a:lnTo>
                  <a:lnTo>
                    <a:pt x="10408"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6"/>
            <p:cNvSpPr/>
            <p:nvPr/>
          </p:nvSpPr>
          <p:spPr>
            <a:xfrm>
              <a:off x="4840300" y="2141150"/>
              <a:ext cx="317750" cy="417825"/>
            </a:xfrm>
            <a:custGeom>
              <a:avLst/>
              <a:gdLst/>
              <a:ahLst/>
              <a:cxnLst/>
              <a:rect l="l" t="t" r="r" b="b"/>
              <a:pathLst>
                <a:path w="12710" h="16713" extrusionOk="0">
                  <a:moveTo>
                    <a:pt x="8740" y="0"/>
                  </a:moveTo>
                  <a:lnTo>
                    <a:pt x="0" y="4570"/>
                  </a:lnTo>
                  <a:lnTo>
                    <a:pt x="4570" y="16712"/>
                  </a:lnTo>
                  <a:lnTo>
                    <a:pt x="12709" y="12142"/>
                  </a:lnTo>
                  <a:lnTo>
                    <a:pt x="8740"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6"/>
            <p:cNvSpPr/>
            <p:nvPr/>
          </p:nvSpPr>
          <p:spPr>
            <a:xfrm>
              <a:off x="4894500" y="2160825"/>
              <a:ext cx="118450" cy="70400"/>
            </a:xfrm>
            <a:custGeom>
              <a:avLst/>
              <a:gdLst/>
              <a:ahLst/>
              <a:cxnLst/>
              <a:rect l="l" t="t" r="r" b="b"/>
              <a:pathLst>
                <a:path w="4738" h="2816" extrusionOk="0">
                  <a:moveTo>
                    <a:pt x="4270" y="0"/>
                  </a:moveTo>
                  <a:cubicBezTo>
                    <a:pt x="3967" y="0"/>
                    <a:pt x="3452" y="156"/>
                    <a:pt x="2936" y="447"/>
                  </a:cubicBezTo>
                  <a:lnTo>
                    <a:pt x="1401" y="1215"/>
                  </a:lnTo>
                  <a:cubicBezTo>
                    <a:pt x="601" y="1648"/>
                    <a:pt x="0" y="2182"/>
                    <a:pt x="101" y="2415"/>
                  </a:cubicBezTo>
                  <a:lnTo>
                    <a:pt x="267" y="2816"/>
                  </a:lnTo>
                  <a:lnTo>
                    <a:pt x="4737" y="547"/>
                  </a:lnTo>
                  <a:cubicBezTo>
                    <a:pt x="4737" y="547"/>
                    <a:pt x="4637" y="347"/>
                    <a:pt x="4537" y="114"/>
                  </a:cubicBezTo>
                  <a:cubicBezTo>
                    <a:pt x="4515" y="37"/>
                    <a:pt x="4418" y="0"/>
                    <a:pt x="427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6"/>
            <p:cNvSpPr/>
            <p:nvPr/>
          </p:nvSpPr>
          <p:spPr>
            <a:xfrm>
              <a:off x="4873650" y="2127300"/>
              <a:ext cx="137625" cy="80575"/>
            </a:xfrm>
            <a:custGeom>
              <a:avLst/>
              <a:gdLst/>
              <a:ahLst/>
              <a:cxnLst/>
              <a:rect l="l" t="t" r="r" b="b"/>
              <a:pathLst>
                <a:path w="5505" h="3223" extrusionOk="0">
                  <a:moveTo>
                    <a:pt x="3193" y="0"/>
                  </a:moveTo>
                  <a:cubicBezTo>
                    <a:pt x="2964" y="0"/>
                    <a:pt x="2682" y="60"/>
                    <a:pt x="2336" y="221"/>
                  </a:cubicBezTo>
                  <a:cubicBezTo>
                    <a:pt x="935" y="888"/>
                    <a:pt x="1268" y="1955"/>
                    <a:pt x="1268" y="1955"/>
                  </a:cubicBezTo>
                  <a:lnTo>
                    <a:pt x="634" y="2322"/>
                  </a:lnTo>
                  <a:cubicBezTo>
                    <a:pt x="267" y="2522"/>
                    <a:pt x="1" y="2789"/>
                    <a:pt x="67" y="2956"/>
                  </a:cubicBezTo>
                  <a:lnTo>
                    <a:pt x="134" y="3223"/>
                  </a:lnTo>
                  <a:lnTo>
                    <a:pt x="5504" y="421"/>
                  </a:lnTo>
                  <a:lnTo>
                    <a:pt x="5371" y="154"/>
                  </a:lnTo>
                  <a:cubicBezTo>
                    <a:pt x="5356" y="79"/>
                    <a:pt x="5280" y="44"/>
                    <a:pt x="5171" y="44"/>
                  </a:cubicBezTo>
                  <a:cubicBezTo>
                    <a:pt x="5037" y="44"/>
                    <a:pt x="4854" y="96"/>
                    <a:pt x="4671" y="187"/>
                  </a:cubicBezTo>
                  <a:lnTo>
                    <a:pt x="4070" y="521"/>
                  </a:lnTo>
                  <a:cubicBezTo>
                    <a:pt x="4070" y="521"/>
                    <a:pt x="3866" y="0"/>
                    <a:pt x="3193"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6"/>
            <p:cNvSpPr/>
            <p:nvPr/>
          </p:nvSpPr>
          <p:spPr>
            <a:xfrm>
              <a:off x="4902000" y="2141150"/>
              <a:ext cx="94275" cy="72575"/>
            </a:xfrm>
            <a:custGeom>
              <a:avLst/>
              <a:gdLst/>
              <a:ahLst/>
              <a:cxnLst/>
              <a:rect l="l" t="t" r="r" b="b"/>
              <a:pathLst>
                <a:path w="3771" h="2903" extrusionOk="0">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6"/>
            <p:cNvSpPr/>
            <p:nvPr/>
          </p:nvSpPr>
          <p:spPr>
            <a:xfrm>
              <a:off x="4902000" y="2141150"/>
              <a:ext cx="94275" cy="72575"/>
            </a:xfrm>
            <a:custGeom>
              <a:avLst/>
              <a:gdLst/>
              <a:ahLst/>
              <a:cxnLst/>
              <a:rect l="l" t="t" r="r" b="b"/>
              <a:pathLst>
                <a:path w="3771" h="2903" extrusionOk="0">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6"/>
            <p:cNvSpPr/>
            <p:nvPr/>
          </p:nvSpPr>
          <p:spPr>
            <a:xfrm>
              <a:off x="4897825" y="2161250"/>
              <a:ext cx="117625" cy="70825"/>
            </a:xfrm>
            <a:custGeom>
              <a:avLst/>
              <a:gdLst/>
              <a:ahLst/>
              <a:cxnLst/>
              <a:rect l="l" t="t" r="r" b="b"/>
              <a:pathLst>
                <a:path w="4705" h="2833" extrusionOk="0">
                  <a:moveTo>
                    <a:pt x="4247" y="0"/>
                  </a:moveTo>
                  <a:cubicBezTo>
                    <a:pt x="3941" y="0"/>
                    <a:pt x="3437" y="164"/>
                    <a:pt x="2903" y="430"/>
                  </a:cubicBezTo>
                  <a:lnTo>
                    <a:pt x="1369" y="1231"/>
                  </a:lnTo>
                  <a:cubicBezTo>
                    <a:pt x="568" y="1631"/>
                    <a:pt x="1" y="2165"/>
                    <a:pt x="68" y="2398"/>
                  </a:cubicBezTo>
                  <a:lnTo>
                    <a:pt x="234" y="2832"/>
                  </a:lnTo>
                  <a:lnTo>
                    <a:pt x="4704" y="530"/>
                  </a:lnTo>
                  <a:lnTo>
                    <a:pt x="4537" y="130"/>
                  </a:lnTo>
                  <a:cubicBezTo>
                    <a:pt x="4504" y="41"/>
                    <a:pt x="4400" y="0"/>
                    <a:pt x="4247"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26"/>
            <p:cNvSpPr/>
            <p:nvPr/>
          </p:nvSpPr>
          <p:spPr>
            <a:xfrm>
              <a:off x="5075450" y="2313775"/>
              <a:ext cx="371975" cy="481475"/>
            </a:xfrm>
            <a:custGeom>
              <a:avLst/>
              <a:gdLst/>
              <a:ahLst/>
              <a:cxnLst/>
              <a:rect l="l" t="t" r="r" b="b"/>
              <a:pathLst>
                <a:path w="14879" h="19259" extrusionOk="0">
                  <a:moveTo>
                    <a:pt x="12210" y="0"/>
                  </a:moveTo>
                  <a:lnTo>
                    <a:pt x="12210" y="0"/>
                  </a:lnTo>
                  <a:cubicBezTo>
                    <a:pt x="9808" y="200"/>
                    <a:pt x="8774" y="634"/>
                    <a:pt x="6973" y="3870"/>
                  </a:cubicBezTo>
                  <a:cubicBezTo>
                    <a:pt x="5038" y="7405"/>
                    <a:pt x="1269" y="13810"/>
                    <a:pt x="802" y="14611"/>
                  </a:cubicBezTo>
                  <a:cubicBezTo>
                    <a:pt x="134" y="15745"/>
                    <a:pt x="1" y="17446"/>
                    <a:pt x="568" y="18480"/>
                  </a:cubicBezTo>
                  <a:cubicBezTo>
                    <a:pt x="820" y="18922"/>
                    <a:pt x="1334" y="19259"/>
                    <a:pt x="2010" y="19259"/>
                  </a:cubicBezTo>
                  <a:cubicBezTo>
                    <a:pt x="2763" y="19259"/>
                    <a:pt x="3718" y="18840"/>
                    <a:pt x="4738" y="17679"/>
                  </a:cubicBezTo>
                  <a:cubicBezTo>
                    <a:pt x="7039" y="15111"/>
                    <a:pt x="11276" y="8806"/>
                    <a:pt x="11276" y="8806"/>
                  </a:cubicBezTo>
                  <a:cubicBezTo>
                    <a:pt x="11276" y="8806"/>
                    <a:pt x="14878" y="4036"/>
                    <a:pt x="12210" y="0"/>
                  </a:cubicBezTo>
                  <a:close/>
                </a:path>
              </a:pathLst>
            </a:custGeom>
            <a:solidFill>
              <a:srgbClr val="FFA8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6"/>
            <p:cNvSpPr/>
            <p:nvPr/>
          </p:nvSpPr>
          <p:spPr>
            <a:xfrm>
              <a:off x="4788600" y="2344650"/>
              <a:ext cx="331075" cy="449475"/>
            </a:xfrm>
            <a:custGeom>
              <a:avLst/>
              <a:gdLst/>
              <a:ahLst/>
              <a:cxnLst/>
              <a:rect l="l" t="t" r="r" b="b"/>
              <a:pathLst>
                <a:path w="13243" h="17979" extrusionOk="0">
                  <a:moveTo>
                    <a:pt x="1804" y="0"/>
                  </a:moveTo>
                  <a:cubicBezTo>
                    <a:pt x="1542" y="0"/>
                    <a:pt x="1268" y="87"/>
                    <a:pt x="1134" y="400"/>
                  </a:cubicBezTo>
                  <a:cubicBezTo>
                    <a:pt x="267" y="2434"/>
                    <a:pt x="0" y="4636"/>
                    <a:pt x="1935" y="6070"/>
                  </a:cubicBezTo>
                  <a:cubicBezTo>
                    <a:pt x="3436" y="7138"/>
                    <a:pt x="4703" y="8472"/>
                    <a:pt x="5671" y="10006"/>
                  </a:cubicBezTo>
                  <a:cubicBezTo>
                    <a:pt x="6905" y="11908"/>
                    <a:pt x="11208" y="17745"/>
                    <a:pt x="13043" y="17979"/>
                  </a:cubicBezTo>
                  <a:lnTo>
                    <a:pt x="13243" y="12508"/>
                  </a:lnTo>
                  <a:cubicBezTo>
                    <a:pt x="13243" y="12508"/>
                    <a:pt x="6805" y="6371"/>
                    <a:pt x="6338" y="5703"/>
                  </a:cubicBezTo>
                  <a:cubicBezTo>
                    <a:pt x="5871" y="5003"/>
                    <a:pt x="6038" y="4002"/>
                    <a:pt x="5637" y="2968"/>
                  </a:cubicBezTo>
                  <a:cubicBezTo>
                    <a:pt x="5404" y="2334"/>
                    <a:pt x="5104" y="1734"/>
                    <a:pt x="4804" y="1133"/>
                  </a:cubicBezTo>
                  <a:cubicBezTo>
                    <a:pt x="4663" y="892"/>
                    <a:pt x="4315" y="528"/>
                    <a:pt x="4061" y="528"/>
                  </a:cubicBezTo>
                  <a:cubicBezTo>
                    <a:pt x="3895" y="528"/>
                    <a:pt x="3769" y="684"/>
                    <a:pt x="3769" y="1133"/>
                  </a:cubicBezTo>
                  <a:cubicBezTo>
                    <a:pt x="3769" y="2067"/>
                    <a:pt x="4103" y="2968"/>
                    <a:pt x="4070" y="3168"/>
                  </a:cubicBezTo>
                  <a:cubicBezTo>
                    <a:pt x="4061" y="3202"/>
                    <a:pt x="4041" y="3218"/>
                    <a:pt x="4007" y="3218"/>
                  </a:cubicBezTo>
                  <a:cubicBezTo>
                    <a:pt x="3907" y="3218"/>
                    <a:pt x="3694" y="3068"/>
                    <a:pt x="3369" y="2768"/>
                  </a:cubicBezTo>
                  <a:lnTo>
                    <a:pt x="2769" y="1100"/>
                  </a:lnTo>
                  <a:lnTo>
                    <a:pt x="2435" y="133"/>
                  </a:lnTo>
                  <a:cubicBezTo>
                    <a:pt x="2435" y="133"/>
                    <a:pt x="2129" y="0"/>
                    <a:pt x="1804" y="0"/>
                  </a:cubicBezTo>
                  <a:close/>
                </a:path>
              </a:pathLst>
            </a:custGeom>
            <a:solidFill>
              <a:srgbClr val="FFA8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6"/>
            <p:cNvSpPr/>
            <p:nvPr/>
          </p:nvSpPr>
          <p:spPr>
            <a:xfrm>
              <a:off x="4974550" y="2310350"/>
              <a:ext cx="464525" cy="491400"/>
            </a:xfrm>
            <a:custGeom>
              <a:avLst/>
              <a:gdLst/>
              <a:ahLst/>
              <a:cxnLst/>
              <a:rect l="l" t="t" r="r" b="b"/>
              <a:pathLst>
                <a:path w="18581" h="19656" extrusionOk="0">
                  <a:moveTo>
                    <a:pt x="16467" y="1"/>
                  </a:moveTo>
                  <a:cubicBezTo>
                    <a:pt x="15054" y="1"/>
                    <a:pt x="13435" y="301"/>
                    <a:pt x="12143" y="1972"/>
                  </a:cubicBezTo>
                  <a:cubicBezTo>
                    <a:pt x="10775" y="3706"/>
                    <a:pt x="5371" y="13280"/>
                    <a:pt x="5371" y="13280"/>
                  </a:cubicBezTo>
                  <a:lnTo>
                    <a:pt x="2336" y="10545"/>
                  </a:lnTo>
                  <a:cubicBezTo>
                    <a:pt x="1135" y="11312"/>
                    <a:pt x="301" y="12479"/>
                    <a:pt x="1" y="13847"/>
                  </a:cubicBezTo>
                  <a:cubicBezTo>
                    <a:pt x="801" y="15148"/>
                    <a:pt x="1735" y="16415"/>
                    <a:pt x="2736" y="17616"/>
                  </a:cubicBezTo>
                  <a:cubicBezTo>
                    <a:pt x="3824" y="18787"/>
                    <a:pt x="5004" y="19656"/>
                    <a:pt x="6044" y="19656"/>
                  </a:cubicBezTo>
                  <a:cubicBezTo>
                    <a:pt x="6249" y="19656"/>
                    <a:pt x="6447" y="19622"/>
                    <a:pt x="6639" y="19551"/>
                  </a:cubicBezTo>
                  <a:cubicBezTo>
                    <a:pt x="7806" y="19117"/>
                    <a:pt x="9007" y="18183"/>
                    <a:pt x="11542" y="14681"/>
                  </a:cubicBezTo>
                  <a:cubicBezTo>
                    <a:pt x="14077" y="11145"/>
                    <a:pt x="16846" y="6975"/>
                    <a:pt x="16846" y="6975"/>
                  </a:cubicBezTo>
                  <a:cubicBezTo>
                    <a:pt x="16846" y="6975"/>
                    <a:pt x="18581" y="2906"/>
                    <a:pt x="16713" y="4"/>
                  </a:cubicBezTo>
                  <a:cubicBezTo>
                    <a:pt x="16632" y="2"/>
                    <a:pt x="16550" y="1"/>
                    <a:pt x="16467"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6"/>
            <p:cNvSpPr/>
            <p:nvPr/>
          </p:nvSpPr>
          <p:spPr>
            <a:xfrm>
              <a:off x="5340650" y="2040225"/>
              <a:ext cx="32550" cy="63425"/>
            </a:xfrm>
            <a:custGeom>
              <a:avLst/>
              <a:gdLst/>
              <a:ahLst/>
              <a:cxnLst/>
              <a:rect l="l" t="t" r="r" b="b"/>
              <a:pathLst>
                <a:path w="1302" h="2537" extrusionOk="0">
                  <a:moveTo>
                    <a:pt x="1301" y="1"/>
                  </a:moveTo>
                  <a:lnTo>
                    <a:pt x="1301" y="1"/>
                  </a:lnTo>
                  <a:cubicBezTo>
                    <a:pt x="1301" y="1"/>
                    <a:pt x="1" y="1969"/>
                    <a:pt x="134" y="2169"/>
                  </a:cubicBezTo>
                  <a:cubicBezTo>
                    <a:pt x="301" y="2369"/>
                    <a:pt x="1268" y="2536"/>
                    <a:pt x="1268" y="2536"/>
                  </a:cubicBezTo>
                  <a:lnTo>
                    <a:pt x="1301" y="1"/>
                  </a:lnTo>
                  <a:close/>
                </a:path>
              </a:pathLst>
            </a:custGeom>
            <a:solidFill>
              <a:srgbClr val="F28F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6"/>
            <p:cNvSpPr/>
            <p:nvPr/>
          </p:nvSpPr>
          <p:spPr>
            <a:xfrm>
              <a:off x="5336475" y="1993425"/>
              <a:ext cx="90925" cy="78525"/>
            </a:xfrm>
            <a:custGeom>
              <a:avLst/>
              <a:gdLst/>
              <a:ahLst/>
              <a:cxnLst/>
              <a:rect l="l" t="t" r="r" b="b"/>
              <a:pathLst>
                <a:path w="3637" h="3141" extrusionOk="0">
                  <a:moveTo>
                    <a:pt x="2062" y="371"/>
                  </a:moveTo>
                  <a:cubicBezTo>
                    <a:pt x="2075" y="371"/>
                    <a:pt x="2089" y="371"/>
                    <a:pt x="2102" y="372"/>
                  </a:cubicBezTo>
                  <a:cubicBezTo>
                    <a:pt x="2769" y="372"/>
                    <a:pt x="3303" y="906"/>
                    <a:pt x="3303" y="1573"/>
                  </a:cubicBezTo>
                  <a:cubicBezTo>
                    <a:pt x="3303" y="2316"/>
                    <a:pt x="2694" y="2801"/>
                    <a:pt x="2073" y="2801"/>
                  </a:cubicBezTo>
                  <a:cubicBezTo>
                    <a:pt x="1775" y="2801"/>
                    <a:pt x="1473" y="2689"/>
                    <a:pt x="1235" y="2440"/>
                  </a:cubicBezTo>
                  <a:cubicBezTo>
                    <a:pt x="477" y="1682"/>
                    <a:pt x="989" y="371"/>
                    <a:pt x="2062" y="371"/>
                  </a:cubicBezTo>
                  <a:close/>
                  <a:moveTo>
                    <a:pt x="2076" y="1"/>
                  </a:moveTo>
                  <a:cubicBezTo>
                    <a:pt x="1690" y="1"/>
                    <a:pt x="1294" y="146"/>
                    <a:pt x="968" y="472"/>
                  </a:cubicBezTo>
                  <a:cubicBezTo>
                    <a:pt x="1" y="1439"/>
                    <a:pt x="701" y="3141"/>
                    <a:pt x="2102" y="3141"/>
                  </a:cubicBezTo>
                  <a:cubicBezTo>
                    <a:pt x="2936" y="3141"/>
                    <a:pt x="3637" y="2440"/>
                    <a:pt x="3637" y="1573"/>
                  </a:cubicBezTo>
                  <a:cubicBezTo>
                    <a:pt x="3637" y="627"/>
                    <a:pt x="2877" y="1"/>
                    <a:pt x="207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6"/>
            <p:cNvSpPr/>
            <p:nvPr/>
          </p:nvSpPr>
          <p:spPr>
            <a:xfrm>
              <a:off x="5365675" y="1895975"/>
              <a:ext cx="318575" cy="323250"/>
            </a:xfrm>
            <a:custGeom>
              <a:avLst/>
              <a:gdLst/>
              <a:ahLst/>
              <a:cxnLst/>
              <a:rect l="l" t="t" r="r" b="b"/>
              <a:pathLst>
                <a:path w="12743" h="12930" extrusionOk="0">
                  <a:moveTo>
                    <a:pt x="6333" y="1"/>
                  </a:moveTo>
                  <a:cubicBezTo>
                    <a:pt x="5283" y="1"/>
                    <a:pt x="4406" y="167"/>
                    <a:pt x="3936" y="267"/>
                  </a:cubicBezTo>
                  <a:cubicBezTo>
                    <a:pt x="1301" y="801"/>
                    <a:pt x="534" y="1968"/>
                    <a:pt x="267" y="6205"/>
                  </a:cubicBezTo>
                  <a:cubicBezTo>
                    <a:pt x="0" y="10608"/>
                    <a:pt x="467" y="11975"/>
                    <a:pt x="1034" y="12576"/>
                  </a:cubicBezTo>
                  <a:cubicBezTo>
                    <a:pt x="1268" y="12809"/>
                    <a:pt x="2102" y="12929"/>
                    <a:pt x="2969" y="12929"/>
                  </a:cubicBezTo>
                  <a:cubicBezTo>
                    <a:pt x="3589" y="12929"/>
                    <a:pt x="4225" y="12868"/>
                    <a:pt x="4670" y="12743"/>
                  </a:cubicBezTo>
                  <a:cubicBezTo>
                    <a:pt x="6071" y="12342"/>
                    <a:pt x="9140" y="11275"/>
                    <a:pt x="10608" y="9040"/>
                  </a:cubicBezTo>
                  <a:cubicBezTo>
                    <a:pt x="12309" y="6438"/>
                    <a:pt x="12743" y="2902"/>
                    <a:pt x="10941" y="1468"/>
                  </a:cubicBezTo>
                  <a:cubicBezTo>
                    <a:pt x="9469" y="301"/>
                    <a:pt x="7744" y="1"/>
                    <a:pt x="6333" y="1"/>
                  </a:cubicBezTo>
                  <a:close/>
                </a:path>
              </a:pathLst>
            </a:custGeom>
            <a:solidFill>
              <a:srgbClr val="FFA8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6"/>
            <p:cNvSpPr/>
            <p:nvPr/>
          </p:nvSpPr>
          <p:spPr>
            <a:xfrm>
              <a:off x="5395700" y="2197025"/>
              <a:ext cx="70900" cy="22000"/>
            </a:xfrm>
            <a:custGeom>
              <a:avLst/>
              <a:gdLst/>
              <a:ahLst/>
              <a:cxnLst/>
              <a:rect l="l" t="t" r="r" b="b"/>
              <a:pathLst>
                <a:path w="2836" h="880" extrusionOk="0">
                  <a:moveTo>
                    <a:pt x="2702" y="0"/>
                  </a:moveTo>
                  <a:cubicBezTo>
                    <a:pt x="1927" y="434"/>
                    <a:pt x="1066" y="637"/>
                    <a:pt x="199" y="637"/>
                  </a:cubicBezTo>
                  <a:cubicBezTo>
                    <a:pt x="133" y="637"/>
                    <a:pt x="67" y="636"/>
                    <a:pt x="0" y="634"/>
                  </a:cubicBezTo>
                  <a:lnTo>
                    <a:pt x="0" y="634"/>
                  </a:lnTo>
                  <a:cubicBezTo>
                    <a:pt x="350" y="797"/>
                    <a:pt x="1109" y="879"/>
                    <a:pt x="1876" y="879"/>
                  </a:cubicBezTo>
                  <a:cubicBezTo>
                    <a:pt x="2205" y="879"/>
                    <a:pt x="2535" y="864"/>
                    <a:pt x="2835" y="834"/>
                  </a:cubicBezTo>
                  <a:lnTo>
                    <a:pt x="2702" y="0"/>
                  </a:lnTo>
                  <a:close/>
                </a:path>
              </a:pathLst>
            </a:custGeom>
            <a:solidFill>
              <a:srgbClr val="F28F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26"/>
            <p:cNvSpPr/>
            <p:nvPr/>
          </p:nvSpPr>
          <p:spPr>
            <a:xfrm>
              <a:off x="5353150" y="2024400"/>
              <a:ext cx="117625" cy="23375"/>
            </a:xfrm>
            <a:custGeom>
              <a:avLst/>
              <a:gdLst/>
              <a:ahLst/>
              <a:cxnLst/>
              <a:rect l="l" t="t" r="r" b="b"/>
              <a:pathLst>
                <a:path w="4705" h="935" extrusionOk="0">
                  <a:moveTo>
                    <a:pt x="1" y="0"/>
                  </a:moveTo>
                  <a:lnTo>
                    <a:pt x="1" y="367"/>
                  </a:lnTo>
                  <a:lnTo>
                    <a:pt x="4537" y="934"/>
                  </a:lnTo>
                  <a:lnTo>
                    <a:pt x="4704" y="634"/>
                  </a:lnTo>
                  <a:lnTo>
                    <a:pt x="1"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6"/>
            <p:cNvSpPr/>
            <p:nvPr/>
          </p:nvSpPr>
          <p:spPr>
            <a:xfrm>
              <a:off x="5333150" y="1797225"/>
              <a:ext cx="400300" cy="411575"/>
            </a:xfrm>
            <a:custGeom>
              <a:avLst/>
              <a:gdLst/>
              <a:ahLst/>
              <a:cxnLst/>
              <a:rect l="l" t="t" r="r" b="b"/>
              <a:pathLst>
                <a:path w="16012" h="16463" extrusionOk="0">
                  <a:moveTo>
                    <a:pt x="6005" y="12723"/>
                  </a:moveTo>
                  <a:lnTo>
                    <a:pt x="6005" y="12723"/>
                  </a:lnTo>
                  <a:cubicBezTo>
                    <a:pt x="6005" y="12723"/>
                    <a:pt x="6005" y="12723"/>
                    <a:pt x="6005" y="12723"/>
                  </a:cubicBezTo>
                  <a:lnTo>
                    <a:pt x="6005" y="12723"/>
                  </a:lnTo>
                  <a:cubicBezTo>
                    <a:pt x="6005" y="12723"/>
                    <a:pt x="6005" y="12723"/>
                    <a:pt x="6005" y="12723"/>
                  </a:cubicBezTo>
                  <a:close/>
                  <a:moveTo>
                    <a:pt x="6358" y="1"/>
                  </a:moveTo>
                  <a:cubicBezTo>
                    <a:pt x="5653" y="1"/>
                    <a:pt x="4962" y="361"/>
                    <a:pt x="4604" y="1015"/>
                  </a:cubicBezTo>
                  <a:cubicBezTo>
                    <a:pt x="4103" y="514"/>
                    <a:pt x="3436" y="247"/>
                    <a:pt x="2736" y="247"/>
                  </a:cubicBezTo>
                  <a:cubicBezTo>
                    <a:pt x="2035" y="281"/>
                    <a:pt x="1401" y="681"/>
                    <a:pt x="1034" y="1282"/>
                  </a:cubicBezTo>
                  <a:cubicBezTo>
                    <a:pt x="734" y="1915"/>
                    <a:pt x="801" y="2683"/>
                    <a:pt x="1268" y="3216"/>
                  </a:cubicBezTo>
                  <a:cubicBezTo>
                    <a:pt x="834" y="3383"/>
                    <a:pt x="467" y="3683"/>
                    <a:pt x="267" y="4084"/>
                  </a:cubicBezTo>
                  <a:cubicBezTo>
                    <a:pt x="0" y="4551"/>
                    <a:pt x="67" y="5084"/>
                    <a:pt x="401" y="5485"/>
                  </a:cubicBezTo>
                  <a:cubicBezTo>
                    <a:pt x="534" y="5651"/>
                    <a:pt x="701" y="5785"/>
                    <a:pt x="901" y="5852"/>
                  </a:cubicBezTo>
                  <a:cubicBezTo>
                    <a:pt x="968" y="5885"/>
                    <a:pt x="1068" y="5885"/>
                    <a:pt x="1134" y="5918"/>
                  </a:cubicBezTo>
                  <a:cubicBezTo>
                    <a:pt x="1335" y="5918"/>
                    <a:pt x="1535" y="5918"/>
                    <a:pt x="1735" y="5852"/>
                  </a:cubicBezTo>
                  <a:lnTo>
                    <a:pt x="1735" y="5852"/>
                  </a:lnTo>
                  <a:cubicBezTo>
                    <a:pt x="1568" y="6252"/>
                    <a:pt x="1702" y="6719"/>
                    <a:pt x="2035" y="6986"/>
                  </a:cubicBezTo>
                  <a:cubicBezTo>
                    <a:pt x="2261" y="7129"/>
                    <a:pt x="2512" y="7197"/>
                    <a:pt x="2764" y="7197"/>
                  </a:cubicBezTo>
                  <a:cubicBezTo>
                    <a:pt x="2923" y="7197"/>
                    <a:pt x="3082" y="7170"/>
                    <a:pt x="3236" y="7119"/>
                  </a:cubicBezTo>
                  <a:lnTo>
                    <a:pt x="3236" y="7119"/>
                  </a:lnTo>
                  <a:cubicBezTo>
                    <a:pt x="3103" y="7386"/>
                    <a:pt x="3036" y="7686"/>
                    <a:pt x="3103" y="7953"/>
                  </a:cubicBezTo>
                  <a:cubicBezTo>
                    <a:pt x="3263" y="8562"/>
                    <a:pt x="3793" y="8956"/>
                    <a:pt x="4397" y="8956"/>
                  </a:cubicBezTo>
                  <a:cubicBezTo>
                    <a:pt x="4421" y="8956"/>
                    <a:pt x="4446" y="8955"/>
                    <a:pt x="4470" y="8954"/>
                  </a:cubicBezTo>
                  <a:cubicBezTo>
                    <a:pt x="4504" y="9588"/>
                    <a:pt x="4504" y="10188"/>
                    <a:pt x="5171" y="10455"/>
                  </a:cubicBezTo>
                  <a:cubicBezTo>
                    <a:pt x="5171" y="10455"/>
                    <a:pt x="5556" y="9003"/>
                    <a:pt x="6745" y="9003"/>
                  </a:cubicBezTo>
                  <a:cubicBezTo>
                    <a:pt x="6817" y="9003"/>
                    <a:pt x="6893" y="9009"/>
                    <a:pt x="6972" y="9020"/>
                  </a:cubicBezTo>
                  <a:cubicBezTo>
                    <a:pt x="8340" y="9254"/>
                    <a:pt x="8540" y="10989"/>
                    <a:pt x="7672" y="12056"/>
                  </a:cubicBezTo>
                  <a:cubicBezTo>
                    <a:pt x="7187" y="12672"/>
                    <a:pt x="6723" y="12807"/>
                    <a:pt x="6408" y="12807"/>
                  </a:cubicBezTo>
                  <a:cubicBezTo>
                    <a:pt x="6170" y="12807"/>
                    <a:pt x="6017" y="12730"/>
                    <a:pt x="6005" y="12723"/>
                  </a:cubicBezTo>
                  <a:lnTo>
                    <a:pt x="6005" y="12723"/>
                  </a:lnTo>
                  <a:cubicBezTo>
                    <a:pt x="6072" y="12761"/>
                    <a:pt x="6105" y="13291"/>
                    <a:pt x="6138" y="13390"/>
                  </a:cubicBezTo>
                  <a:cubicBezTo>
                    <a:pt x="6205" y="13690"/>
                    <a:pt x="6338" y="13991"/>
                    <a:pt x="6472" y="14291"/>
                  </a:cubicBezTo>
                  <a:cubicBezTo>
                    <a:pt x="6772" y="14858"/>
                    <a:pt x="7205" y="15358"/>
                    <a:pt x="7739" y="15725"/>
                  </a:cubicBezTo>
                  <a:cubicBezTo>
                    <a:pt x="8285" y="16216"/>
                    <a:pt x="9010" y="16462"/>
                    <a:pt x="9748" y="16462"/>
                  </a:cubicBezTo>
                  <a:cubicBezTo>
                    <a:pt x="9912" y="16462"/>
                    <a:pt x="10077" y="16450"/>
                    <a:pt x="10241" y="16426"/>
                  </a:cubicBezTo>
                  <a:cubicBezTo>
                    <a:pt x="11042" y="16226"/>
                    <a:pt x="11709" y="15692"/>
                    <a:pt x="12042" y="14958"/>
                  </a:cubicBezTo>
                  <a:cubicBezTo>
                    <a:pt x="12109" y="14758"/>
                    <a:pt x="12209" y="14591"/>
                    <a:pt x="12342" y="14424"/>
                  </a:cubicBezTo>
                  <a:cubicBezTo>
                    <a:pt x="12543" y="14291"/>
                    <a:pt x="12776" y="14191"/>
                    <a:pt x="13010" y="14124"/>
                  </a:cubicBezTo>
                  <a:cubicBezTo>
                    <a:pt x="14177" y="13757"/>
                    <a:pt x="14711" y="12423"/>
                    <a:pt x="14144" y="11322"/>
                  </a:cubicBezTo>
                  <a:cubicBezTo>
                    <a:pt x="15578" y="10955"/>
                    <a:pt x="15978" y="9121"/>
                    <a:pt x="14844" y="8153"/>
                  </a:cubicBezTo>
                  <a:cubicBezTo>
                    <a:pt x="15611" y="7653"/>
                    <a:pt x="16012" y="6685"/>
                    <a:pt x="15778" y="5785"/>
                  </a:cubicBezTo>
                  <a:cubicBezTo>
                    <a:pt x="15545" y="5051"/>
                    <a:pt x="14944" y="4484"/>
                    <a:pt x="14210" y="4284"/>
                  </a:cubicBezTo>
                  <a:cubicBezTo>
                    <a:pt x="13677" y="4150"/>
                    <a:pt x="13877" y="4050"/>
                    <a:pt x="13710" y="3516"/>
                  </a:cubicBezTo>
                  <a:cubicBezTo>
                    <a:pt x="13610" y="3183"/>
                    <a:pt x="13377" y="2849"/>
                    <a:pt x="13110" y="2616"/>
                  </a:cubicBezTo>
                  <a:cubicBezTo>
                    <a:pt x="12741" y="2339"/>
                    <a:pt x="12309" y="2190"/>
                    <a:pt x="11868" y="2190"/>
                  </a:cubicBezTo>
                  <a:cubicBezTo>
                    <a:pt x="11671" y="2190"/>
                    <a:pt x="11471" y="2220"/>
                    <a:pt x="11275" y="2282"/>
                  </a:cubicBezTo>
                  <a:cubicBezTo>
                    <a:pt x="11142" y="1582"/>
                    <a:pt x="10608" y="1048"/>
                    <a:pt x="9941" y="848"/>
                  </a:cubicBezTo>
                  <a:cubicBezTo>
                    <a:pt x="9776" y="793"/>
                    <a:pt x="9600" y="768"/>
                    <a:pt x="9426" y="768"/>
                  </a:cubicBezTo>
                  <a:cubicBezTo>
                    <a:pt x="9283" y="768"/>
                    <a:pt x="9142" y="785"/>
                    <a:pt x="9007" y="815"/>
                  </a:cubicBezTo>
                  <a:cubicBezTo>
                    <a:pt x="8807" y="848"/>
                    <a:pt x="8340" y="1081"/>
                    <a:pt x="8273" y="1282"/>
                  </a:cubicBezTo>
                  <a:cubicBezTo>
                    <a:pt x="7973" y="1015"/>
                    <a:pt x="7873" y="648"/>
                    <a:pt x="7539" y="381"/>
                  </a:cubicBezTo>
                  <a:cubicBezTo>
                    <a:pt x="7183" y="123"/>
                    <a:pt x="6768" y="1"/>
                    <a:pt x="635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6"/>
            <p:cNvSpPr/>
            <p:nvPr/>
          </p:nvSpPr>
          <p:spPr>
            <a:xfrm>
              <a:off x="5431000" y="2035225"/>
              <a:ext cx="32275" cy="45900"/>
            </a:xfrm>
            <a:custGeom>
              <a:avLst/>
              <a:gdLst/>
              <a:ahLst/>
              <a:cxnLst/>
              <a:rect l="l" t="t" r="r" b="b"/>
              <a:pathLst>
                <a:path w="1291" h="1836" extrusionOk="0">
                  <a:moveTo>
                    <a:pt x="1257" y="0"/>
                  </a:moveTo>
                  <a:cubicBezTo>
                    <a:pt x="55" y="0"/>
                    <a:pt x="0" y="1802"/>
                    <a:pt x="1223" y="1835"/>
                  </a:cubicBezTo>
                  <a:lnTo>
                    <a:pt x="1290" y="1"/>
                  </a:lnTo>
                  <a:cubicBezTo>
                    <a:pt x="1279" y="0"/>
                    <a:pt x="1268" y="0"/>
                    <a:pt x="125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35"/>
          <p:cNvSpPr txBox="1">
            <a:spLocks noGrp="1"/>
          </p:cNvSpPr>
          <p:nvPr>
            <p:ph type="title"/>
          </p:nvPr>
        </p:nvSpPr>
        <p:spPr>
          <a:xfrm>
            <a:off x="522000" y="276912"/>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a:latin typeface="Garamond"/>
                <a:ea typeface="Garamond"/>
                <a:cs typeface="Garamond"/>
                <a:sym typeface="Garamond"/>
              </a:rPr>
              <a:t>APP FLOW</a:t>
            </a:r>
            <a:endParaRPr>
              <a:latin typeface="Garamond"/>
              <a:ea typeface="Garamond"/>
              <a:cs typeface="Garamond"/>
              <a:sym typeface="Garamon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401" y="990075"/>
            <a:ext cx="4597771" cy="4042279"/>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36"/>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a:latin typeface="Times New Roman"/>
                <a:ea typeface="Times New Roman"/>
                <a:cs typeface="Times New Roman"/>
                <a:sym typeface="Times New Roman"/>
              </a:rPr>
              <a:t>Working of the project</a:t>
            </a:r>
            <a:endParaRPr>
              <a:latin typeface="Times New Roman"/>
              <a:ea typeface="Times New Roman"/>
              <a:cs typeface="Times New Roman"/>
              <a:sym typeface="Times New Roman"/>
            </a:endParaRPr>
          </a:p>
        </p:txBody>
      </p:sp>
      <p:sp>
        <p:nvSpPr>
          <p:cNvPr id="1573" name="Google Shape;1573;p36"/>
          <p:cNvSpPr txBox="1"/>
          <p:nvPr/>
        </p:nvSpPr>
        <p:spPr>
          <a:xfrm>
            <a:off x="983768" y="1576552"/>
            <a:ext cx="7044000" cy="5541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1">
                <a:latin typeface="Times New Roman"/>
                <a:ea typeface="Times New Roman"/>
                <a:cs typeface="Times New Roman"/>
                <a:sym typeface="Times New Roman"/>
              </a:rPr>
              <a:t>  </a:t>
            </a:r>
            <a:r>
              <a:rPr lang="en" sz="2000" b="1" i="0" u="none" strike="noStrike" cap="none">
                <a:solidFill>
                  <a:srgbClr val="000000"/>
                </a:solidFill>
                <a:latin typeface="Times New Roman"/>
                <a:ea typeface="Times New Roman"/>
                <a:cs typeface="Times New Roman"/>
                <a:sym typeface="Times New Roman"/>
              </a:rPr>
              <a:t>Admin login</a:t>
            </a:r>
            <a:endParaRPr sz="2000" b="1"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00" b="1">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a:solidFill>
                  <a:schemeClr val="dk1"/>
                </a:solidFill>
                <a:latin typeface="Times New Roman"/>
                <a:ea typeface="Times New Roman"/>
                <a:cs typeface="Times New Roman"/>
                <a:sym typeface="Times New Roman"/>
              </a:rPr>
              <a:t>Admin can enter the application by entering valid credentials.</a:t>
            </a:r>
            <a:endParaRPr sz="200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If entered credentials are invalid then it will show invalid credentials.</a:t>
            </a:r>
            <a:endParaRPr sz="200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Validation will be checked only if both the fields are filled.</a:t>
            </a:r>
            <a:endParaRPr sz="200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After login successfully admin can fetch the entire data.</a:t>
            </a:r>
            <a:endParaRPr sz="200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Admin also have the authority to create new admin by clicking on  new admin button.</a:t>
            </a:r>
            <a:endParaRPr sz="20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 sz="2000" b="1" i="0" u="none" strike="noStrike" cap="none">
                <a:solidFill>
                  <a:srgbClr val="000000"/>
                </a:solidFill>
                <a:latin typeface="Times New Roman"/>
                <a:ea typeface="Times New Roman"/>
                <a:cs typeface="Times New Roman"/>
                <a:sym typeface="Times New Roman"/>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37"/>
          <p:cNvSpPr txBox="1">
            <a:spLocks noGrp="1"/>
          </p:cNvSpPr>
          <p:nvPr>
            <p:ph type="title"/>
          </p:nvPr>
        </p:nvSpPr>
        <p:spPr>
          <a:xfrm>
            <a:off x="522000" y="246475"/>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latin typeface="Times New Roman"/>
                <a:ea typeface="Times New Roman"/>
                <a:cs typeface="Times New Roman"/>
                <a:sym typeface="Times New Roman"/>
              </a:rPr>
              <a:t>Admin Login</a:t>
            </a:r>
            <a:endParaRPr sz="2900">
              <a:latin typeface="Times New Roman"/>
              <a:ea typeface="Times New Roman"/>
              <a:cs typeface="Times New Roman"/>
              <a:sym typeface="Times New Roman"/>
            </a:endParaRPr>
          </a:p>
        </p:txBody>
      </p:sp>
      <p:pic>
        <p:nvPicPr>
          <p:cNvPr id="1579" name="Google Shape;1579;p37"/>
          <p:cNvPicPr preferRelativeResize="0"/>
          <p:nvPr/>
        </p:nvPicPr>
        <p:blipFill>
          <a:blip r:embed="rId3">
            <a:alphaModFix/>
          </a:blip>
          <a:stretch>
            <a:fillRect/>
          </a:stretch>
        </p:blipFill>
        <p:spPr>
          <a:xfrm>
            <a:off x="734100" y="992675"/>
            <a:ext cx="7455077" cy="371200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p38"/>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a:latin typeface="Times New Roman"/>
                <a:ea typeface="Times New Roman"/>
                <a:cs typeface="Times New Roman"/>
                <a:sym typeface="Times New Roman"/>
              </a:rPr>
              <a:t>New admin</a:t>
            </a:r>
            <a:endParaRPr>
              <a:latin typeface="Times New Roman"/>
              <a:ea typeface="Times New Roman"/>
              <a:cs typeface="Times New Roman"/>
              <a:sym typeface="Times New Roman"/>
            </a:endParaRPr>
          </a:p>
        </p:txBody>
      </p:sp>
      <p:sp>
        <p:nvSpPr>
          <p:cNvPr id="1585" name="Google Shape;1585;p38"/>
          <p:cNvSpPr txBox="1"/>
          <p:nvPr/>
        </p:nvSpPr>
        <p:spPr>
          <a:xfrm>
            <a:off x="1098803" y="1724557"/>
            <a:ext cx="7189800" cy="26475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Times New Roman"/>
              <a:buChar char="●"/>
            </a:pPr>
            <a:r>
              <a:rPr lang="en" sz="2000" dirty="0">
                <a:latin typeface="Times New Roman"/>
                <a:ea typeface="Times New Roman"/>
                <a:cs typeface="Times New Roman"/>
                <a:sym typeface="Times New Roman"/>
              </a:rPr>
              <a:t>Admin will add a new admin by entering new email and password in the add admin page.</a:t>
            </a:r>
            <a:endParaRPr sz="2000" dirty="0">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 sz="2000" dirty="0">
                <a:solidFill>
                  <a:schemeClr val="dk1"/>
                </a:solidFill>
                <a:latin typeface="Times New Roman"/>
                <a:ea typeface="Times New Roman"/>
                <a:cs typeface="Times New Roman"/>
                <a:sym typeface="Times New Roman"/>
              </a:rPr>
              <a:t>New admin can be created by assigning him credentials(email and password).</a:t>
            </a:r>
            <a:endParaRPr sz="2000" dirty="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dirty="0">
                <a:latin typeface="Times New Roman"/>
                <a:ea typeface="Times New Roman"/>
                <a:cs typeface="Times New Roman"/>
                <a:sym typeface="Times New Roman"/>
              </a:rPr>
              <a:t>Now this new admin can also login to  </a:t>
            </a:r>
            <a:r>
              <a:rPr lang="en" sz="2000" dirty="0">
                <a:solidFill>
                  <a:schemeClr val="dk1"/>
                </a:solidFill>
                <a:latin typeface="Times New Roman"/>
                <a:ea typeface="Times New Roman"/>
                <a:cs typeface="Times New Roman"/>
                <a:sym typeface="Times New Roman"/>
              </a:rPr>
              <a:t>E-payroll management system</a:t>
            </a:r>
            <a:r>
              <a:rPr lang="en" sz="2000" dirty="0">
                <a:latin typeface="Times New Roman"/>
                <a:ea typeface="Times New Roman"/>
                <a:cs typeface="Times New Roman"/>
                <a:sym typeface="Times New Roman"/>
              </a:rPr>
              <a:t> by entering valid credentials and can navigate to the dashboard.</a:t>
            </a:r>
            <a:endParaRPr sz="2000" dirty="0">
              <a:latin typeface="Times New Roman"/>
              <a:ea typeface="Times New Roman"/>
              <a:cs typeface="Times New Roman"/>
              <a:sym typeface="Times New Roman"/>
            </a:endParaRPr>
          </a:p>
          <a:p>
            <a:pPr marL="0" lvl="0" indent="0" algn="l" rtl="0">
              <a:spcBef>
                <a:spcPts val="0"/>
              </a:spcBef>
              <a:spcAft>
                <a:spcPts val="0"/>
              </a:spcAft>
              <a:buNone/>
            </a:pPr>
            <a:endParaRPr sz="2000" b="1"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39"/>
          <p:cNvSpPr txBox="1">
            <a:spLocks noGrp="1"/>
          </p:cNvSpPr>
          <p:nvPr>
            <p:ph type="title"/>
          </p:nvPr>
        </p:nvSpPr>
        <p:spPr>
          <a:xfrm>
            <a:off x="522000" y="175025"/>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latin typeface="Times New Roman"/>
                <a:ea typeface="Times New Roman"/>
                <a:cs typeface="Times New Roman"/>
                <a:sym typeface="Times New Roman"/>
              </a:rPr>
              <a:t>Create New Admin</a:t>
            </a:r>
            <a:endParaRPr sz="3500">
              <a:latin typeface="Times New Roman"/>
              <a:ea typeface="Times New Roman"/>
              <a:cs typeface="Times New Roman"/>
              <a:sym typeface="Times New Roman"/>
            </a:endParaRPr>
          </a:p>
        </p:txBody>
      </p:sp>
      <p:pic>
        <p:nvPicPr>
          <p:cNvPr id="1591" name="Google Shape;1591;p39"/>
          <p:cNvPicPr preferRelativeResize="0"/>
          <p:nvPr/>
        </p:nvPicPr>
        <p:blipFill>
          <a:blip r:embed="rId3">
            <a:alphaModFix/>
          </a:blip>
          <a:stretch>
            <a:fillRect/>
          </a:stretch>
        </p:blipFill>
        <p:spPr>
          <a:xfrm>
            <a:off x="664875" y="1002175"/>
            <a:ext cx="7852776" cy="3182026"/>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40"/>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latin typeface="Times New Roman"/>
                <a:ea typeface="Times New Roman"/>
                <a:cs typeface="Times New Roman"/>
                <a:sym typeface="Times New Roman"/>
              </a:rPr>
              <a:t>Admin Dashboard</a:t>
            </a:r>
            <a:endParaRPr sz="3500">
              <a:latin typeface="Times New Roman"/>
              <a:ea typeface="Times New Roman"/>
              <a:cs typeface="Times New Roman"/>
              <a:sym typeface="Times New Roman"/>
            </a:endParaRPr>
          </a:p>
        </p:txBody>
      </p:sp>
      <p:sp>
        <p:nvSpPr>
          <p:cNvPr id="1597" name="Google Shape;1597;p40"/>
          <p:cNvSpPr txBox="1"/>
          <p:nvPr/>
        </p:nvSpPr>
        <p:spPr>
          <a:xfrm>
            <a:off x="828800" y="1535725"/>
            <a:ext cx="7751700" cy="24627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a:latin typeface="Times New Roman"/>
                <a:ea typeface="Times New Roman"/>
                <a:cs typeface="Times New Roman"/>
                <a:sym typeface="Times New Roman"/>
              </a:rPr>
              <a:t>In the admin dashboard, there are 5 components which perform respective functionality,they are:</a:t>
            </a:r>
            <a:endParaRPr sz="1600">
              <a:latin typeface="Times New Roman"/>
              <a:ea typeface="Times New Roman"/>
              <a:cs typeface="Times New Roman"/>
              <a:sym typeface="Times New Roman"/>
            </a:endParaRPr>
          </a:p>
          <a:p>
            <a:pPr marL="457200" lvl="0" indent="-330200" algn="l" rtl="0">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EMS (Employee Management System)</a:t>
            </a:r>
            <a:endParaRPr sz="1600">
              <a:solidFill>
                <a:schemeClr val="dk1"/>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WSS (Work Scheduling System)</a:t>
            </a:r>
            <a:endParaRPr sz="1600">
              <a:solidFill>
                <a:schemeClr val="dk1"/>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AMS (Attendance Management System)</a:t>
            </a:r>
            <a:endParaRPr sz="1600">
              <a:solidFill>
                <a:schemeClr val="dk1"/>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LMS (Leaves Management System)</a:t>
            </a:r>
            <a:endParaRPr sz="1600">
              <a:solidFill>
                <a:schemeClr val="dk1"/>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SMS (Salary Management System)</a:t>
            </a:r>
            <a:endParaRPr sz="16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41"/>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latin typeface="Times New Roman"/>
                <a:ea typeface="Times New Roman"/>
                <a:cs typeface="Times New Roman"/>
                <a:sym typeface="Times New Roman"/>
              </a:rPr>
              <a:t>Admin Dashboard</a:t>
            </a:r>
            <a:endParaRPr sz="3500">
              <a:latin typeface="Times New Roman"/>
              <a:ea typeface="Times New Roman"/>
              <a:cs typeface="Times New Roman"/>
              <a:sym typeface="Times New Roman"/>
            </a:endParaRPr>
          </a:p>
        </p:txBody>
      </p:sp>
      <p:pic>
        <p:nvPicPr>
          <p:cNvPr id="1603" name="Google Shape;1603;p41"/>
          <p:cNvPicPr preferRelativeResize="0"/>
          <p:nvPr/>
        </p:nvPicPr>
        <p:blipFill>
          <a:blip r:embed="rId3">
            <a:alphaModFix/>
          </a:blip>
          <a:stretch>
            <a:fillRect/>
          </a:stretch>
        </p:blipFill>
        <p:spPr>
          <a:xfrm>
            <a:off x="540000" y="1438225"/>
            <a:ext cx="8311051" cy="3412751"/>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42"/>
          <p:cNvSpPr txBox="1">
            <a:spLocks noGrp="1"/>
          </p:cNvSpPr>
          <p:nvPr>
            <p:ph type="title"/>
          </p:nvPr>
        </p:nvSpPr>
        <p:spPr>
          <a:xfrm>
            <a:off x="540000" y="1104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sz="3500">
                <a:latin typeface="Times New Roman"/>
                <a:ea typeface="Times New Roman"/>
                <a:cs typeface="Times New Roman"/>
                <a:sym typeface="Times New Roman"/>
              </a:rPr>
              <a:t>Employee Management System</a:t>
            </a:r>
            <a:endParaRPr sz="3500">
              <a:latin typeface="Times New Roman"/>
              <a:ea typeface="Times New Roman"/>
              <a:cs typeface="Times New Roman"/>
              <a:sym typeface="Times New Roman"/>
            </a:endParaRPr>
          </a:p>
        </p:txBody>
      </p:sp>
      <p:sp>
        <p:nvSpPr>
          <p:cNvPr id="1609" name="Google Shape;1609;p42"/>
          <p:cNvSpPr txBox="1">
            <a:spLocks noGrp="1"/>
          </p:cNvSpPr>
          <p:nvPr>
            <p:ph type="body" idx="1"/>
          </p:nvPr>
        </p:nvSpPr>
        <p:spPr>
          <a:xfrm>
            <a:off x="622000" y="936475"/>
            <a:ext cx="8332500" cy="39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i="1" u="sng">
                <a:latin typeface="Times New Roman"/>
                <a:ea typeface="Times New Roman"/>
                <a:cs typeface="Times New Roman"/>
                <a:sym typeface="Times New Roman"/>
              </a:rPr>
              <a:t>Add Employee:</a:t>
            </a:r>
            <a:endParaRPr sz="1600" b="1" i="1" u="sng">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457200" lvl="0" indent="-330200" algn="just" rtl="0">
              <a:spcBef>
                <a:spcPts val="0"/>
              </a:spcBef>
              <a:spcAft>
                <a:spcPts val="0"/>
              </a:spcAft>
              <a:buSzPts val="1600"/>
              <a:buFont typeface="Times New Roman"/>
              <a:buChar char="●"/>
            </a:pPr>
            <a:r>
              <a:rPr lang="en" sz="1600">
                <a:solidFill>
                  <a:schemeClr val="dk1"/>
                </a:solidFill>
                <a:highlight>
                  <a:srgbClr val="FFFFFF"/>
                </a:highlight>
                <a:latin typeface="Times New Roman"/>
                <a:ea typeface="Times New Roman"/>
                <a:cs typeface="Times New Roman"/>
                <a:sym typeface="Times New Roman"/>
              </a:rPr>
              <a:t>The platform has features to build and </a:t>
            </a:r>
            <a:r>
              <a:rPr lang="en" sz="1600">
                <a:solidFill>
                  <a:schemeClr val="dk1"/>
                </a:solidFill>
                <a:latin typeface="Times New Roman"/>
                <a:ea typeface="Times New Roman"/>
                <a:cs typeface="Times New Roman"/>
                <a:sym typeface="Times New Roman"/>
              </a:rPr>
              <a:t>add employee details such as Employee’s First Name, Last Name, Password, Designation, Gender, Email, Phone Number and Date Of Joining.</a:t>
            </a:r>
            <a:endParaRPr sz="160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sz="1600">
              <a:solidFill>
                <a:schemeClr val="dk1"/>
              </a:solidFill>
              <a:highlight>
                <a:srgbClr val="F7F9FB"/>
              </a:highlight>
              <a:latin typeface="Times New Roman"/>
              <a:ea typeface="Times New Roman"/>
              <a:cs typeface="Times New Roman"/>
              <a:sym typeface="Times New Roman"/>
            </a:endParaRPr>
          </a:p>
          <a:p>
            <a:pPr marL="0" lvl="0" indent="0" algn="just" rtl="0">
              <a:spcBef>
                <a:spcPts val="0"/>
              </a:spcBef>
              <a:spcAft>
                <a:spcPts val="0"/>
              </a:spcAft>
              <a:buNone/>
            </a:pPr>
            <a:r>
              <a:rPr lang="en" sz="1600" b="1" i="1" u="sng">
                <a:solidFill>
                  <a:schemeClr val="dk1"/>
                </a:solidFill>
                <a:highlight>
                  <a:srgbClr val="F7F9FB"/>
                </a:highlight>
                <a:latin typeface="Times New Roman"/>
                <a:ea typeface="Times New Roman"/>
                <a:cs typeface="Times New Roman"/>
                <a:sym typeface="Times New Roman"/>
              </a:rPr>
              <a:t>Edit Employee:</a:t>
            </a:r>
            <a:endParaRPr sz="1600" b="1" i="1" u="sng">
              <a:solidFill>
                <a:schemeClr val="dk1"/>
              </a:solidFill>
              <a:highlight>
                <a:srgbClr val="F7F9FB"/>
              </a:highlight>
              <a:latin typeface="Times New Roman"/>
              <a:ea typeface="Times New Roman"/>
              <a:cs typeface="Times New Roman"/>
              <a:sym typeface="Times New Roman"/>
            </a:endParaRPr>
          </a:p>
          <a:p>
            <a:pPr marL="0" lvl="0" indent="0" algn="just" rtl="0">
              <a:spcBef>
                <a:spcPts val="0"/>
              </a:spcBef>
              <a:spcAft>
                <a:spcPts val="0"/>
              </a:spcAft>
              <a:buNone/>
            </a:pPr>
            <a:endParaRPr sz="1600" b="1" i="1" u="sng">
              <a:solidFill>
                <a:schemeClr val="dk1"/>
              </a:solidFill>
              <a:highlight>
                <a:srgbClr val="F7F9FB"/>
              </a:highlight>
              <a:latin typeface="Times New Roman"/>
              <a:ea typeface="Times New Roman"/>
              <a:cs typeface="Times New Roman"/>
              <a:sym typeface="Times New Roman"/>
            </a:endParaRPr>
          </a:p>
          <a:p>
            <a:pPr marL="457200" lvl="0" indent="-330200" algn="just" rtl="0">
              <a:spcBef>
                <a:spcPts val="0"/>
              </a:spcBef>
              <a:spcAft>
                <a:spcPts val="0"/>
              </a:spcAft>
              <a:buClr>
                <a:schemeClr val="dk1"/>
              </a:buClr>
              <a:buSzPts val="1600"/>
              <a:buFont typeface="Times New Roman"/>
              <a:buChar char="●"/>
            </a:pPr>
            <a:r>
              <a:rPr lang="en" sz="1600">
                <a:solidFill>
                  <a:schemeClr val="dk1"/>
                </a:solidFill>
                <a:highlight>
                  <a:srgbClr val="FFFFFF"/>
                </a:highlight>
                <a:latin typeface="Times New Roman"/>
                <a:ea typeface="Times New Roman"/>
                <a:cs typeface="Times New Roman"/>
                <a:sym typeface="Times New Roman"/>
              </a:rPr>
              <a:t>The platform has feature to edit</a:t>
            </a:r>
            <a:r>
              <a:rPr lang="en" sz="1600">
                <a:solidFill>
                  <a:schemeClr val="dk1"/>
                </a:solidFill>
                <a:latin typeface="Times New Roman"/>
                <a:ea typeface="Times New Roman"/>
                <a:cs typeface="Times New Roman"/>
                <a:sym typeface="Times New Roman"/>
              </a:rPr>
              <a:t> employee details such as Employee’s First Name, Last Name, Email, Designation, Gender and Date Of Joining.</a:t>
            </a:r>
            <a:endParaRPr sz="1600">
              <a:solidFill>
                <a:schemeClr val="dk1"/>
              </a:solidFill>
              <a:highlight>
                <a:srgbClr val="F7F9FB"/>
              </a:highlight>
              <a:latin typeface="Times New Roman"/>
              <a:ea typeface="Times New Roman"/>
              <a:cs typeface="Times New Roman"/>
              <a:sym typeface="Times New Roman"/>
            </a:endParaRPr>
          </a:p>
          <a:p>
            <a:pPr marL="0" lvl="0" indent="0" algn="just" rtl="0">
              <a:spcBef>
                <a:spcPts val="0"/>
              </a:spcBef>
              <a:spcAft>
                <a:spcPts val="0"/>
              </a:spcAft>
              <a:buNone/>
            </a:pPr>
            <a:endParaRPr sz="1600">
              <a:solidFill>
                <a:schemeClr val="dk1"/>
              </a:solidFill>
              <a:highlight>
                <a:srgbClr val="F7F9FB"/>
              </a:highlight>
              <a:latin typeface="Times New Roman"/>
              <a:ea typeface="Times New Roman"/>
              <a:cs typeface="Times New Roman"/>
              <a:sym typeface="Times New Roman"/>
            </a:endParaRPr>
          </a:p>
          <a:p>
            <a:pPr marL="0" lvl="0" indent="0" algn="just" rtl="0">
              <a:spcBef>
                <a:spcPts val="0"/>
              </a:spcBef>
              <a:spcAft>
                <a:spcPts val="0"/>
              </a:spcAft>
              <a:buNone/>
            </a:pPr>
            <a:r>
              <a:rPr lang="en" sz="1600" b="1" i="1" u="sng">
                <a:solidFill>
                  <a:schemeClr val="dk1"/>
                </a:solidFill>
                <a:highlight>
                  <a:srgbClr val="F7F9FB"/>
                </a:highlight>
                <a:latin typeface="Times New Roman"/>
                <a:ea typeface="Times New Roman"/>
                <a:cs typeface="Times New Roman"/>
                <a:sym typeface="Times New Roman"/>
              </a:rPr>
              <a:t>Delete Employee:</a:t>
            </a:r>
            <a:endParaRPr sz="1600" b="1" i="1" u="sng">
              <a:solidFill>
                <a:schemeClr val="dk1"/>
              </a:solidFill>
              <a:highlight>
                <a:srgbClr val="F7F9FB"/>
              </a:highlight>
              <a:latin typeface="Times New Roman"/>
              <a:ea typeface="Times New Roman"/>
              <a:cs typeface="Times New Roman"/>
              <a:sym typeface="Times New Roman"/>
            </a:endParaRPr>
          </a:p>
          <a:p>
            <a:pPr marL="0" lvl="0" indent="0" algn="just" rtl="0">
              <a:spcBef>
                <a:spcPts val="0"/>
              </a:spcBef>
              <a:spcAft>
                <a:spcPts val="0"/>
              </a:spcAft>
              <a:buNone/>
            </a:pPr>
            <a:endParaRPr sz="1600" b="1" i="1" u="sng">
              <a:solidFill>
                <a:schemeClr val="dk1"/>
              </a:solidFill>
              <a:highlight>
                <a:srgbClr val="F7F9FB"/>
              </a:highlight>
              <a:latin typeface="Times New Roman"/>
              <a:ea typeface="Times New Roman"/>
              <a:cs typeface="Times New Roman"/>
              <a:sym typeface="Times New Roman"/>
            </a:endParaRPr>
          </a:p>
          <a:p>
            <a:pPr marL="457200" lvl="0" indent="-330200" algn="just" rtl="0">
              <a:spcBef>
                <a:spcPts val="0"/>
              </a:spcBef>
              <a:spcAft>
                <a:spcPts val="0"/>
              </a:spcAft>
              <a:buClr>
                <a:schemeClr val="dk1"/>
              </a:buClr>
              <a:buSzPts val="1600"/>
              <a:buFont typeface="Times New Roman"/>
              <a:buChar char="●"/>
            </a:pPr>
            <a:r>
              <a:rPr lang="en" sz="1600">
                <a:solidFill>
                  <a:schemeClr val="dk1"/>
                </a:solidFill>
                <a:highlight>
                  <a:schemeClr val="lt1"/>
                </a:highlight>
                <a:latin typeface="Times New Roman"/>
                <a:ea typeface="Times New Roman"/>
                <a:cs typeface="Times New Roman"/>
                <a:sym typeface="Times New Roman"/>
              </a:rPr>
              <a:t>The platform has feature to delete </a:t>
            </a:r>
            <a:r>
              <a:rPr lang="en" sz="1600">
                <a:solidFill>
                  <a:schemeClr val="dk1"/>
                </a:solidFill>
                <a:latin typeface="Times New Roman"/>
                <a:ea typeface="Times New Roman"/>
                <a:cs typeface="Times New Roman"/>
                <a:sym typeface="Times New Roman"/>
              </a:rPr>
              <a:t>employee details.</a:t>
            </a:r>
            <a:endParaRPr sz="1600" b="1" i="1" u="sng">
              <a:solidFill>
                <a:schemeClr val="dk1"/>
              </a:solidFill>
              <a:highlight>
                <a:srgbClr val="F7F9FB"/>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4" name="Google Shape;1614;p43"/>
          <p:cNvSpPr txBox="1">
            <a:spLocks noGrp="1"/>
          </p:cNvSpPr>
          <p:nvPr>
            <p:ph type="title"/>
          </p:nvPr>
        </p:nvSpPr>
        <p:spPr>
          <a:xfrm>
            <a:off x="459425" y="249675"/>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latin typeface="Times New Roman"/>
                <a:ea typeface="Times New Roman"/>
                <a:cs typeface="Times New Roman"/>
                <a:sym typeface="Times New Roman"/>
              </a:rPr>
              <a:t>EMS</a:t>
            </a:r>
            <a:endParaRPr sz="3500">
              <a:latin typeface="Times New Roman"/>
              <a:ea typeface="Times New Roman"/>
              <a:cs typeface="Times New Roman"/>
              <a:sym typeface="Times New Roman"/>
            </a:endParaRPr>
          </a:p>
        </p:txBody>
      </p:sp>
      <p:pic>
        <p:nvPicPr>
          <p:cNvPr id="1615" name="Google Shape;1615;p43"/>
          <p:cNvPicPr preferRelativeResize="0"/>
          <p:nvPr/>
        </p:nvPicPr>
        <p:blipFill>
          <a:blip r:embed="rId3">
            <a:alphaModFix/>
          </a:blip>
          <a:stretch>
            <a:fillRect/>
          </a:stretch>
        </p:blipFill>
        <p:spPr>
          <a:xfrm>
            <a:off x="152400" y="974775"/>
            <a:ext cx="8839201" cy="3758604"/>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pic>
        <p:nvPicPr>
          <p:cNvPr id="1620" name="Google Shape;1620;p44"/>
          <p:cNvPicPr preferRelativeResize="0"/>
          <p:nvPr/>
        </p:nvPicPr>
        <p:blipFill>
          <a:blip r:embed="rId3">
            <a:alphaModFix/>
          </a:blip>
          <a:stretch>
            <a:fillRect/>
          </a:stretch>
        </p:blipFill>
        <p:spPr>
          <a:xfrm>
            <a:off x="122450" y="927550"/>
            <a:ext cx="8899075" cy="3906150"/>
          </a:xfrm>
          <a:prstGeom prst="rect">
            <a:avLst/>
          </a:prstGeom>
          <a:noFill/>
          <a:ln>
            <a:noFill/>
          </a:ln>
        </p:spPr>
      </p:pic>
      <p:sp>
        <p:nvSpPr>
          <p:cNvPr id="1621" name="Google Shape;1621;p44"/>
          <p:cNvSpPr txBox="1">
            <a:spLocks noGrp="1"/>
          </p:cNvSpPr>
          <p:nvPr>
            <p:ph type="title"/>
          </p:nvPr>
        </p:nvSpPr>
        <p:spPr>
          <a:xfrm>
            <a:off x="217675" y="0"/>
            <a:ext cx="8100000" cy="71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latin typeface="Times New Roman"/>
                <a:ea typeface="Times New Roman"/>
                <a:cs typeface="Times New Roman"/>
                <a:sym typeface="Times New Roman"/>
              </a:rPr>
              <a:t>Add Employee</a:t>
            </a:r>
            <a:endParaRPr sz="35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27"/>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a:latin typeface="Garamond"/>
                <a:ea typeface="Garamond"/>
                <a:cs typeface="Garamond"/>
                <a:sym typeface="Garamond"/>
              </a:rPr>
              <a:t>Group 2-Team members</a:t>
            </a:r>
            <a:endParaRPr>
              <a:latin typeface="Garamond"/>
              <a:ea typeface="Garamond"/>
              <a:cs typeface="Garamond"/>
              <a:sym typeface="Garamond"/>
            </a:endParaRPr>
          </a:p>
        </p:txBody>
      </p:sp>
      <p:sp>
        <p:nvSpPr>
          <p:cNvPr id="408" name="Google Shape;408;p27"/>
          <p:cNvSpPr txBox="1">
            <a:spLocks noGrp="1"/>
          </p:cNvSpPr>
          <p:nvPr>
            <p:ph type="body" idx="1"/>
          </p:nvPr>
        </p:nvSpPr>
        <p:spPr>
          <a:xfrm>
            <a:off x="622000" y="1357200"/>
            <a:ext cx="7784700" cy="3495300"/>
          </a:xfrm>
          <a:prstGeom prst="rect">
            <a:avLst/>
          </a:prstGeom>
          <a:noFill/>
          <a:ln>
            <a:noFill/>
          </a:ln>
        </p:spPr>
        <p:txBody>
          <a:bodyPr spcFirstLastPara="1" wrap="square" lIns="91425" tIns="91425" rIns="91425" bIns="91425" anchor="t" anchorCtr="0">
            <a:noAutofit/>
          </a:bodyPr>
          <a:lstStyle/>
          <a:p>
            <a:pPr marL="0" lvl="0" indent="0" algn="l" rtl="0">
              <a:lnSpc>
                <a:spcPct val="88235"/>
              </a:lnSpc>
              <a:spcBef>
                <a:spcPts val="0"/>
              </a:spcBef>
              <a:spcAft>
                <a:spcPts val="0"/>
              </a:spcAft>
              <a:buClr>
                <a:schemeClr val="dk1"/>
              </a:buClr>
              <a:buSzPts val="1100"/>
              <a:buFont typeface="Arial"/>
              <a:buNone/>
            </a:pPr>
            <a:endParaRPr sz="1800" dirty="0">
              <a:solidFill>
                <a:srgbClr val="252424"/>
              </a:solidFill>
              <a:highlight>
                <a:srgbClr val="FFFFFF"/>
              </a:highlight>
              <a:latin typeface="Times New Roman"/>
              <a:ea typeface="Times New Roman"/>
              <a:cs typeface="Times New Roman"/>
              <a:sym typeface="Times New Roman"/>
            </a:endParaRPr>
          </a:p>
          <a:p>
            <a:pPr marL="457200" lvl="0" indent="-342900" algn="l" rtl="0">
              <a:spcBef>
                <a:spcPts val="0"/>
              </a:spcBef>
              <a:spcAft>
                <a:spcPts val="0"/>
              </a:spcAft>
              <a:buClr>
                <a:srgbClr val="252424"/>
              </a:buClr>
              <a:buSzPts val="1800"/>
              <a:buFont typeface="+mj-lt"/>
              <a:buAutoNum type="arabicPeriod"/>
            </a:pPr>
            <a:r>
              <a:rPr lang="en" sz="1800" dirty="0" smtClean="0">
                <a:solidFill>
                  <a:srgbClr val="252424"/>
                </a:solidFill>
                <a:highlight>
                  <a:srgbClr val="FFFFFF"/>
                </a:highlight>
                <a:latin typeface="Times New Roman"/>
                <a:ea typeface="Times New Roman"/>
                <a:cs typeface="Times New Roman"/>
                <a:sym typeface="Times New Roman"/>
              </a:rPr>
              <a:t>2528029 - Archatha R</a:t>
            </a:r>
            <a:endParaRPr sz="1800" dirty="0">
              <a:solidFill>
                <a:srgbClr val="252424"/>
              </a:solidFill>
              <a:highlight>
                <a:srgbClr val="FFFFFF"/>
              </a:highlight>
              <a:latin typeface="Times New Roman"/>
              <a:ea typeface="Times New Roman"/>
              <a:cs typeface="Times New Roman"/>
              <a:sym typeface="Times New Roman"/>
            </a:endParaRPr>
          </a:p>
          <a:p>
            <a:pPr marL="457200" lvl="0" indent="-342900" algn="l" rtl="0">
              <a:spcBef>
                <a:spcPts val="0"/>
              </a:spcBef>
              <a:spcAft>
                <a:spcPts val="0"/>
              </a:spcAft>
              <a:buClr>
                <a:srgbClr val="252424"/>
              </a:buClr>
              <a:buSzPts val="1800"/>
              <a:buFont typeface="+mj-lt"/>
              <a:buAutoNum type="arabicPeriod"/>
            </a:pPr>
            <a:r>
              <a:rPr lang="en" sz="1800" dirty="0" smtClean="0">
                <a:solidFill>
                  <a:srgbClr val="252424"/>
                </a:solidFill>
                <a:highlight>
                  <a:srgbClr val="FFFFFF"/>
                </a:highlight>
                <a:latin typeface="Times New Roman"/>
                <a:ea typeface="Times New Roman"/>
                <a:cs typeface="Times New Roman"/>
                <a:sym typeface="Times New Roman"/>
              </a:rPr>
              <a:t>2527533 -</a:t>
            </a:r>
            <a:r>
              <a:rPr lang="en" sz="1800" dirty="0">
                <a:solidFill>
                  <a:srgbClr val="252424"/>
                </a:solidFill>
                <a:highlight>
                  <a:srgbClr val="FFFFFF"/>
                </a:highlight>
                <a:latin typeface="Times New Roman"/>
                <a:ea typeface="Times New Roman"/>
                <a:cs typeface="Times New Roman"/>
                <a:sym typeface="Times New Roman"/>
              </a:rPr>
              <a:t> </a:t>
            </a:r>
            <a:r>
              <a:rPr lang="en" sz="1800" dirty="0" smtClean="0">
                <a:solidFill>
                  <a:srgbClr val="252424"/>
                </a:solidFill>
                <a:highlight>
                  <a:srgbClr val="FFFFFF"/>
                </a:highlight>
                <a:latin typeface="Times New Roman"/>
                <a:ea typeface="Times New Roman"/>
                <a:cs typeface="Times New Roman"/>
                <a:sym typeface="Times New Roman"/>
              </a:rPr>
              <a:t>Arpit </a:t>
            </a:r>
            <a:r>
              <a:rPr lang="en" sz="1800" dirty="0">
                <a:solidFill>
                  <a:srgbClr val="252424"/>
                </a:solidFill>
                <a:highlight>
                  <a:srgbClr val="FFFFFF"/>
                </a:highlight>
                <a:latin typeface="Times New Roman"/>
                <a:ea typeface="Times New Roman"/>
                <a:cs typeface="Times New Roman"/>
                <a:sym typeface="Times New Roman"/>
              </a:rPr>
              <a:t>Saxena</a:t>
            </a:r>
            <a:endParaRPr sz="1800" dirty="0">
              <a:solidFill>
                <a:srgbClr val="252424"/>
              </a:solidFill>
              <a:highlight>
                <a:srgbClr val="FFFFFF"/>
              </a:highlight>
              <a:latin typeface="Times New Roman"/>
              <a:ea typeface="Times New Roman"/>
              <a:cs typeface="Times New Roman"/>
              <a:sym typeface="Times New Roman"/>
            </a:endParaRPr>
          </a:p>
          <a:p>
            <a:pPr marL="457200" lvl="0" indent="-342900" algn="l" rtl="0">
              <a:spcBef>
                <a:spcPts val="0"/>
              </a:spcBef>
              <a:spcAft>
                <a:spcPts val="0"/>
              </a:spcAft>
              <a:buClr>
                <a:srgbClr val="252424"/>
              </a:buClr>
              <a:buSzPts val="1800"/>
              <a:buFont typeface="+mj-lt"/>
              <a:buAutoNum type="arabicPeriod"/>
            </a:pPr>
            <a:r>
              <a:rPr lang="en" sz="1800" dirty="0" smtClean="0">
                <a:solidFill>
                  <a:srgbClr val="252424"/>
                </a:solidFill>
                <a:highlight>
                  <a:srgbClr val="FFFFFF"/>
                </a:highlight>
                <a:latin typeface="Times New Roman"/>
                <a:ea typeface="Times New Roman"/>
                <a:cs typeface="Times New Roman"/>
                <a:sym typeface="Times New Roman"/>
              </a:rPr>
              <a:t>2528037 -</a:t>
            </a:r>
            <a:r>
              <a:rPr lang="en" sz="1800" dirty="0">
                <a:solidFill>
                  <a:srgbClr val="252424"/>
                </a:solidFill>
                <a:highlight>
                  <a:srgbClr val="FFFFFF"/>
                </a:highlight>
                <a:latin typeface="Times New Roman"/>
                <a:ea typeface="Times New Roman"/>
                <a:cs typeface="Times New Roman"/>
                <a:sym typeface="Times New Roman"/>
              </a:rPr>
              <a:t> </a:t>
            </a:r>
            <a:r>
              <a:rPr lang="en" sz="1800" dirty="0" smtClean="0">
                <a:solidFill>
                  <a:srgbClr val="252424"/>
                </a:solidFill>
                <a:highlight>
                  <a:srgbClr val="FFFFFF"/>
                </a:highlight>
                <a:latin typeface="Times New Roman"/>
                <a:ea typeface="Times New Roman"/>
                <a:cs typeface="Times New Roman"/>
                <a:sym typeface="Times New Roman"/>
              </a:rPr>
              <a:t>Aswin Kumar </a:t>
            </a:r>
            <a:r>
              <a:rPr lang="en" sz="1800" dirty="0">
                <a:solidFill>
                  <a:srgbClr val="252424"/>
                </a:solidFill>
                <a:highlight>
                  <a:srgbClr val="FFFFFF"/>
                </a:highlight>
                <a:latin typeface="Times New Roman"/>
                <a:ea typeface="Times New Roman"/>
                <a:cs typeface="Times New Roman"/>
                <a:sym typeface="Times New Roman"/>
              </a:rPr>
              <a:t>Madhavan</a:t>
            </a:r>
            <a:endParaRPr sz="1800" dirty="0">
              <a:solidFill>
                <a:srgbClr val="252424"/>
              </a:solidFill>
              <a:highlight>
                <a:srgbClr val="FFFFFF"/>
              </a:highlight>
              <a:latin typeface="Times New Roman"/>
              <a:ea typeface="Times New Roman"/>
              <a:cs typeface="Times New Roman"/>
              <a:sym typeface="Times New Roman"/>
            </a:endParaRPr>
          </a:p>
          <a:p>
            <a:pPr marL="457200" lvl="0" indent="-342900" algn="l" rtl="0">
              <a:spcBef>
                <a:spcPts val="0"/>
              </a:spcBef>
              <a:spcAft>
                <a:spcPts val="0"/>
              </a:spcAft>
              <a:buClr>
                <a:srgbClr val="252424"/>
              </a:buClr>
              <a:buSzPts val="1800"/>
              <a:buFont typeface="+mj-lt"/>
              <a:buAutoNum type="arabicPeriod"/>
            </a:pPr>
            <a:r>
              <a:rPr lang="en" sz="1800" dirty="0" smtClean="0">
                <a:solidFill>
                  <a:srgbClr val="252424"/>
                </a:solidFill>
                <a:highlight>
                  <a:srgbClr val="FFFFFF"/>
                </a:highlight>
                <a:latin typeface="Times New Roman"/>
                <a:ea typeface="Times New Roman"/>
                <a:cs typeface="Times New Roman"/>
                <a:sym typeface="Times New Roman"/>
              </a:rPr>
              <a:t>2526901 - Atla Harinath Reddy</a:t>
            </a:r>
          </a:p>
          <a:p>
            <a:pPr indent="-342900">
              <a:buClr>
                <a:srgbClr val="252424"/>
              </a:buClr>
              <a:buSzPts val="1800"/>
              <a:buFont typeface="+mj-lt"/>
              <a:buAutoNum type="arabicPeriod"/>
            </a:pPr>
            <a:r>
              <a:rPr lang="en-IN" sz="1800" dirty="0" smtClean="0">
                <a:solidFill>
                  <a:srgbClr val="252424"/>
                </a:solidFill>
                <a:highlight>
                  <a:srgbClr val="FFFFFF"/>
                </a:highlight>
                <a:latin typeface="Times New Roman"/>
                <a:ea typeface="Times New Roman"/>
                <a:cs typeface="Times New Roman"/>
                <a:sym typeface="Times New Roman"/>
              </a:rPr>
              <a:t>2526772 -</a:t>
            </a:r>
            <a:r>
              <a:rPr lang="en-IN" sz="1800" dirty="0">
                <a:solidFill>
                  <a:srgbClr val="252424"/>
                </a:solidFill>
                <a:highlight>
                  <a:srgbClr val="FFFFFF"/>
                </a:highlight>
                <a:latin typeface="Times New Roman"/>
                <a:ea typeface="Times New Roman"/>
                <a:cs typeface="Times New Roman"/>
                <a:sym typeface="Times New Roman"/>
              </a:rPr>
              <a:t> </a:t>
            </a:r>
            <a:r>
              <a:rPr lang="en-IN" sz="1800" dirty="0" err="1" smtClean="0">
                <a:solidFill>
                  <a:srgbClr val="252424"/>
                </a:solidFill>
                <a:highlight>
                  <a:srgbClr val="FFFFFF"/>
                </a:highlight>
                <a:latin typeface="Times New Roman"/>
                <a:ea typeface="Times New Roman"/>
                <a:cs typeface="Times New Roman"/>
                <a:sym typeface="Times New Roman"/>
              </a:rPr>
              <a:t>Atte</a:t>
            </a:r>
            <a:r>
              <a:rPr lang="en-IN" sz="1800" dirty="0" smtClean="0">
                <a:solidFill>
                  <a:srgbClr val="252424"/>
                </a:solidFill>
                <a:highlight>
                  <a:srgbClr val="FFFFFF"/>
                </a:highlight>
                <a:latin typeface="Times New Roman"/>
                <a:ea typeface="Times New Roman"/>
                <a:cs typeface="Times New Roman"/>
                <a:sym typeface="Times New Roman"/>
              </a:rPr>
              <a:t> </a:t>
            </a:r>
            <a:r>
              <a:rPr lang="en-IN" sz="1800" dirty="0" err="1" smtClean="0">
                <a:solidFill>
                  <a:srgbClr val="252424"/>
                </a:solidFill>
                <a:highlight>
                  <a:srgbClr val="FFFFFF"/>
                </a:highlight>
                <a:latin typeface="Times New Roman"/>
                <a:ea typeface="Times New Roman"/>
                <a:cs typeface="Times New Roman"/>
                <a:sym typeface="Times New Roman"/>
              </a:rPr>
              <a:t>Dilip</a:t>
            </a:r>
            <a:endParaRPr sz="1800" dirty="0">
              <a:solidFill>
                <a:srgbClr val="252424"/>
              </a:solidFill>
              <a:highlight>
                <a:srgbClr val="FFFFFF"/>
              </a:highlight>
              <a:latin typeface="Times New Roman"/>
              <a:ea typeface="Times New Roman"/>
              <a:cs typeface="Times New Roman"/>
              <a:sym typeface="Times New Roman"/>
            </a:endParaRPr>
          </a:p>
          <a:p>
            <a:pPr marL="457200" lvl="0" indent="-342900" algn="l" rtl="0">
              <a:spcBef>
                <a:spcPts val="0"/>
              </a:spcBef>
              <a:spcAft>
                <a:spcPts val="0"/>
              </a:spcAft>
              <a:buClr>
                <a:srgbClr val="252424"/>
              </a:buClr>
              <a:buSzPts val="1800"/>
              <a:buFont typeface="+mj-lt"/>
              <a:buAutoNum type="arabicPeriod"/>
            </a:pPr>
            <a:r>
              <a:rPr lang="en" sz="1800" dirty="0" smtClean="0">
                <a:solidFill>
                  <a:schemeClr val="dk1"/>
                </a:solidFill>
                <a:highlight>
                  <a:srgbClr val="FFFFFF"/>
                </a:highlight>
                <a:latin typeface="Times New Roman"/>
                <a:ea typeface="Times New Roman"/>
                <a:cs typeface="Times New Roman"/>
                <a:sym typeface="Times New Roman"/>
              </a:rPr>
              <a:t>2528132 - Balusu </a:t>
            </a:r>
            <a:r>
              <a:rPr lang="en" sz="1800" dirty="0">
                <a:solidFill>
                  <a:schemeClr val="dk1"/>
                </a:solidFill>
                <a:highlight>
                  <a:srgbClr val="FFFFFF"/>
                </a:highlight>
                <a:latin typeface="Times New Roman"/>
                <a:ea typeface="Times New Roman"/>
                <a:cs typeface="Times New Roman"/>
                <a:sym typeface="Times New Roman"/>
              </a:rPr>
              <a:t>Manikoushika</a:t>
            </a:r>
            <a:endParaRPr sz="1800" dirty="0">
              <a:solidFill>
                <a:srgbClr val="252424"/>
              </a:solidFill>
              <a:highlight>
                <a:srgbClr val="FFFFFF"/>
              </a:highlight>
              <a:latin typeface="Times New Roman"/>
              <a:ea typeface="Times New Roman"/>
              <a:cs typeface="Times New Roman"/>
              <a:sym typeface="Times New Roman"/>
            </a:endParaRPr>
          </a:p>
          <a:p>
            <a:pPr marL="457200" lvl="0" indent="-342900" algn="l" rtl="0">
              <a:spcBef>
                <a:spcPts val="0"/>
              </a:spcBef>
              <a:spcAft>
                <a:spcPts val="0"/>
              </a:spcAft>
              <a:buClr>
                <a:srgbClr val="252424"/>
              </a:buClr>
              <a:buSzPts val="1800"/>
              <a:buFont typeface="+mj-lt"/>
              <a:buAutoNum type="arabicPeriod"/>
            </a:pPr>
            <a:r>
              <a:rPr lang="en" sz="1800" dirty="0" smtClean="0">
                <a:solidFill>
                  <a:srgbClr val="252424"/>
                </a:solidFill>
                <a:highlight>
                  <a:srgbClr val="FFFFFF"/>
                </a:highlight>
                <a:latin typeface="Times New Roman"/>
                <a:ea typeface="Times New Roman"/>
                <a:cs typeface="Times New Roman"/>
                <a:sym typeface="Times New Roman"/>
              </a:rPr>
              <a:t>2527555 - Barath C</a:t>
            </a:r>
          </a:p>
          <a:p>
            <a:pPr indent="-342900">
              <a:buClr>
                <a:srgbClr val="252424"/>
              </a:buClr>
              <a:buSzPts val="1800"/>
              <a:buFont typeface="+mj-lt"/>
              <a:buAutoNum type="arabicPeriod"/>
            </a:pPr>
            <a:r>
              <a:rPr lang="en-IN" sz="1800" dirty="0" smtClean="0">
                <a:solidFill>
                  <a:srgbClr val="252424"/>
                </a:solidFill>
                <a:highlight>
                  <a:srgbClr val="FFFFFF"/>
                </a:highlight>
                <a:latin typeface="Times New Roman"/>
                <a:ea typeface="Times New Roman"/>
                <a:cs typeface="Times New Roman"/>
                <a:sym typeface="Times New Roman"/>
              </a:rPr>
              <a:t>2527902 - </a:t>
            </a:r>
            <a:r>
              <a:rPr lang="en-IN" sz="1800" dirty="0" err="1" smtClean="0">
                <a:solidFill>
                  <a:srgbClr val="252424"/>
                </a:solidFill>
                <a:highlight>
                  <a:srgbClr val="FFFFFF"/>
                </a:highlight>
                <a:latin typeface="Times New Roman"/>
                <a:ea typeface="Times New Roman"/>
                <a:cs typeface="Times New Roman"/>
                <a:sym typeface="Times New Roman"/>
              </a:rPr>
              <a:t>Bayye</a:t>
            </a:r>
            <a:r>
              <a:rPr lang="en-IN" sz="1800" dirty="0" smtClean="0">
                <a:solidFill>
                  <a:srgbClr val="252424"/>
                </a:solidFill>
                <a:highlight>
                  <a:srgbClr val="FFFFFF"/>
                </a:highlight>
                <a:latin typeface="Times New Roman"/>
                <a:ea typeface="Times New Roman"/>
                <a:cs typeface="Times New Roman"/>
                <a:sym typeface="Times New Roman"/>
              </a:rPr>
              <a:t> </a:t>
            </a:r>
            <a:r>
              <a:rPr lang="en-IN" sz="1800" dirty="0" err="1">
                <a:solidFill>
                  <a:srgbClr val="252424"/>
                </a:solidFill>
                <a:highlight>
                  <a:srgbClr val="FFFFFF"/>
                </a:highlight>
                <a:latin typeface="Times New Roman"/>
                <a:ea typeface="Times New Roman"/>
                <a:cs typeface="Times New Roman"/>
                <a:sym typeface="Times New Roman"/>
              </a:rPr>
              <a:t>Priyadarshini</a:t>
            </a:r>
            <a:r>
              <a:rPr lang="en-IN" sz="1800" dirty="0">
                <a:solidFill>
                  <a:srgbClr val="252424"/>
                </a:solidFill>
                <a:highlight>
                  <a:srgbClr val="FFFFFF"/>
                </a:highlight>
                <a:latin typeface="Times New Roman"/>
                <a:ea typeface="Times New Roman"/>
                <a:cs typeface="Times New Roman"/>
                <a:sym typeface="Times New Roman"/>
              </a:rPr>
              <a:t> </a:t>
            </a:r>
            <a:endParaRPr sz="1800" dirty="0">
              <a:solidFill>
                <a:srgbClr val="252424"/>
              </a:solidFill>
              <a:highlight>
                <a:srgbClr val="FFFFFF"/>
              </a:highlight>
              <a:latin typeface="Times New Roman"/>
              <a:ea typeface="Times New Roman"/>
              <a:cs typeface="Times New Roman"/>
              <a:sym typeface="Times New Roman"/>
            </a:endParaRPr>
          </a:p>
          <a:p>
            <a:pPr marL="457200" lvl="0" indent="-342900" algn="l" rtl="0">
              <a:spcBef>
                <a:spcPts val="0"/>
              </a:spcBef>
              <a:spcAft>
                <a:spcPts val="0"/>
              </a:spcAft>
              <a:buClr>
                <a:srgbClr val="252424"/>
              </a:buClr>
              <a:buSzPts val="1800"/>
              <a:buFont typeface="+mj-lt"/>
              <a:buAutoNum type="arabicPeriod"/>
            </a:pPr>
            <a:r>
              <a:rPr lang="en" sz="1800" dirty="0" smtClean="0">
                <a:solidFill>
                  <a:srgbClr val="252424"/>
                </a:solidFill>
                <a:highlight>
                  <a:srgbClr val="FFFFFF"/>
                </a:highlight>
                <a:latin typeface="Times New Roman"/>
                <a:ea typeface="Times New Roman"/>
                <a:cs typeface="Times New Roman"/>
                <a:sym typeface="Times New Roman"/>
              </a:rPr>
              <a:t>2528669 - Bharath Ravindran</a:t>
            </a:r>
          </a:p>
          <a:p>
            <a:pPr indent="-342900">
              <a:buClr>
                <a:srgbClr val="252424"/>
              </a:buClr>
              <a:buSzPts val="1800"/>
              <a:buFont typeface="+mj-lt"/>
              <a:buAutoNum type="arabicPeriod"/>
            </a:pPr>
            <a:r>
              <a:rPr lang="en-IN" sz="1800" dirty="0" smtClean="0">
                <a:solidFill>
                  <a:srgbClr val="252424"/>
                </a:solidFill>
                <a:highlight>
                  <a:srgbClr val="FFFFFF"/>
                </a:highlight>
                <a:latin typeface="Times New Roman"/>
                <a:ea typeface="Times New Roman"/>
                <a:cs typeface="Times New Roman"/>
                <a:sym typeface="Times New Roman"/>
              </a:rPr>
              <a:t>2530057 - </a:t>
            </a:r>
            <a:r>
              <a:rPr lang="en-IN" sz="1800" dirty="0" err="1" smtClean="0">
                <a:solidFill>
                  <a:srgbClr val="252424"/>
                </a:solidFill>
                <a:highlight>
                  <a:srgbClr val="FFFFFF"/>
                </a:highlight>
                <a:latin typeface="Times New Roman"/>
                <a:ea typeface="Times New Roman"/>
                <a:cs typeface="Times New Roman"/>
                <a:sym typeface="Times New Roman"/>
              </a:rPr>
              <a:t>Chirag</a:t>
            </a:r>
            <a:r>
              <a:rPr lang="en-IN" sz="1800" dirty="0" smtClean="0">
                <a:solidFill>
                  <a:srgbClr val="252424"/>
                </a:solidFill>
                <a:highlight>
                  <a:srgbClr val="FFFFFF"/>
                </a:highlight>
                <a:latin typeface="Times New Roman"/>
                <a:ea typeface="Times New Roman"/>
                <a:cs typeface="Times New Roman"/>
                <a:sym typeface="Times New Roman"/>
              </a:rPr>
              <a:t> </a:t>
            </a:r>
            <a:r>
              <a:rPr lang="en-IN" sz="1800" dirty="0" err="1">
                <a:solidFill>
                  <a:srgbClr val="252424"/>
                </a:solidFill>
                <a:highlight>
                  <a:srgbClr val="FFFFFF"/>
                </a:highlight>
                <a:latin typeface="Times New Roman"/>
                <a:ea typeface="Times New Roman"/>
                <a:cs typeface="Times New Roman"/>
                <a:sym typeface="Times New Roman"/>
              </a:rPr>
              <a:t>Agarwal</a:t>
            </a:r>
            <a:endParaRPr lang="en-IN" sz="1800" dirty="0">
              <a:solidFill>
                <a:srgbClr val="252424"/>
              </a:solidFill>
              <a:highlight>
                <a:srgbClr val="FFFFFF"/>
              </a:highlight>
              <a:latin typeface="Times New Roman"/>
              <a:ea typeface="Times New Roman"/>
              <a:cs typeface="Times New Roman"/>
              <a:sym typeface="Times New Roman"/>
            </a:endParaRPr>
          </a:p>
          <a:p>
            <a:pPr marL="457200" lvl="0" indent="-342900" algn="l" rtl="0">
              <a:lnSpc>
                <a:spcPct val="88235"/>
              </a:lnSpc>
              <a:spcBef>
                <a:spcPts val="0"/>
              </a:spcBef>
              <a:spcAft>
                <a:spcPts val="0"/>
              </a:spcAft>
              <a:buClr>
                <a:srgbClr val="252424"/>
              </a:buClr>
              <a:buSzPts val="1800"/>
              <a:buFont typeface="Times New Roman"/>
              <a:buChar char="●"/>
            </a:pPr>
            <a:endParaRPr sz="1800" dirty="0">
              <a:solidFill>
                <a:srgbClr val="252424"/>
              </a:solidFill>
              <a:highlight>
                <a:srgbClr val="FFFFFF"/>
              </a:highlight>
              <a:latin typeface="Times New Roman"/>
              <a:ea typeface="Times New Roman"/>
              <a:cs typeface="Times New Roman"/>
              <a:sym typeface="Times New Roman"/>
            </a:endParaRPr>
          </a:p>
          <a:p>
            <a:pPr marL="457200" lvl="0" indent="0" algn="l" rtl="0">
              <a:lnSpc>
                <a:spcPct val="88235"/>
              </a:lnSpc>
              <a:spcBef>
                <a:spcPts val="400"/>
              </a:spcBef>
              <a:spcAft>
                <a:spcPts val="400"/>
              </a:spcAft>
              <a:buNone/>
            </a:pPr>
            <a:endParaRPr sz="1050" b="1" dirty="0">
              <a:solidFill>
                <a:srgbClr val="252424"/>
              </a:solidFill>
              <a:highlight>
                <a:srgbClr val="FFFFFF"/>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45"/>
          <p:cNvSpPr txBox="1">
            <a:spLocks noGrp="1"/>
          </p:cNvSpPr>
          <p:nvPr>
            <p:ph type="title"/>
          </p:nvPr>
        </p:nvSpPr>
        <p:spPr>
          <a:xfrm>
            <a:off x="522000" y="155675"/>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latin typeface="Times New Roman"/>
                <a:ea typeface="Times New Roman"/>
                <a:cs typeface="Times New Roman"/>
                <a:sym typeface="Times New Roman"/>
              </a:rPr>
              <a:t>Edit Employee</a:t>
            </a:r>
            <a:endParaRPr sz="3500">
              <a:latin typeface="Times New Roman"/>
              <a:ea typeface="Times New Roman"/>
              <a:cs typeface="Times New Roman"/>
              <a:sym typeface="Times New Roman"/>
            </a:endParaRPr>
          </a:p>
        </p:txBody>
      </p:sp>
      <p:pic>
        <p:nvPicPr>
          <p:cNvPr id="1627" name="Google Shape;1627;p45"/>
          <p:cNvPicPr preferRelativeResize="0"/>
          <p:nvPr/>
        </p:nvPicPr>
        <p:blipFill>
          <a:blip r:embed="rId3">
            <a:alphaModFix/>
          </a:blip>
          <a:stretch>
            <a:fillRect/>
          </a:stretch>
        </p:blipFill>
        <p:spPr>
          <a:xfrm>
            <a:off x="152400" y="880775"/>
            <a:ext cx="8839199" cy="3846872"/>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pic>
        <p:nvPicPr>
          <p:cNvPr id="1632" name="Google Shape;1632;p46"/>
          <p:cNvPicPr preferRelativeResize="0"/>
          <p:nvPr/>
        </p:nvPicPr>
        <p:blipFill>
          <a:blip r:embed="rId3">
            <a:alphaModFix/>
          </a:blip>
          <a:stretch>
            <a:fillRect/>
          </a:stretch>
        </p:blipFill>
        <p:spPr>
          <a:xfrm>
            <a:off x="152400" y="783600"/>
            <a:ext cx="8839201" cy="3775969"/>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Google Shape;1637;p47"/>
          <p:cNvSpPr txBox="1">
            <a:spLocks noGrp="1"/>
          </p:cNvSpPr>
          <p:nvPr>
            <p:ph type="title"/>
          </p:nvPr>
        </p:nvSpPr>
        <p:spPr>
          <a:xfrm>
            <a:off x="432575" y="249675"/>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latin typeface="Times New Roman"/>
                <a:ea typeface="Times New Roman"/>
                <a:cs typeface="Times New Roman"/>
                <a:sym typeface="Times New Roman"/>
              </a:rPr>
              <a:t>Delete Employee</a:t>
            </a:r>
            <a:endParaRPr sz="3500">
              <a:latin typeface="Times New Roman"/>
              <a:ea typeface="Times New Roman"/>
              <a:cs typeface="Times New Roman"/>
              <a:sym typeface="Times New Roman"/>
            </a:endParaRPr>
          </a:p>
        </p:txBody>
      </p:sp>
      <p:pic>
        <p:nvPicPr>
          <p:cNvPr id="1638" name="Google Shape;1638;p47"/>
          <p:cNvPicPr preferRelativeResize="0"/>
          <p:nvPr/>
        </p:nvPicPr>
        <p:blipFill>
          <a:blip r:embed="rId3">
            <a:alphaModFix/>
          </a:blip>
          <a:stretch>
            <a:fillRect/>
          </a:stretch>
        </p:blipFill>
        <p:spPr>
          <a:xfrm>
            <a:off x="152400" y="974775"/>
            <a:ext cx="8711076" cy="4016325"/>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pic>
        <p:nvPicPr>
          <p:cNvPr id="1643" name="Google Shape;1643;p48"/>
          <p:cNvPicPr preferRelativeResize="0"/>
          <p:nvPr/>
        </p:nvPicPr>
        <p:blipFill>
          <a:blip r:embed="rId3">
            <a:alphaModFix/>
          </a:blip>
          <a:stretch>
            <a:fillRect/>
          </a:stretch>
        </p:blipFill>
        <p:spPr>
          <a:xfrm>
            <a:off x="152400" y="756725"/>
            <a:ext cx="8839199" cy="3832288"/>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49"/>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sz="3500">
                <a:latin typeface="Times New Roman"/>
                <a:ea typeface="Times New Roman"/>
                <a:cs typeface="Times New Roman"/>
                <a:sym typeface="Times New Roman"/>
              </a:rPr>
              <a:t>Work Schedule System (WSS - Admin)</a:t>
            </a:r>
            <a:endParaRPr sz="3500">
              <a:latin typeface="Times New Roman"/>
              <a:ea typeface="Times New Roman"/>
              <a:cs typeface="Times New Roman"/>
              <a:sym typeface="Times New Roman"/>
            </a:endParaRPr>
          </a:p>
        </p:txBody>
      </p:sp>
      <p:sp>
        <p:nvSpPr>
          <p:cNvPr id="1649" name="Google Shape;1649;p49"/>
          <p:cNvSpPr txBox="1"/>
          <p:nvPr/>
        </p:nvSpPr>
        <p:spPr>
          <a:xfrm>
            <a:off x="633450" y="1320050"/>
            <a:ext cx="7877100" cy="29799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Features of WSS - Admin:</a:t>
            </a:r>
            <a:endParaRPr sz="1600">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 sz="1600">
                <a:latin typeface="Times New Roman"/>
                <a:ea typeface="Times New Roman"/>
                <a:cs typeface="Times New Roman"/>
                <a:sym typeface="Times New Roman"/>
              </a:rPr>
              <a:t>      View/Add/Edit/delete the work schedule</a:t>
            </a:r>
            <a:endParaRPr sz="1600">
              <a:latin typeface="Times New Roman"/>
              <a:ea typeface="Times New Roman"/>
              <a:cs typeface="Times New Roman"/>
              <a:sym typeface="Times New Roman"/>
            </a:endParaRPr>
          </a:p>
          <a:p>
            <a:pPr marL="457200" lvl="0" indent="-330200" algn="l"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On the main page of WSS, admin can view all the work schedules created for the employee and also consists of buttons to go to add WSS, edit WSS and delete WSS</a:t>
            </a:r>
            <a:endParaRPr sz="1600">
              <a:latin typeface="Times New Roman"/>
              <a:ea typeface="Times New Roman"/>
              <a:cs typeface="Times New Roman"/>
              <a:sym typeface="Times New Roman"/>
            </a:endParaRPr>
          </a:p>
          <a:p>
            <a:pPr marL="457200" lvl="0" indent="-330200" algn="l"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On clicking add button admin can add the Work Schedule details like Work title, work description, work start date, work end date, status and can choose the email of employee to assign the work</a:t>
            </a:r>
            <a:endParaRPr sz="1600">
              <a:latin typeface="Times New Roman"/>
              <a:ea typeface="Times New Roman"/>
              <a:cs typeface="Times New Roman"/>
              <a:sym typeface="Times New Roman"/>
            </a:endParaRPr>
          </a:p>
          <a:p>
            <a:pPr marL="457200" lvl="0" indent="-330200" algn="l"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On clicking on  edit button admin can edit the details of work scheduled to the employee.</a:t>
            </a:r>
            <a:endParaRPr sz="1600">
              <a:latin typeface="Times New Roman"/>
              <a:ea typeface="Times New Roman"/>
              <a:cs typeface="Times New Roman"/>
              <a:sym typeface="Times New Roman"/>
            </a:endParaRPr>
          </a:p>
          <a:p>
            <a:pPr marL="457200" lvl="0" indent="-330200" algn="l"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On Clicking on delete button admin can delete the specific work schedule.</a:t>
            </a:r>
            <a:endParaRPr sz="16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50"/>
          <p:cNvSpPr txBox="1">
            <a:spLocks noGrp="1"/>
          </p:cNvSpPr>
          <p:nvPr>
            <p:ph type="title"/>
          </p:nvPr>
        </p:nvSpPr>
        <p:spPr>
          <a:xfrm>
            <a:off x="522000" y="1095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sz="3500">
                <a:latin typeface="Times New Roman"/>
                <a:ea typeface="Times New Roman"/>
                <a:cs typeface="Times New Roman"/>
                <a:sym typeface="Times New Roman"/>
              </a:rPr>
              <a:t>View Work Schedule System (WSS - Admin)</a:t>
            </a:r>
            <a:endParaRPr sz="3500">
              <a:latin typeface="Times New Roman"/>
              <a:ea typeface="Times New Roman"/>
              <a:cs typeface="Times New Roman"/>
              <a:sym typeface="Times New Roman"/>
            </a:endParaRPr>
          </a:p>
        </p:txBody>
      </p:sp>
      <p:pic>
        <p:nvPicPr>
          <p:cNvPr id="1655" name="Google Shape;1655;p50"/>
          <p:cNvPicPr preferRelativeResize="0"/>
          <p:nvPr/>
        </p:nvPicPr>
        <p:blipFill>
          <a:blip r:embed="rId3">
            <a:alphaModFix/>
          </a:blip>
          <a:stretch>
            <a:fillRect/>
          </a:stretch>
        </p:blipFill>
        <p:spPr>
          <a:xfrm>
            <a:off x="646075" y="1299075"/>
            <a:ext cx="7851850" cy="3577125"/>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sp>
        <p:nvSpPr>
          <p:cNvPr id="1660" name="Google Shape;1660;p51"/>
          <p:cNvSpPr txBox="1">
            <a:spLocks noGrp="1"/>
          </p:cNvSpPr>
          <p:nvPr>
            <p:ph type="title"/>
          </p:nvPr>
        </p:nvSpPr>
        <p:spPr>
          <a:xfrm>
            <a:off x="522000" y="-429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sz="3500">
                <a:latin typeface="Times New Roman"/>
                <a:ea typeface="Times New Roman"/>
                <a:cs typeface="Times New Roman"/>
                <a:sym typeface="Times New Roman"/>
              </a:rPr>
              <a:t>Add Work Schedule System (WSS - Admin)</a:t>
            </a:r>
            <a:endParaRPr sz="3500">
              <a:latin typeface="Times New Roman"/>
              <a:ea typeface="Times New Roman"/>
              <a:cs typeface="Times New Roman"/>
              <a:sym typeface="Times New Roman"/>
            </a:endParaRPr>
          </a:p>
        </p:txBody>
      </p:sp>
      <p:pic>
        <p:nvPicPr>
          <p:cNvPr id="1661" name="Google Shape;1661;p51"/>
          <p:cNvPicPr preferRelativeResize="0"/>
          <p:nvPr/>
        </p:nvPicPr>
        <p:blipFill>
          <a:blip r:embed="rId3">
            <a:alphaModFix/>
          </a:blip>
          <a:stretch>
            <a:fillRect/>
          </a:stretch>
        </p:blipFill>
        <p:spPr>
          <a:xfrm>
            <a:off x="538463" y="1115350"/>
            <a:ext cx="8067084" cy="4004100"/>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52"/>
          <p:cNvSpPr txBox="1">
            <a:spLocks noGrp="1"/>
          </p:cNvSpPr>
          <p:nvPr>
            <p:ph type="title"/>
          </p:nvPr>
        </p:nvSpPr>
        <p:spPr>
          <a:xfrm>
            <a:off x="522000" y="1095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sz="3500">
                <a:latin typeface="Times New Roman"/>
                <a:ea typeface="Times New Roman"/>
                <a:cs typeface="Times New Roman"/>
                <a:sym typeface="Times New Roman"/>
              </a:rPr>
              <a:t> Delete Work Schedule System (WSS - Admin)</a:t>
            </a:r>
            <a:endParaRPr sz="3500">
              <a:latin typeface="Times New Roman"/>
              <a:ea typeface="Times New Roman"/>
              <a:cs typeface="Times New Roman"/>
              <a:sym typeface="Times New Roman"/>
            </a:endParaRPr>
          </a:p>
        </p:txBody>
      </p:sp>
      <p:pic>
        <p:nvPicPr>
          <p:cNvPr id="1667" name="Google Shape;1667;p52"/>
          <p:cNvPicPr preferRelativeResize="0"/>
          <p:nvPr/>
        </p:nvPicPr>
        <p:blipFill>
          <a:blip r:embed="rId3">
            <a:alphaModFix/>
          </a:blip>
          <a:stretch>
            <a:fillRect/>
          </a:stretch>
        </p:blipFill>
        <p:spPr>
          <a:xfrm>
            <a:off x="742825" y="1336725"/>
            <a:ext cx="7682051" cy="3580025"/>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53"/>
          <p:cNvSpPr txBox="1">
            <a:spLocks noGrp="1"/>
          </p:cNvSpPr>
          <p:nvPr>
            <p:ph type="title"/>
          </p:nvPr>
        </p:nvSpPr>
        <p:spPr>
          <a:xfrm>
            <a:off x="540000" y="1104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sz="3500">
                <a:latin typeface="Times New Roman"/>
                <a:ea typeface="Times New Roman"/>
                <a:cs typeface="Times New Roman"/>
                <a:sym typeface="Times New Roman"/>
              </a:rPr>
              <a:t>Attendance Management System (AMS - Admin)</a:t>
            </a:r>
            <a:endParaRPr sz="3500">
              <a:latin typeface="Times New Roman"/>
              <a:ea typeface="Times New Roman"/>
              <a:cs typeface="Times New Roman"/>
              <a:sym typeface="Times New Roman"/>
            </a:endParaRPr>
          </a:p>
        </p:txBody>
      </p:sp>
      <p:sp>
        <p:nvSpPr>
          <p:cNvPr id="1673" name="Google Shape;1673;p53"/>
          <p:cNvSpPr txBox="1"/>
          <p:nvPr/>
        </p:nvSpPr>
        <p:spPr>
          <a:xfrm>
            <a:off x="628125" y="1219200"/>
            <a:ext cx="7811700" cy="3879000"/>
          </a:xfrm>
          <a:prstGeom prst="rect">
            <a:avLst/>
          </a:prstGeom>
          <a:noFill/>
          <a:ln>
            <a:noFill/>
          </a:ln>
        </p:spPr>
        <p:txBody>
          <a:bodyPr spcFirstLastPara="1" wrap="square" lIns="91425" tIns="91425" rIns="91425" bIns="91425" anchor="t" anchorCtr="0">
            <a:spAutoFit/>
          </a:bodyPr>
          <a:lstStyle/>
          <a:p>
            <a:pPr marL="457200" lvl="0" indent="-330200" algn="just" rtl="0">
              <a:spcBef>
                <a:spcPts val="0"/>
              </a:spcBef>
              <a:spcAft>
                <a:spcPts val="0"/>
              </a:spcAft>
              <a:buSzPts val="1600"/>
              <a:buFont typeface="Times New Roman"/>
              <a:buChar char="●"/>
            </a:pPr>
            <a:r>
              <a:rPr lang="en" sz="1600">
                <a:latin typeface="Times New Roman"/>
                <a:ea typeface="Times New Roman"/>
                <a:cs typeface="Times New Roman"/>
                <a:sym typeface="Times New Roman"/>
              </a:rPr>
              <a:t>Features of AMS - Admin:</a:t>
            </a:r>
            <a:endParaRPr sz="1600">
              <a:latin typeface="Times New Roman"/>
              <a:ea typeface="Times New Roman"/>
              <a:cs typeface="Times New Roman"/>
              <a:sym typeface="Times New Roman"/>
            </a:endParaRPr>
          </a:p>
          <a:p>
            <a:pPr marL="0" lvl="0" indent="0" algn="just" rtl="0">
              <a:spcBef>
                <a:spcPts val="0"/>
              </a:spcBef>
              <a:spcAft>
                <a:spcPts val="0"/>
              </a:spcAft>
              <a:buNone/>
            </a:pPr>
            <a:r>
              <a:rPr lang="en" sz="1600">
                <a:latin typeface="Times New Roman"/>
                <a:ea typeface="Times New Roman"/>
                <a:cs typeface="Times New Roman"/>
                <a:sym typeface="Times New Roman"/>
              </a:rPr>
              <a:t>      		View/Add/Edit/delete the employee attendance</a:t>
            </a:r>
            <a:endParaRPr sz="1600">
              <a:latin typeface="Times New Roman"/>
              <a:ea typeface="Times New Roman"/>
              <a:cs typeface="Times New Roman"/>
              <a:sym typeface="Times New Roman"/>
            </a:endParaRPr>
          </a:p>
          <a:p>
            <a:pPr marL="0" lvl="0" indent="0" algn="just" rtl="0">
              <a:spcBef>
                <a:spcPts val="0"/>
              </a:spcBef>
              <a:spcAft>
                <a:spcPts val="0"/>
              </a:spcAft>
              <a:buNone/>
            </a:pPr>
            <a:endParaRPr sz="1600">
              <a:latin typeface="Times New Roman"/>
              <a:ea typeface="Times New Roman"/>
              <a:cs typeface="Times New Roman"/>
              <a:sym typeface="Times New Roman"/>
            </a:endParaRPr>
          </a:p>
          <a:p>
            <a:pPr marL="457200" lvl="0" indent="-330200" algn="just" rtl="0">
              <a:spcBef>
                <a:spcPts val="0"/>
              </a:spcBef>
              <a:spcAft>
                <a:spcPts val="0"/>
              </a:spcAft>
              <a:buSzPts val="1600"/>
              <a:buFont typeface="Times New Roman"/>
              <a:buChar char="●"/>
            </a:pPr>
            <a:r>
              <a:rPr lang="en" sz="1600">
                <a:latin typeface="Times New Roman"/>
                <a:ea typeface="Times New Roman"/>
                <a:cs typeface="Times New Roman"/>
                <a:sym typeface="Times New Roman"/>
              </a:rPr>
              <a:t>On the main page of AMS, admin can mark the attendance of the employees for those who have logged in to the employee site and also the page consists of buttons to go to add,edit and delete AMS.</a:t>
            </a:r>
            <a:endParaRPr sz="1600">
              <a:latin typeface="Times New Roman"/>
              <a:ea typeface="Times New Roman"/>
              <a:cs typeface="Times New Roman"/>
              <a:sym typeface="Times New Roman"/>
            </a:endParaRPr>
          </a:p>
          <a:p>
            <a:pPr marL="0" lvl="0" indent="0" algn="just" rtl="0">
              <a:spcBef>
                <a:spcPts val="0"/>
              </a:spcBef>
              <a:spcAft>
                <a:spcPts val="0"/>
              </a:spcAft>
              <a:buNone/>
            </a:pPr>
            <a:endParaRPr sz="1600">
              <a:latin typeface="Times New Roman"/>
              <a:ea typeface="Times New Roman"/>
              <a:cs typeface="Times New Roman"/>
              <a:sym typeface="Times New Roman"/>
            </a:endParaRPr>
          </a:p>
          <a:p>
            <a:pPr marL="457200" lvl="0" indent="-330200" algn="just" rtl="0">
              <a:spcBef>
                <a:spcPts val="0"/>
              </a:spcBef>
              <a:spcAft>
                <a:spcPts val="0"/>
              </a:spcAft>
              <a:buSzPts val="1600"/>
              <a:buFont typeface="Times New Roman"/>
              <a:buChar char="●"/>
            </a:pPr>
            <a:r>
              <a:rPr lang="en" sz="1600">
                <a:latin typeface="Times New Roman"/>
                <a:ea typeface="Times New Roman"/>
                <a:cs typeface="Times New Roman"/>
                <a:sym typeface="Times New Roman"/>
              </a:rPr>
              <a:t>On clicking add button admin can add the attendance details like employee id, employee email, attendance date and status that either present or absent.</a:t>
            </a:r>
            <a:endParaRPr sz="1600">
              <a:latin typeface="Times New Roman"/>
              <a:ea typeface="Times New Roman"/>
              <a:cs typeface="Times New Roman"/>
              <a:sym typeface="Times New Roman"/>
            </a:endParaRPr>
          </a:p>
          <a:p>
            <a:pPr marL="0" lvl="0" indent="0" algn="just" rtl="0">
              <a:spcBef>
                <a:spcPts val="0"/>
              </a:spcBef>
              <a:spcAft>
                <a:spcPts val="0"/>
              </a:spcAft>
              <a:buNone/>
            </a:pPr>
            <a:endParaRPr sz="1600">
              <a:latin typeface="Times New Roman"/>
              <a:ea typeface="Times New Roman"/>
              <a:cs typeface="Times New Roman"/>
              <a:sym typeface="Times New Roman"/>
            </a:endParaRPr>
          </a:p>
          <a:p>
            <a:pPr marL="457200" lvl="0" indent="-330200" algn="just" rtl="0">
              <a:spcBef>
                <a:spcPts val="0"/>
              </a:spcBef>
              <a:spcAft>
                <a:spcPts val="0"/>
              </a:spcAft>
              <a:buSzPts val="1600"/>
              <a:buFont typeface="Times New Roman"/>
              <a:buChar char="●"/>
            </a:pPr>
            <a:r>
              <a:rPr lang="en" sz="1600">
                <a:latin typeface="Times New Roman"/>
                <a:ea typeface="Times New Roman"/>
                <a:cs typeface="Times New Roman"/>
                <a:sym typeface="Times New Roman"/>
              </a:rPr>
              <a:t>On clicking on edit or update button admin can edit the status of employee attendance.</a:t>
            </a:r>
            <a:endParaRPr sz="1600">
              <a:latin typeface="Times New Roman"/>
              <a:ea typeface="Times New Roman"/>
              <a:cs typeface="Times New Roman"/>
              <a:sym typeface="Times New Roman"/>
            </a:endParaRPr>
          </a:p>
          <a:p>
            <a:pPr marL="0" lvl="0" indent="0" algn="just" rtl="0">
              <a:spcBef>
                <a:spcPts val="0"/>
              </a:spcBef>
              <a:spcAft>
                <a:spcPts val="0"/>
              </a:spcAft>
              <a:buNone/>
            </a:pPr>
            <a:endParaRPr sz="1600">
              <a:latin typeface="Times New Roman"/>
              <a:ea typeface="Times New Roman"/>
              <a:cs typeface="Times New Roman"/>
              <a:sym typeface="Times New Roman"/>
            </a:endParaRPr>
          </a:p>
          <a:p>
            <a:pPr marL="457200" lvl="0" indent="-330200" algn="just" rtl="0">
              <a:spcBef>
                <a:spcPts val="0"/>
              </a:spcBef>
              <a:spcAft>
                <a:spcPts val="0"/>
              </a:spcAft>
              <a:buSzPts val="1600"/>
              <a:buFont typeface="Times New Roman"/>
              <a:buChar char="●"/>
            </a:pPr>
            <a:r>
              <a:rPr lang="en" sz="1600">
                <a:latin typeface="Times New Roman"/>
                <a:ea typeface="Times New Roman"/>
                <a:cs typeface="Times New Roman"/>
                <a:sym typeface="Times New Roman"/>
              </a:rPr>
              <a:t>On Clicking on delete button admin can delete the particular employee attendance details.</a:t>
            </a:r>
            <a:endParaRPr sz="1600">
              <a:latin typeface="Times New Roman"/>
              <a:ea typeface="Times New Roman"/>
              <a:cs typeface="Times New Roman"/>
              <a:sym typeface="Times New Roman"/>
            </a:endParaRPr>
          </a:p>
          <a:p>
            <a:pPr marL="0" lvl="0" indent="0" algn="just" rtl="0">
              <a:spcBef>
                <a:spcPts val="0"/>
              </a:spcBef>
              <a:spcAft>
                <a:spcPts val="0"/>
              </a:spcAft>
              <a:buNone/>
            </a:pPr>
            <a:endParaRPr sz="16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Google Shape;1678;p54"/>
          <p:cNvSpPr txBox="1">
            <a:spLocks noGrp="1"/>
          </p:cNvSpPr>
          <p:nvPr>
            <p:ph type="title"/>
          </p:nvPr>
        </p:nvSpPr>
        <p:spPr>
          <a:xfrm>
            <a:off x="924875" y="2485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sz="2700">
                <a:latin typeface="Times New Roman"/>
                <a:ea typeface="Times New Roman"/>
                <a:cs typeface="Times New Roman"/>
                <a:sym typeface="Times New Roman"/>
              </a:rPr>
              <a:t>Add Attendance Management System (AMS - Admin)</a:t>
            </a:r>
            <a:endParaRPr sz="2700">
              <a:latin typeface="Times New Roman"/>
              <a:ea typeface="Times New Roman"/>
              <a:cs typeface="Times New Roman"/>
              <a:sym typeface="Times New Roman"/>
            </a:endParaRPr>
          </a:p>
        </p:txBody>
      </p:sp>
      <p:pic>
        <p:nvPicPr>
          <p:cNvPr id="1679" name="Google Shape;1679;p54"/>
          <p:cNvPicPr preferRelativeResize="0"/>
          <p:nvPr/>
        </p:nvPicPr>
        <p:blipFill rotWithShape="1">
          <a:blip r:embed="rId3">
            <a:alphaModFix/>
          </a:blip>
          <a:srcRect t="3714" b="5697"/>
          <a:stretch/>
        </p:blipFill>
        <p:spPr>
          <a:xfrm>
            <a:off x="859500" y="1002825"/>
            <a:ext cx="7468123" cy="404230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8"/>
          <p:cNvSpPr/>
          <p:nvPr/>
        </p:nvSpPr>
        <p:spPr>
          <a:xfrm flipH="1">
            <a:off x="3314944" y="1473939"/>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14" name="Google Shape;414;p28"/>
          <p:cNvSpPr/>
          <p:nvPr/>
        </p:nvSpPr>
        <p:spPr>
          <a:xfrm flipH="1">
            <a:off x="5237256" y="1473939"/>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15" name="Google Shape;415;p28"/>
          <p:cNvSpPr/>
          <p:nvPr/>
        </p:nvSpPr>
        <p:spPr>
          <a:xfrm flipH="1">
            <a:off x="1181194" y="1473939"/>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16" name="Google Shape;416;p28"/>
          <p:cNvSpPr txBox="1">
            <a:spLocks noGrp="1"/>
          </p:cNvSpPr>
          <p:nvPr>
            <p:ph type="title" idx="17"/>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dirty="0" smtClean="0">
                <a:latin typeface="Garamond"/>
                <a:ea typeface="Garamond"/>
                <a:cs typeface="Garamond"/>
                <a:sym typeface="Garamond"/>
              </a:rPr>
              <a:t>Contents</a:t>
            </a:r>
            <a:endParaRPr dirty="0">
              <a:latin typeface="Garamond"/>
              <a:ea typeface="Garamond"/>
              <a:cs typeface="Garamond"/>
              <a:sym typeface="Garamond"/>
            </a:endParaRPr>
          </a:p>
        </p:txBody>
      </p:sp>
      <p:sp>
        <p:nvSpPr>
          <p:cNvPr id="417" name="Google Shape;417;p28"/>
          <p:cNvSpPr txBox="1">
            <a:spLocks noGrp="1"/>
          </p:cNvSpPr>
          <p:nvPr>
            <p:ph type="title"/>
          </p:nvPr>
        </p:nvSpPr>
        <p:spPr>
          <a:xfrm flipH="1">
            <a:off x="506794" y="1541651"/>
            <a:ext cx="1080000" cy="360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latin typeface="Garamond"/>
                <a:ea typeface="Garamond"/>
                <a:cs typeface="Garamond"/>
                <a:sym typeface="Garamond"/>
              </a:rPr>
              <a:t>01</a:t>
            </a:r>
            <a:endParaRPr>
              <a:latin typeface="Garamond"/>
              <a:ea typeface="Garamond"/>
              <a:cs typeface="Garamond"/>
              <a:sym typeface="Garamond"/>
            </a:endParaRPr>
          </a:p>
        </p:txBody>
      </p:sp>
      <p:sp>
        <p:nvSpPr>
          <p:cNvPr id="418" name="Google Shape;418;p28"/>
          <p:cNvSpPr txBox="1">
            <a:spLocks noGrp="1"/>
          </p:cNvSpPr>
          <p:nvPr>
            <p:ph type="subTitle" idx="3"/>
          </p:nvPr>
        </p:nvSpPr>
        <p:spPr>
          <a:xfrm>
            <a:off x="506794" y="1901651"/>
            <a:ext cx="2159700" cy="36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a:latin typeface="Garamond"/>
                <a:ea typeface="Garamond"/>
                <a:cs typeface="Garamond"/>
                <a:sym typeface="Garamond"/>
              </a:rPr>
              <a:t>INTRODUCTION</a:t>
            </a:r>
            <a:endParaRPr>
              <a:latin typeface="Garamond"/>
              <a:ea typeface="Garamond"/>
              <a:cs typeface="Garamond"/>
              <a:sym typeface="Garamond"/>
            </a:endParaRPr>
          </a:p>
        </p:txBody>
      </p:sp>
      <p:sp>
        <p:nvSpPr>
          <p:cNvPr id="419" name="Google Shape;419;p28"/>
          <p:cNvSpPr txBox="1">
            <a:spLocks noGrp="1"/>
          </p:cNvSpPr>
          <p:nvPr>
            <p:ph type="subTitle" idx="4"/>
          </p:nvPr>
        </p:nvSpPr>
        <p:spPr>
          <a:xfrm>
            <a:off x="2666494" y="1901651"/>
            <a:ext cx="2159700" cy="36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a:latin typeface="Garamond"/>
                <a:ea typeface="Garamond"/>
                <a:cs typeface="Garamond"/>
                <a:sym typeface="Garamond"/>
              </a:rPr>
              <a:t>OBJECTIVE</a:t>
            </a:r>
            <a:endParaRPr>
              <a:latin typeface="Garamond"/>
              <a:ea typeface="Garamond"/>
              <a:cs typeface="Garamond"/>
              <a:sym typeface="Garamond"/>
            </a:endParaRPr>
          </a:p>
        </p:txBody>
      </p:sp>
      <p:sp>
        <p:nvSpPr>
          <p:cNvPr id="420" name="Google Shape;420;p28"/>
          <p:cNvSpPr txBox="1">
            <a:spLocks noGrp="1"/>
          </p:cNvSpPr>
          <p:nvPr>
            <p:ph type="subTitle" idx="5"/>
          </p:nvPr>
        </p:nvSpPr>
        <p:spPr>
          <a:xfrm>
            <a:off x="4614756" y="1901651"/>
            <a:ext cx="1992620" cy="36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a:latin typeface="Garamond"/>
                <a:ea typeface="Garamond"/>
                <a:cs typeface="Garamond"/>
                <a:sym typeface="Garamond"/>
              </a:rPr>
              <a:t>SYSTEM REQUIREMENT</a:t>
            </a:r>
            <a:endParaRPr>
              <a:latin typeface="Garamond"/>
              <a:ea typeface="Garamond"/>
              <a:cs typeface="Garamond"/>
              <a:sym typeface="Garamond"/>
            </a:endParaRPr>
          </a:p>
        </p:txBody>
      </p:sp>
      <p:sp>
        <p:nvSpPr>
          <p:cNvPr id="421" name="Google Shape;421;p28"/>
          <p:cNvSpPr txBox="1">
            <a:spLocks noGrp="1"/>
          </p:cNvSpPr>
          <p:nvPr>
            <p:ph type="subTitle" idx="6"/>
          </p:nvPr>
        </p:nvSpPr>
        <p:spPr>
          <a:xfrm>
            <a:off x="506794" y="3162002"/>
            <a:ext cx="2139300" cy="36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a:latin typeface="Garamond"/>
                <a:ea typeface="Garamond"/>
                <a:cs typeface="Garamond"/>
                <a:sym typeface="Garamond"/>
              </a:rPr>
              <a:t>FEATURES</a:t>
            </a:r>
            <a:endParaRPr>
              <a:latin typeface="Garamond"/>
              <a:ea typeface="Garamond"/>
              <a:cs typeface="Garamond"/>
              <a:sym typeface="Garamond"/>
            </a:endParaRPr>
          </a:p>
        </p:txBody>
      </p:sp>
      <p:sp>
        <p:nvSpPr>
          <p:cNvPr id="422" name="Google Shape;422;p28"/>
          <p:cNvSpPr txBox="1">
            <a:spLocks noGrp="1"/>
          </p:cNvSpPr>
          <p:nvPr>
            <p:ph type="subTitle" idx="7"/>
          </p:nvPr>
        </p:nvSpPr>
        <p:spPr>
          <a:xfrm>
            <a:off x="2666494" y="3162002"/>
            <a:ext cx="2159700" cy="36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a:latin typeface="Garamond"/>
                <a:ea typeface="Garamond"/>
                <a:cs typeface="Garamond"/>
                <a:sym typeface="Garamond"/>
              </a:rPr>
              <a:t>APP FLOW</a:t>
            </a:r>
            <a:endParaRPr>
              <a:latin typeface="Garamond"/>
              <a:ea typeface="Garamond"/>
              <a:cs typeface="Garamond"/>
              <a:sym typeface="Garamond"/>
            </a:endParaRPr>
          </a:p>
        </p:txBody>
      </p:sp>
      <p:sp>
        <p:nvSpPr>
          <p:cNvPr id="423" name="Google Shape;423;p28"/>
          <p:cNvSpPr txBox="1">
            <a:spLocks noGrp="1"/>
          </p:cNvSpPr>
          <p:nvPr>
            <p:ph type="subTitle" idx="8"/>
          </p:nvPr>
        </p:nvSpPr>
        <p:spPr>
          <a:xfrm>
            <a:off x="4614756" y="3162002"/>
            <a:ext cx="2159700" cy="36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a:latin typeface="Garamond"/>
                <a:ea typeface="Garamond"/>
                <a:cs typeface="Garamond"/>
                <a:sym typeface="Garamond"/>
              </a:rPr>
              <a:t>E-R DIAGRAM</a:t>
            </a:r>
            <a:endParaRPr>
              <a:latin typeface="Garamond"/>
              <a:ea typeface="Garamond"/>
              <a:cs typeface="Garamond"/>
              <a:sym typeface="Garamond"/>
            </a:endParaRPr>
          </a:p>
        </p:txBody>
      </p:sp>
      <p:sp>
        <p:nvSpPr>
          <p:cNvPr id="424" name="Google Shape;424;p28"/>
          <p:cNvSpPr txBox="1">
            <a:spLocks noGrp="1"/>
          </p:cNvSpPr>
          <p:nvPr>
            <p:ph type="title" idx="9"/>
          </p:nvPr>
        </p:nvSpPr>
        <p:spPr>
          <a:xfrm>
            <a:off x="2666494" y="1541651"/>
            <a:ext cx="1080000" cy="360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latin typeface="Garamond"/>
                <a:ea typeface="Garamond"/>
                <a:cs typeface="Garamond"/>
                <a:sym typeface="Garamond"/>
              </a:rPr>
              <a:t>02</a:t>
            </a:r>
            <a:endParaRPr>
              <a:latin typeface="Garamond"/>
              <a:ea typeface="Garamond"/>
              <a:cs typeface="Garamond"/>
              <a:sym typeface="Garamond"/>
            </a:endParaRPr>
          </a:p>
        </p:txBody>
      </p:sp>
      <p:sp>
        <p:nvSpPr>
          <p:cNvPr id="425" name="Google Shape;425;p28"/>
          <p:cNvSpPr txBox="1">
            <a:spLocks noGrp="1"/>
          </p:cNvSpPr>
          <p:nvPr>
            <p:ph type="title" idx="13"/>
          </p:nvPr>
        </p:nvSpPr>
        <p:spPr>
          <a:xfrm>
            <a:off x="4614756" y="1541651"/>
            <a:ext cx="1080000" cy="360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latin typeface="Garamond"/>
                <a:ea typeface="Garamond"/>
                <a:cs typeface="Garamond"/>
                <a:sym typeface="Garamond"/>
              </a:rPr>
              <a:t>03</a:t>
            </a:r>
            <a:endParaRPr>
              <a:latin typeface="Garamond"/>
              <a:ea typeface="Garamond"/>
              <a:cs typeface="Garamond"/>
              <a:sym typeface="Garamond"/>
            </a:endParaRPr>
          </a:p>
        </p:txBody>
      </p:sp>
      <p:sp>
        <p:nvSpPr>
          <p:cNvPr id="426" name="Google Shape;426;p28"/>
          <p:cNvSpPr txBox="1">
            <a:spLocks noGrp="1"/>
          </p:cNvSpPr>
          <p:nvPr>
            <p:ph type="title" idx="14"/>
          </p:nvPr>
        </p:nvSpPr>
        <p:spPr>
          <a:xfrm flipH="1">
            <a:off x="506794" y="2802002"/>
            <a:ext cx="1080000" cy="360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latin typeface="Garamond"/>
                <a:ea typeface="Garamond"/>
                <a:cs typeface="Garamond"/>
                <a:sym typeface="Garamond"/>
              </a:rPr>
              <a:t>05</a:t>
            </a:r>
            <a:endParaRPr>
              <a:latin typeface="Garamond"/>
              <a:ea typeface="Garamond"/>
              <a:cs typeface="Garamond"/>
              <a:sym typeface="Garamond"/>
            </a:endParaRPr>
          </a:p>
        </p:txBody>
      </p:sp>
      <p:sp>
        <p:nvSpPr>
          <p:cNvPr id="427" name="Google Shape;427;p28"/>
          <p:cNvSpPr txBox="1">
            <a:spLocks noGrp="1"/>
          </p:cNvSpPr>
          <p:nvPr>
            <p:ph type="title" idx="15"/>
          </p:nvPr>
        </p:nvSpPr>
        <p:spPr>
          <a:xfrm>
            <a:off x="2666494" y="2802002"/>
            <a:ext cx="1080000" cy="360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latin typeface="Garamond"/>
                <a:ea typeface="Garamond"/>
                <a:cs typeface="Garamond"/>
                <a:sym typeface="Garamond"/>
              </a:rPr>
              <a:t>06</a:t>
            </a:r>
            <a:endParaRPr>
              <a:latin typeface="Garamond"/>
              <a:ea typeface="Garamond"/>
              <a:cs typeface="Garamond"/>
              <a:sym typeface="Garamond"/>
            </a:endParaRPr>
          </a:p>
        </p:txBody>
      </p:sp>
      <p:sp>
        <p:nvSpPr>
          <p:cNvPr id="428" name="Google Shape;428;p28"/>
          <p:cNvSpPr txBox="1">
            <a:spLocks noGrp="1"/>
          </p:cNvSpPr>
          <p:nvPr>
            <p:ph type="title" idx="16"/>
          </p:nvPr>
        </p:nvSpPr>
        <p:spPr>
          <a:xfrm>
            <a:off x="4614756" y="2802002"/>
            <a:ext cx="1080000" cy="360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latin typeface="Garamond"/>
                <a:ea typeface="Garamond"/>
                <a:cs typeface="Garamond"/>
                <a:sym typeface="Garamond"/>
              </a:rPr>
              <a:t>07</a:t>
            </a:r>
            <a:endParaRPr>
              <a:latin typeface="Garamond"/>
              <a:ea typeface="Garamond"/>
              <a:cs typeface="Garamond"/>
              <a:sym typeface="Garamond"/>
            </a:endParaRPr>
          </a:p>
        </p:txBody>
      </p:sp>
      <p:sp>
        <p:nvSpPr>
          <p:cNvPr id="429" name="Google Shape;429;p28"/>
          <p:cNvSpPr/>
          <p:nvPr/>
        </p:nvSpPr>
        <p:spPr>
          <a:xfrm flipH="1">
            <a:off x="3314944" y="2737040"/>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30" name="Google Shape;430;p28"/>
          <p:cNvSpPr/>
          <p:nvPr/>
        </p:nvSpPr>
        <p:spPr>
          <a:xfrm flipH="1">
            <a:off x="5237256" y="2737040"/>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31" name="Google Shape;431;p28"/>
          <p:cNvSpPr/>
          <p:nvPr/>
        </p:nvSpPr>
        <p:spPr>
          <a:xfrm flipH="1">
            <a:off x="1181194" y="2737040"/>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32" name="Google Shape;432;p28"/>
          <p:cNvSpPr txBox="1"/>
          <p:nvPr/>
        </p:nvSpPr>
        <p:spPr>
          <a:xfrm>
            <a:off x="551302" y="4335508"/>
            <a:ext cx="2139300" cy="36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1"/>
              </a:buClr>
              <a:buSzPts val="1400"/>
              <a:buFont typeface="Libre Franklin"/>
              <a:buNone/>
            </a:pPr>
            <a:r>
              <a:rPr lang="en" sz="1600" b="0" i="0" u="none" strike="noStrike" cap="none">
                <a:solidFill>
                  <a:schemeClr val="dk1"/>
                </a:solidFill>
                <a:latin typeface="Garamond"/>
                <a:ea typeface="Garamond"/>
                <a:cs typeface="Garamond"/>
                <a:sym typeface="Garamond"/>
              </a:rPr>
              <a:t>WORKING OF PROJECT</a:t>
            </a:r>
            <a:endParaRPr sz="1600" b="0" i="0" u="none" strike="noStrike" cap="none">
              <a:solidFill>
                <a:schemeClr val="dk1"/>
              </a:solidFill>
              <a:latin typeface="Garamond"/>
              <a:ea typeface="Garamond"/>
              <a:cs typeface="Garamond"/>
              <a:sym typeface="Garamond"/>
            </a:endParaRPr>
          </a:p>
        </p:txBody>
      </p:sp>
      <p:sp>
        <p:nvSpPr>
          <p:cNvPr id="433" name="Google Shape;433;p28"/>
          <p:cNvSpPr txBox="1"/>
          <p:nvPr/>
        </p:nvSpPr>
        <p:spPr>
          <a:xfrm>
            <a:off x="2711002" y="4335508"/>
            <a:ext cx="2159700" cy="36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1"/>
              </a:buClr>
              <a:buSzPts val="1400"/>
              <a:buFont typeface="Libre Franklin"/>
              <a:buNone/>
            </a:pPr>
            <a:r>
              <a:rPr lang="en" sz="1600" b="0" i="0" u="none" strike="noStrike" cap="none">
                <a:solidFill>
                  <a:schemeClr val="dk1"/>
                </a:solidFill>
                <a:latin typeface="Garamond"/>
                <a:ea typeface="Garamond"/>
                <a:cs typeface="Garamond"/>
                <a:sym typeface="Garamond"/>
              </a:rPr>
              <a:t>JUNIT TESTING-OUTPUT</a:t>
            </a:r>
            <a:endParaRPr/>
          </a:p>
        </p:txBody>
      </p:sp>
      <p:sp>
        <p:nvSpPr>
          <p:cNvPr id="434" name="Google Shape;434;p28"/>
          <p:cNvSpPr txBox="1"/>
          <p:nvPr/>
        </p:nvSpPr>
        <p:spPr>
          <a:xfrm>
            <a:off x="4659264" y="4335508"/>
            <a:ext cx="1948112" cy="36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1"/>
              </a:buClr>
              <a:buSzPts val="1400"/>
              <a:buFont typeface="Libre Franklin"/>
              <a:buNone/>
            </a:pPr>
            <a:r>
              <a:rPr lang="en" sz="1600" b="0" i="0" u="none" strike="noStrike" cap="none">
                <a:solidFill>
                  <a:schemeClr val="dk1"/>
                </a:solidFill>
                <a:latin typeface="Garamond"/>
                <a:ea typeface="Garamond"/>
                <a:cs typeface="Garamond"/>
                <a:sym typeface="Garamond"/>
              </a:rPr>
              <a:t>POSTMAN TESTING-OUTPUT</a:t>
            </a:r>
            <a:endParaRPr/>
          </a:p>
        </p:txBody>
      </p:sp>
      <p:sp>
        <p:nvSpPr>
          <p:cNvPr id="435" name="Google Shape;435;p28"/>
          <p:cNvSpPr txBox="1"/>
          <p:nvPr/>
        </p:nvSpPr>
        <p:spPr>
          <a:xfrm flipH="1">
            <a:off x="551302" y="3975508"/>
            <a:ext cx="1080000" cy="36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000"/>
              <a:buFont typeface="Arial"/>
              <a:buNone/>
            </a:pPr>
            <a:r>
              <a:rPr lang="en" sz="2400" b="0" i="0" u="none" strike="noStrike" cap="none">
                <a:solidFill>
                  <a:schemeClr val="dk1"/>
                </a:solidFill>
                <a:latin typeface="Garamond"/>
                <a:ea typeface="Garamond"/>
                <a:cs typeface="Garamond"/>
                <a:sym typeface="Garamond"/>
              </a:rPr>
              <a:t>09</a:t>
            </a:r>
            <a:endParaRPr/>
          </a:p>
        </p:txBody>
      </p:sp>
      <p:sp>
        <p:nvSpPr>
          <p:cNvPr id="436" name="Google Shape;436;p28"/>
          <p:cNvSpPr txBox="1"/>
          <p:nvPr/>
        </p:nvSpPr>
        <p:spPr>
          <a:xfrm>
            <a:off x="2711002" y="3975508"/>
            <a:ext cx="1080000" cy="36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000"/>
              <a:buFont typeface="Arial"/>
              <a:buNone/>
            </a:pPr>
            <a:r>
              <a:rPr lang="en" sz="2400" b="0" i="0" u="none" strike="noStrike" cap="none">
                <a:solidFill>
                  <a:schemeClr val="dk1"/>
                </a:solidFill>
                <a:latin typeface="Garamond"/>
                <a:ea typeface="Garamond"/>
                <a:cs typeface="Garamond"/>
                <a:sym typeface="Garamond"/>
              </a:rPr>
              <a:t>10</a:t>
            </a:r>
            <a:endParaRPr/>
          </a:p>
        </p:txBody>
      </p:sp>
      <p:sp>
        <p:nvSpPr>
          <p:cNvPr id="437" name="Google Shape;437;p28"/>
          <p:cNvSpPr txBox="1"/>
          <p:nvPr/>
        </p:nvSpPr>
        <p:spPr>
          <a:xfrm>
            <a:off x="4659264" y="3975508"/>
            <a:ext cx="1080000" cy="36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000"/>
              <a:buFont typeface="Arial"/>
              <a:buNone/>
            </a:pPr>
            <a:r>
              <a:rPr lang="en" sz="2400" b="0" i="0" u="none" strike="noStrike" cap="none">
                <a:solidFill>
                  <a:schemeClr val="dk1"/>
                </a:solidFill>
                <a:latin typeface="Garamond"/>
                <a:ea typeface="Garamond"/>
                <a:cs typeface="Garamond"/>
                <a:sym typeface="Garamond"/>
              </a:rPr>
              <a:t>11</a:t>
            </a:r>
            <a:endParaRPr/>
          </a:p>
        </p:txBody>
      </p:sp>
      <p:sp>
        <p:nvSpPr>
          <p:cNvPr id="438" name="Google Shape;438;p28"/>
          <p:cNvSpPr/>
          <p:nvPr/>
        </p:nvSpPr>
        <p:spPr>
          <a:xfrm flipH="1">
            <a:off x="3359452" y="3910546"/>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39" name="Google Shape;439;p28"/>
          <p:cNvSpPr/>
          <p:nvPr/>
        </p:nvSpPr>
        <p:spPr>
          <a:xfrm flipH="1">
            <a:off x="5281764" y="3910546"/>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40" name="Google Shape;440;p28"/>
          <p:cNvSpPr/>
          <p:nvPr/>
        </p:nvSpPr>
        <p:spPr>
          <a:xfrm flipH="1">
            <a:off x="1225702" y="3910546"/>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41" name="Google Shape;441;p28"/>
          <p:cNvSpPr/>
          <p:nvPr/>
        </p:nvSpPr>
        <p:spPr>
          <a:xfrm flipH="1">
            <a:off x="7211318" y="1473939"/>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42" name="Google Shape;442;p28"/>
          <p:cNvSpPr txBox="1"/>
          <p:nvPr/>
        </p:nvSpPr>
        <p:spPr>
          <a:xfrm>
            <a:off x="6562868" y="1901651"/>
            <a:ext cx="2159700" cy="36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1"/>
              </a:buClr>
              <a:buSzPts val="1400"/>
              <a:buFont typeface="Libre Franklin"/>
              <a:buNone/>
            </a:pPr>
            <a:r>
              <a:rPr lang="en" sz="1600" b="0" i="0" u="none" strike="noStrike" cap="none">
                <a:solidFill>
                  <a:schemeClr val="dk1"/>
                </a:solidFill>
                <a:latin typeface="Garamond"/>
                <a:ea typeface="Garamond"/>
                <a:cs typeface="Garamond"/>
                <a:sym typeface="Garamond"/>
              </a:rPr>
              <a:t>TOOLS &amp; LANGUAGES USED</a:t>
            </a:r>
            <a:endParaRPr/>
          </a:p>
        </p:txBody>
      </p:sp>
      <p:sp>
        <p:nvSpPr>
          <p:cNvPr id="443" name="Google Shape;443;p28"/>
          <p:cNvSpPr txBox="1"/>
          <p:nvPr/>
        </p:nvSpPr>
        <p:spPr>
          <a:xfrm>
            <a:off x="6562868" y="3162002"/>
            <a:ext cx="2159700" cy="36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1"/>
              </a:buClr>
              <a:buSzPts val="1400"/>
              <a:buFont typeface="Libre Franklin"/>
              <a:buNone/>
            </a:pPr>
            <a:r>
              <a:rPr lang="en" sz="1600" b="0" i="0" u="none" strike="noStrike" cap="none">
                <a:solidFill>
                  <a:schemeClr val="dk1"/>
                </a:solidFill>
                <a:latin typeface="Garamond"/>
                <a:ea typeface="Garamond"/>
                <a:cs typeface="Garamond"/>
                <a:sym typeface="Garamond"/>
              </a:rPr>
              <a:t>ADVANTAGES</a:t>
            </a:r>
            <a:endParaRPr/>
          </a:p>
        </p:txBody>
      </p:sp>
      <p:sp>
        <p:nvSpPr>
          <p:cNvPr id="444" name="Google Shape;444;p28"/>
          <p:cNvSpPr txBox="1"/>
          <p:nvPr/>
        </p:nvSpPr>
        <p:spPr>
          <a:xfrm>
            <a:off x="6562868" y="1541651"/>
            <a:ext cx="1080000" cy="36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000"/>
              <a:buFont typeface="Arial"/>
              <a:buNone/>
            </a:pPr>
            <a:r>
              <a:rPr lang="en" sz="2400" b="0" i="0" u="none" strike="noStrike" cap="none">
                <a:solidFill>
                  <a:schemeClr val="dk1"/>
                </a:solidFill>
                <a:latin typeface="Garamond"/>
                <a:ea typeface="Garamond"/>
                <a:cs typeface="Garamond"/>
                <a:sym typeface="Garamond"/>
              </a:rPr>
              <a:t>04</a:t>
            </a:r>
            <a:endParaRPr/>
          </a:p>
        </p:txBody>
      </p:sp>
      <p:sp>
        <p:nvSpPr>
          <p:cNvPr id="445" name="Google Shape;445;p28"/>
          <p:cNvSpPr txBox="1"/>
          <p:nvPr/>
        </p:nvSpPr>
        <p:spPr>
          <a:xfrm>
            <a:off x="6562868" y="2802002"/>
            <a:ext cx="1080000" cy="36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000"/>
              <a:buFont typeface="Arial"/>
              <a:buNone/>
            </a:pPr>
            <a:r>
              <a:rPr lang="en" sz="2400" b="0" i="0" u="none" strike="noStrike" cap="none">
                <a:solidFill>
                  <a:schemeClr val="dk1"/>
                </a:solidFill>
                <a:latin typeface="Garamond"/>
                <a:ea typeface="Garamond"/>
                <a:cs typeface="Garamond"/>
                <a:sym typeface="Garamond"/>
              </a:rPr>
              <a:t>08</a:t>
            </a:r>
            <a:endParaRPr/>
          </a:p>
        </p:txBody>
      </p:sp>
      <p:sp>
        <p:nvSpPr>
          <p:cNvPr id="446" name="Google Shape;446;p28"/>
          <p:cNvSpPr/>
          <p:nvPr/>
        </p:nvSpPr>
        <p:spPr>
          <a:xfrm flipH="1">
            <a:off x="7211318" y="2737040"/>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47" name="Google Shape;447;p28"/>
          <p:cNvSpPr txBox="1"/>
          <p:nvPr/>
        </p:nvSpPr>
        <p:spPr>
          <a:xfrm>
            <a:off x="6607376" y="4335508"/>
            <a:ext cx="2159700" cy="36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1"/>
              </a:buClr>
              <a:buSzPts val="1400"/>
              <a:buFont typeface="Libre Franklin"/>
              <a:buNone/>
            </a:pPr>
            <a:r>
              <a:rPr lang="en" sz="1600" b="0" i="0" u="none" strike="noStrike" cap="none">
                <a:solidFill>
                  <a:schemeClr val="dk1"/>
                </a:solidFill>
                <a:latin typeface="Garamond"/>
                <a:ea typeface="Garamond"/>
                <a:cs typeface="Garamond"/>
                <a:sym typeface="Garamond"/>
              </a:rPr>
              <a:t>CONCLUSION</a:t>
            </a:r>
            <a:endParaRPr/>
          </a:p>
        </p:txBody>
      </p:sp>
      <p:sp>
        <p:nvSpPr>
          <p:cNvPr id="448" name="Google Shape;448;p28"/>
          <p:cNvSpPr txBox="1"/>
          <p:nvPr/>
        </p:nvSpPr>
        <p:spPr>
          <a:xfrm>
            <a:off x="6607376" y="3975508"/>
            <a:ext cx="1080000" cy="36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000"/>
              <a:buFont typeface="Arial"/>
              <a:buNone/>
            </a:pPr>
            <a:r>
              <a:rPr lang="en" sz="2400" b="0" i="0" u="none" strike="noStrike" cap="none">
                <a:solidFill>
                  <a:schemeClr val="dk1"/>
                </a:solidFill>
                <a:latin typeface="Garamond"/>
                <a:ea typeface="Garamond"/>
                <a:cs typeface="Garamond"/>
                <a:sym typeface="Garamond"/>
              </a:rPr>
              <a:t>12</a:t>
            </a:r>
            <a:endParaRPr/>
          </a:p>
        </p:txBody>
      </p:sp>
      <p:sp>
        <p:nvSpPr>
          <p:cNvPr id="449" name="Google Shape;449;p28"/>
          <p:cNvSpPr/>
          <p:nvPr/>
        </p:nvSpPr>
        <p:spPr>
          <a:xfrm flipH="1">
            <a:off x="7255826" y="3910546"/>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55"/>
          <p:cNvSpPr txBox="1">
            <a:spLocks noGrp="1"/>
          </p:cNvSpPr>
          <p:nvPr>
            <p:ph type="title"/>
          </p:nvPr>
        </p:nvSpPr>
        <p:spPr>
          <a:xfrm>
            <a:off x="924875" y="2485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sz="3500">
                <a:latin typeface="Times New Roman"/>
                <a:ea typeface="Times New Roman"/>
                <a:cs typeface="Times New Roman"/>
                <a:sym typeface="Times New Roman"/>
              </a:rPr>
              <a:t>Edit Attendance Management System (AMS - Admin)</a:t>
            </a:r>
            <a:endParaRPr sz="3500">
              <a:latin typeface="Times New Roman"/>
              <a:ea typeface="Times New Roman"/>
              <a:cs typeface="Times New Roman"/>
              <a:sym typeface="Times New Roman"/>
            </a:endParaRPr>
          </a:p>
        </p:txBody>
      </p:sp>
      <p:pic>
        <p:nvPicPr>
          <p:cNvPr id="1685" name="Google Shape;1685;p55"/>
          <p:cNvPicPr preferRelativeResize="0"/>
          <p:nvPr/>
        </p:nvPicPr>
        <p:blipFill>
          <a:blip r:embed="rId3">
            <a:alphaModFix/>
          </a:blip>
          <a:stretch>
            <a:fillRect/>
          </a:stretch>
        </p:blipFill>
        <p:spPr>
          <a:xfrm>
            <a:off x="596675" y="1522150"/>
            <a:ext cx="7954526" cy="3404850"/>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56"/>
          <p:cNvSpPr txBox="1">
            <a:spLocks noGrp="1"/>
          </p:cNvSpPr>
          <p:nvPr>
            <p:ph type="title"/>
          </p:nvPr>
        </p:nvSpPr>
        <p:spPr>
          <a:xfrm>
            <a:off x="924875" y="248500"/>
            <a:ext cx="810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100"/>
              <a:buNone/>
            </a:pPr>
            <a:r>
              <a:rPr lang="en" sz="2600"/>
              <a:t>View Attendance Management System (AMS-Admin)</a:t>
            </a:r>
            <a:endParaRPr sz="2600"/>
          </a:p>
        </p:txBody>
      </p:sp>
      <p:pic>
        <p:nvPicPr>
          <p:cNvPr id="1691" name="Google Shape;1691;p56"/>
          <p:cNvPicPr preferRelativeResize="0"/>
          <p:nvPr/>
        </p:nvPicPr>
        <p:blipFill rotWithShape="1">
          <a:blip r:embed="rId3">
            <a:alphaModFix/>
          </a:blip>
          <a:srcRect t="3709" b="5364"/>
          <a:stretch/>
        </p:blipFill>
        <p:spPr>
          <a:xfrm>
            <a:off x="924875" y="1101225"/>
            <a:ext cx="7499602" cy="3652825"/>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57"/>
          <p:cNvSpPr txBox="1">
            <a:spLocks noGrp="1"/>
          </p:cNvSpPr>
          <p:nvPr>
            <p:ph type="title"/>
          </p:nvPr>
        </p:nvSpPr>
        <p:spPr>
          <a:xfrm>
            <a:off x="924875" y="248500"/>
            <a:ext cx="810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100"/>
              <a:buNone/>
            </a:pPr>
            <a:r>
              <a:rPr lang="en" sz="2500"/>
              <a:t>Delete Attendance Management System (AMS-Admin)</a:t>
            </a:r>
            <a:endParaRPr sz="2500"/>
          </a:p>
        </p:txBody>
      </p:sp>
      <p:pic>
        <p:nvPicPr>
          <p:cNvPr id="1697" name="Google Shape;1697;p57"/>
          <p:cNvPicPr preferRelativeResize="0"/>
          <p:nvPr/>
        </p:nvPicPr>
        <p:blipFill rotWithShape="1">
          <a:blip r:embed="rId3">
            <a:alphaModFix/>
          </a:blip>
          <a:srcRect t="4179" b="4562"/>
          <a:stretch/>
        </p:blipFill>
        <p:spPr>
          <a:xfrm>
            <a:off x="1000900" y="899775"/>
            <a:ext cx="7142198" cy="4028851"/>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58"/>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sz="3000">
                <a:latin typeface="Times New Roman"/>
                <a:ea typeface="Times New Roman"/>
                <a:cs typeface="Times New Roman"/>
                <a:sym typeface="Times New Roman"/>
              </a:rPr>
              <a:t>Leave Management System (LMS-admin)</a:t>
            </a:r>
            <a:endParaRPr sz="3000">
              <a:latin typeface="Times New Roman"/>
              <a:ea typeface="Times New Roman"/>
              <a:cs typeface="Times New Roman"/>
              <a:sym typeface="Times New Roman"/>
            </a:endParaRPr>
          </a:p>
        </p:txBody>
      </p:sp>
      <p:sp>
        <p:nvSpPr>
          <p:cNvPr id="1703" name="Google Shape;1703;p58"/>
          <p:cNvSpPr txBox="1"/>
          <p:nvPr/>
        </p:nvSpPr>
        <p:spPr>
          <a:xfrm>
            <a:off x="1096950" y="1564925"/>
            <a:ext cx="7044900" cy="26967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Features of LMS - Admin:</a:t>
            </a:r>
            <a:endParaRPr sz="160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 sz="1600">
                <a:solidFill>
                  <a:schemeClr val="dk1"/>
                </a:solidFill>
                <a:latin typeface="Times New Roman"/>
                <a:ea typeface="Times New Roman"/>
                <a:cs typeface="Times New Roman"/>
                <a:sym typeface="Times New Roman"/>
              </a:rPr>
              <a:t>      View Leaves from different Employees/Approve or reject</a:t>
            </a:r>
            <a:endParaRPr sz="1600">
              <a:solidFill>
                <a:schemeClr val="dk1"/>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On the main page of lms admin can view all the Leave Requests from the different Employees.</a:t>
            </a:r>
            <a:endParaRPr sz="1600">
              <a:solidFill>
                <a:schemeClr val="dk1"/>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 Admin can see the reasons of leave and the leave dates of Employee</a:t>
            </a:r>
            <a:endParaRPr sz="160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 sz="1600">
                <a:solidFill>
                  <a:schemeClr val="dk1"/>
                </a:solidFill>
                <a:latin typeface="Times New Roman"/>
                <a:ea typeface="Times New Roman"/>
                <a:cs typeface="Times New Roman"/>
                <a:sym typeface="Times New Roman"/>
              </a:rPr>
              <a:t>i.e,duration.</a:t>
            </a:r>
            <a:endParaRPr sz="1600">
              <a:solidFill>
                <a:schemeClr val="dk1"/>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Admin has two buttons one is Approve and other is Reject .</a:t>
            </a:r>
            <a:endParaRPr sz="1600">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dk1"/>
              </a:buClr>
              <a:buSzPts val="1400"/>
              <a:buFont typeface="Libre Franklin"/>
              <a:buChar char="●"/>
            </a:pPr>
            <a:r>
              <a:rPr lang="en" sz="1600">
                <a:solidFill>
                  <a:schemeClr val="dk1"/>
                </a:solidFill>
                <a:latin typeface="Times New Roman"/>
                <a:ea typeface="Times New Roman"/>
                <a:cs typeface="Times New Roman"/>
                <a:sym typeface="Times New Roman"/>
              </a:rPr>
              <a:t>On Clicking on Approve button admin can accept the leave of employee orelse when he click Reject button the leave of employee gets rejected</a:t>
            </a:r>
            <a:r>
              <a:rPr lang="en">
                <a:solidFill>
                  <a:schemeClr val="dk1"/>
                </a:solidFill>
                <a:latin typeface="Libre Franklin"/>
                <a:ea typeface="Libre Franklin"/>
                <a:cs typeface="Libre Franklin"/>
                <a:sym typeface="Libre Franklin"/>
              </a:rPr>
              <a:t>.</a:t>
            </a:r>
            <a:endParaRPr>
              <a:solidFill>
                <a:schemeClr val="dk1"/>
              </a:solidFill>
              <a:latin typeface="Libre Franklin"/>
              <a:ea typeface="Libre Franklin"/>
              <a:cs typeface="Libre Franklin"/>
              <a:sym typeface="Libre Franklin"/>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Google Shape;1708;p59"/>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4100"/>
              <a:buFont typeface="Arial"/>
              <a:buNone/>
            </a:pPr>
            <a:r>
              <a:rPr lang="en" sz="3000">
                <a:solidFill>
                  <a:schemeClr val="dk1"/>
                </a:solidFill>
                <a:latin typeface="Times New Roman"/>
                <a:ea typeface="Times New Roman"/>
                <a:cs typeface="Times New Roman"/>
                <a:sym typeface="Times New Roman"/>
              </a:rPr>
              <a:t>Leave Management System (LMS-admin)</a:t>
            </a:r>
            <a:endParaRPr/>
          </a:p>
        </p:txBody>
      </p:sp>
      <p:pic>
        <p:nvPicPr>
          <p:cNvPr id="1709" name="Google Shape;1709;p59"/>
          <p:cNvPicPr preferRelativeResize="0"/>
          <p:nvPr/>
        </p:nvPicPr>
        <p:blipFill>
          <a:blip r:embed="rId3">
            <a:alphaModFix/>
          </a:blip>
          <a:stretch>
            <a:fillRect/>
          </a:stretch>
        </p:blipFill>
        <p:spPr>
          <a:xfrm>
            <a:off x="854313" y="1221700"/>
            <a:ext cx="7471373" cy="3774600"/>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60"/>
          <p:cNvSpPr txBox="1">
            <a:spLocks noGrp="1"/>
          </p:cNvSpPr>
          <p:nvPr>
            <p:ph type="title"/>
          </p:nvPr>
        </p:nvSpPr>
        <p:spPr>
          <a:xfrm>
            <a:off x="522000" y="4792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4100"/>
              <a:buFont typeface="Arial"/>
              <a:buNone/>
            </a:pPr>
            <a:r>
              <a:rPr lang="en" sz="3000">
                <a:solidFill>
                  <a:schemeClr val="dk1"/>
                </a:solidFill>
                <a:latin typeface="Times New Roman"/>
                <a:ea typeface="Times New Roman"/>
                <a:cs typeface="Times New Roman"/>
                <a:sym typeface="Times New Roman"/>
              </a:rPr>
              <a:t>Leave Management System (LMS-admin)</a:t>
            </a:r>
            <a:endParaRPr/>
          </a:p>
        </p:txBody>
      </p:sp>
      <p:pic>
        <p:nvPicPr>
          <p:cNvPr id="1715" name="Google Shape;1715;p60"/>
          <p:cNvPicPr preferRelativeResize="0"/>
          <p:nvPr/>
        </p:nvPicPr>
        <p:blipFill>
          <a:blip r:embed="rId3">
            <a:alphaModFix/>
          </a:blip>
          <a:stretch>
            <a:fillRect/>
          </a:stretch>
        </p:blipFill>
        <p:spPr>
          <a:xfrm>
            <a:off x="722175" y="1190625"/>
            <a:ext cx="7541342" cy="3774599"/>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0" name="Google Shape;1720;p61"/>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4100"/>
              <a:buFont typeface="Arial"/>
              <a:buNone/>
            </a:pPr>
            <a:r>
              <a:rPr lang="en" sz="3000">
                <a:solidFill>
                  <a:schemeClr val="dk1"/>
                </a:solidFill>
                <a:latin typeface="Times New Roman"/>
                <a:ea typeface="Times New Roman"/>
                <a:cs typeface="Times New Roman"/>
                <a:sym typeface="Times New Roman"/>
              </a:rPr>
              <a:t>Leave Management System (LMS-admin)</a:t>
            </a:r>
            <a:endParaRPr/>
          </a:p>
        </p:txBody>
      </p:sp>
      <p:pic>
        <p:nvPicPr>
          <p:cNvPr id="1721" name="Google Shape;1721;p61"/>
          <p:cNvPicPr preferRelativeResize="0"/>
          <p:nvPr/>
        </p:nvPicPr>
        <p:blipFill>
          <a:blip r:embed="rId3">
            <a:alphaModFix/>
          </a:blip>
          <a:stretch>
            <a:fillRect/>
          </a:stretch>
        </p:blipFill>
        <p:spPr>
          <a:xfrm>
            <a:off x="862025" y="1309725"/>
            <a:ext cx="7564958" cy="3774599"/>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62"/>
          <p:cNvSpPr txBox="1">
            <a:spLocks noGrp="1"/>
          </p:cNvSpPr>
          <p:nvPr>
            <p:ph type="title"/>
          </p:nvPr>
        </p:nvSpPr>
        <p:spPr>
          <a:xfrm>
            <a:off x="522000" y="515775"/>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sz="3000">
                <a:latin typeface="Times New Roman"/>
                <a:ea typeface="Times New Roman"/>
                <a:cs typeface="Times New Roman"/>
                <a:sym typeface="Times New Roman"/>
              </a:rPr>
              <a:t>Salary Management system (SMS -admin)</a:t>
            </a:r>
            <a:endParaRPr sz="3000">
              <a:latin typeface="Times New Roman"/>
              <a:ea typeface="Times New Roman"/>
              <a:cs typeface="Times New Roman"/>
              <a:sym typeface="Times New Roman"/>
            </a:endParaRPr>
          </a:p>
        </p:txBody>
      </p:sp>
      <p:sp>
        <p:nvSpPr>
          <p:cNvPr id="1727" name="Google Shape;1727;p62"/>
          <p:cNvSpPr txBox="1"/>
          <p:nvPr/>
        </p:nvSpPr>
        <p:spPr>
          <a:xfrm>
            <a:off x="694750" y="1462600"/>
            <a:ext cx="664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1728" name="Google Shape;1728;p62"/>
          <p:cNvSpPr txBox="1">
            <a:spLocks noGrp="1"/>
          </p:cNvSpPr>
          <p:nvPr>
            <p:ph type="body" idx="1"/>
          </p:nvPr>
        </p:nvSpPr>
        <p:spPr>
          <a:xfrm>
            <a:off x="816625" y="1357200"/>
            <a:ext cx="7374000" cy="34953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Font typeface="Arial"/>
              <a:buChar char="●"/>
            </a:pPr>
            <a:r>
              <a:rPr lang="en" sz="1600">
                <a:solidFill>
                  <a:schemeClr val="dk1"/>
                </a:solidFill>
                <a:highlight>
                  <a:srgbClr val="FFFFFF"/>
                </a:highlight>
                <a:latin typeface="Arial"/>
                <a:ea typeface="Arial"/>
                <a:cs typeface="Arial"/>
                <a:sym typeface="Arial"/>
              </a:rPr>
              <a:t>F</a:t>
            </a:r>
            <a:r>
              <a:rPr lang="en" sz="1600">
                <a:solidFill>
                  <a:schemeClr val="dk1"/>
                </a:solidFill>
                <a:highlight>
                  <a:srgbClr val="FFFFFF"/>
                </a:highlight>
                <a:latin typeface="Times New Roman"/>
                <a:ea typeface="Times New Roman"/>
                <a:cs typeface="Times New Roman"/>
                <a:sym typeface="Times New Roman"/>
              </a:rPr>
              <a:t>eatures :Add/Edit/Delete the Salary of the employee.</a:t>
            </a:r>
            <a:endParaRPr sz="1600">
              <a:solidFill>
                <a:schemeClr val="dk1"/>
              </a:solidFill>
              <a:highlight>
                <a:srgbClr val="FFFFFF"/>
              </a:highlight>
              <a:latin typeface="Times New Roman"/>
              <a:ea typeface="Times New Roman"/>
              <a:cs typeface="Times New Roman"/>
              <a:sym typeface="Times New Roman"/>
            </a:endParaRPr>
          </a:p>
          <a:p>
            <a:pPr marL="457200" lvl="0" indent="-330200" algn="l" rtl="0">
              <a:lnSpc>
                <a:spcPct val="150000"/>
              </a:lnSpc>
              <a:spcBef>
                <a:spcPts val="0"/>
              </a:spcBef>
              <a:spcAft>
                <a:spcPts val="0"/>
              </a:spcAft>
              <a:buClr>
                <a:schemeClr val="dk1"/>
              </a:buClr>
              <a:buSzPts val="1600"/>
              <a:buFont typeface="Times New Roman"/>
              <a:buChar char="●"/>
            </a:pPr>
            <a:r>
              <a:rPr lang="en" sz="1600">
                <a:solidFill>
                  <a:schemeClr val="dk1"/>
                </a:solidFill>
                <a:highlight>
                  <a:srgbClr val="FFFFFF"/>
                </a:highlight>
                <a:latin typeface="Times New Roman"/>
                <a:ea typeface="Times New Roman"/>
                <a:cs typeface="Times New Roman"/>
                <a:sym typeface="Times New Roman"/>
              </a:rPr>
              <a:t>Main page of admin portal of salary management system shows the existing employees salary along with their respective email.</a:t>
            </a:r>
            <a:endParaRPr sz="1600">
              <a:solidFill>
                <a:schemeClr val="dk1"/>
              </a:solidFill>
              <a:highlight>
                <a:srgbClr val="FFFFFF"/>
              </a:highlight>
              <a:latin typeface="Times New Roman"/>
              <a:ea typeface="Times New Roman"/>
              <a:cs typeface="Times New Roman"/>
              <a:sym typeface="Times New Roman"/>
            </a:endParaRPr>
          </a:p>
          <a:p>
            <a:pPr marL="457200" lvl="0" indent="-330200" algn="l" rtl="0">
              <a:lnSpc>
                <a:spcPct val="150000"/>
              </a:lnSpc>
              <a:spcBef>
                <a:spcPts val="0"/>
              </a:spcBef>
              <a:spcAft>
                <a:spcPts val="0"/>
              </a:spcAft>
              <a:buClr>
                <a:schemeClr val="dk1"/>
              </a:buClr>
              <a:buSzPts val="1600"/>
              <a:buFont typeface="Times New Roman"/>
              <a:buChar char="●"/>
            </a:pPr>
            <a:r>
              <a:rPr lang="en" sz="1600">
                <a:solidFill>
                  <a:schemeClr val="dk1"/>
                </a:solidFill>
                <a:highlight>
                  <a:srgbClr val="FFFFFF"/>
                </a:highlight>
                <a:latin typeface="Times New Roman"/>
                <a:ea typeface="Times New Roman"/>
                <a:cs typeface="Times New Roman"/>
                <a:sym typeface="Times New Roman"/>
              </a:rPr>
              <a:t>Admin is able to create new employee salary by clicking on the button “new” provided in the main page.This will redirect admin to a new page where he can add salary for the existing employees.</a:t>
            </a:r>
            <a:endParaRPr sz="1600">
              <a:solidFill>
                <a:schemeClr val="dk1"/>
              </a:solidFill>
              <a:highlight>
                <a:srgbClr val="FFFFFF"/>
              </a:highlight>
              <a:latin typeface="Times New Roman"/>
              <a:ea typeface="Times New Roman"/>
              <a:cs typeface="Times New Roman"/>
              <a:sym typeface="Times New Roman"/>
            </a:endParaRPr>
          </a:p>
          <a:p>
            <a:pPr marL="457200" lvl="0" indent="-330200" algn="l" rtl="0">
              <a:lnSpc>
                <a:spcPct val="150000"/>
              </a:lnSpc>
              <a:spcBef>
                <a:spcPts val="0"/>
              </a:spcBef>
              <a:spcAft>
                <a:spcPts val="0"/>
              </a:spcAft>
              <a:buClr>
                <a:schemeClr val="dk1"/>
              </a:buClr>
              <a:buSzPts val="1600"/>
              <a:buFont typeface="Times New Roman"/>
              <a:buChar char="●"/>
            </a:pPr>
            <a:r>
              <a:rPr lang="en" sz="1600">
                <a:solidFill>
                  <a:schemeClr val="dk1"/>
                </a:solidFill>
                <a:highlight>
                  <a:srgbClr val="FFFFFF"/>
                </a:highlight>
                <a:latin typeface="Times New Roman"/>
                <a:ea typeface="Times New Roman"/>
                <a:cs typeface="Times New Roman"/>
                <a:sym typeface="Times New Roman"/>
              </a:rPr>
              <a:t>There is also edit icon provided in the main page to edit the salary and delete icon to delete the salary.</a:t>
            </a:r>
            <a:endParaRPr sz="16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63"/>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4100"/>
              <a:buFont typeface="Arial"/>
              <a:buNone/>
            </a:pPr>
            <a:r>
              <a:rPr lang="en" sz="3000" dirty="0">
                <a:solidFill>
                  <a:schemeClr val="dk1"/>
                </a:solidFill>
                <a:latin typeface="Times New Roman"/>
                <a:ea typeface="Times New Roman"/>
                <a:cs typeface="Times New Roman"/>
                <a:sym typeface="Times New Roman"/>
              </a:rPr>
              <a:t>Salary Management system (SMS -admin)</a:t>
            </a:r>
            <a:endParaRPr dirty="0"/>
          </a:p>
        </p:txBody>
      </p:sp>
      <p:pic>
        <p:nvPicPr>
          <p:cNvPr id="1734" name="Google Shape;1734;p63"/>
          <p:cNvPicPr preferRelativeResize="0"/>
          <p:nvPr/>
        </p:nvPicPr>
        <p:blipFill>
          <a:blip r:embed="rId3">
            <a:alphaModFix/>
          </a:blip>
          <a:stretch>
            <a:fillRect/>
          </a:stretch>
        </p:blipFill>
        <p:spPr>
          <a:xfrm>
            <a:off x="775775" y="1553675"/>
            <a:ext cx="7477150" cy="3163224"/>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39" name="Google Shape;1739;p64"/>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4100"/>
              <a:buFont typeface="Arial"/>
              <a:buNone/>
            </a:pPr>
            <a:r>
              <a:rPr lang="en" sz="3000">
                <a:solidFill>
                  <a:schemeClr val="dk1"/>
                </a:solidFill>
                <a:latin typeface="Times New Roman"/>
                <a:ea typeface="Times New Roman"/>
                <a:cs typeface="Times New Roman"/>
                <a:sym typeface="Times New Roman"/>
              </a:rPr>
              <a:t>Salary Management system (SMS -admin)</a:t>
            </a:r>
            <a:endParaRPr/>
          </a:p>
        </p:txBody>
      </p:sp>
      <p:sp>
        <p:nvSpPr>
          <p:cNvPr id="1741" name="Google Shape;1741;p64"/>
          <p:cNvSpPr txBox="1"/>
          <p:nvPr/>
        </p:nvSpPr>
        <p:spPr>
          <a:xfrm>
            <a:off x="2303600" y="4217175"/>
            <a:ext cx="398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ibre Franklin"/>
                <a:ea typeface="Libre Franklin"/>
                <a:cs typeface="Libre Franklin"/>
                <a:sym typeface="Libre Franklin"/>
              </a:rPr>
              <a:t>Salary creation for new employee by admin</a:t>
            </a:r>
            <a:endParaRPr>
              <a:latin typeface="Libre Franklin"/>
              <a:ea typeface="Libre Franklin"/>
              <a:cs typeface="Libre Franklin"/>
              <a:sym typeface="Libre Franklin"/>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505" y="1284789"/>
            <a:ext cx="6161164" cy="293238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29"/>
          <p:cNvSpPr txBox="1">
            <a:spLocks noGrp="1"/>
          </p:cNvSpPr>
          <p:nvPr>
            <p:ph type="title" idx="2"/>
          </p:nvPr>
        </p:nvSpPr>
        <p:spPr>
          <a:xfrm flipH="1">
            <a:off x="616300" y="3795175"/>
            <a:ext cx="1635300" cy="988500"/>
          </a:xfrm>
          <a:prstGeom prst="rect">
            <a:avLst/>
          </a:prstGeom>
          <a:noFill/>
          <a:ln>
            <a:noFill/>
          </a:ln>
        </p:spPr>
        <p:txBody>
          <a:bodyPr spcFirstLastPara="1" wrap="square" lIns="91425" tIns="91425" rIns="112550" bIns="91425" anchor="b" anchorCtr="0">
            <a:noAutofit/>
          </a:bodyPr>
          <a:lstStyle/>
          <a:p>
            <a:pPr marL="0" lvl="0" indent="0" algn="l" rtl="0">
              <a:lnSpc>
                <a:spcPct val="100000"/>
              </a:lnSpc>
              <a:spcBef>
                <a:spcPts val="0"/>
              </a:spcBef>
              <a:spcAft>
                <a:spcPts val="0"/>
              </a:spcAft>
              <a:buSzPts val="5000"/>
              <a:buNone/>
            </a:pPr>
            <a:r>
              <a:rPr lang="en">
                <a:latin typeface="Garamond"/>
                <a:ea typeface="Garamond"/>
                <a:cs typeface="Garamond"/>
                <a:sym typeface="Garamond"/>
              </a:rPr>
              <a:t>01</a:t>
            </a:r>
            <a:endParaRPr>
              <a:latin typeface="Garamond"/>
              <a:ea typeface="Garamond"/>
              <a:cs typeface="Garamond"/>
              <a:sym typeface="Garamond"/>
            </a:endParaRPr>
          </a:p>
        </p:txBody>
      </p:sp>
      <p:sp>
        <p:nvSpPr>
          <p:cNvPr id="455" name="Google Shape;455;p29"/>
          <p:cNvSpPr txBox="1">
            <a:spLocks noGrp="1"/>
          </p:cNvSpPr>
          <p:nvPr>
            <p:ph type="title"/>
          </p:nvPr>
        </p:nvSpPr>
        <p:spPr>
          <a:xfrm flipH="1">
            <a:off x="35668" y="735402"/>
            <a:ext cx="4253213" cy="185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100"/>
              <a:buNone/>
            </a:pPr>
            <a:r>
              <a:rPr lang="en" sz="4000">
                <a:solidFill>
                  <a:schemeClr val="lt1"/>
                </a:solidFill>
                <a:latin typeface="Garamond"/>
                <a:ea typeface="Garamond"/>
                <a:cs typeface="Garamond"/>
                <a:sym typeface="Garamond"/>
              </a:rPr>
              <a:t>INTRODUCTION</a:t>
            </a:r>
            <a:endParaRPr sz="4000">
              <a:solidFill>
                <a:schemeClr val="lt1"/>
              </a:solidFill>
              <a:latin typeface="Garamond"/>
              <a:ea typeface="Garamond"/>
              <a:cs typeface="Garamond"/>
              <a:sym typeface="Garamond"/>
            </a:endParaRPr>
          </a:p>
        </p:txBody>
      </p:sp>
      <p:grpSp>
        <p:nvGrpSpPr>
          <p:cNvPr id="456" name="Google Shape;456;p29"/>
          <p:cNvGrpSpPr/>
          <p:nvPr/>
        </p:nvGrpSpPr>
        <p:grpSpPr>
          <a:xfrm>
            <a:off x="5313079" y="871955"/>
            <a:ext cx="3093441" cy="2952953"/>
            <a:chOff x="1410350" y="458825"/>
            <a:chExt cx="4602650" cy="4394275"/>
          </a:xfrm>
        </p:grpSpPr>
        <p:sp>
          <p:nvSpPr>
            <p:cNvPr id="457" name="Google Shape;457;p29"/>
            <p:cNvSpPr/>
            <p:nvPr/>
          </p:nvSpPr>
          <p:spPr>
            <a:xfrm>
              <a:off x="1758925" y="3935750"/>
              <a:ext cx="1210050" cy="698875"/>
            </a:xfrm>
            <a:custGeom>
              <a:avLst/>
              <a:gdLst/>
              <a:ahLst/>
              <a:cxnLst/>
              <a:rect l="l" t="t" r="r" b="b"/>
              <a:pathLst>
                <a:path w="48402" h="27955" extrusionOk="0">
                  <a:moveTo>
                    <a:pt x="24185" y="1"/>
                  </a:moveTo>
                  <a:cubicBezTo>
                    <a:pt x="10842" y="1"/>
                    <a:pt x="1" y="6272"/>
                    <a:pt x="1" y="13978"/>
                  </a:cubicBezTo>
                  <a:cubicBezTo>
                    <a:pt x="1" y="21716"/>
                    <a:pt x="10842" y="27954"/>
                    <a:pt x="24185" y="27954"/>
                  </a:cubicBezTo>
                  <a:cubicBezTo>
                    <a:pt x="37561" y="27954"/>
                    <a:pt x="48402" y="21716"/>
                    <a:pt x="48402" y="13978"/>
                  </a:cubicBezTo>
                  <a:cubicBezTo>
                    <a:pt x="48402" y="6272"/>
                    <a:pt x="37561" y="1"/>
                    <a:pt x="24185" y="1"/>
                  </a:cubicBezTo>
                  <a:close/>
                </a:path>
              </a:pathLst>
            </a:custGeom>
            <a:solidFill>
              <a:srgbClr val="E6E6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58" name="Google Shape;458;p29"/>
            <p:cNvSpPr/>
            <p:nvPr/>
          </p:nvSpPr>
          <p:spPr>
            <a:xfrm>
              <a:off x="1522225" y="3195650"/>
              <a:ext cx="531950" cy="799350"/>
            </a:xfrm>
            <a:custGeom>
              <a:avLst/>
              <a:gdLst/>
              <a:ahLst/>
              <a:cxnLst/>
              <a:rect l="l" t="t" r="r" b="b"/>
              <a:pathLst>
                <a:path w="21278" h="31974" extrusionOk="0">
                  <a:moveTo>
                    <a:pt x="6424" y="0"/>
                  </a:moveTo>
                  <a:cubicBezTo>
                    <a:pt x="2958" y="0"/>
                    <a:pt x="1" y="2810"/>
                    <a:pt x="2797" y="6522"/>
                  </a:cubicBezTo>
                  <a:cubicBezTo>
                    <a:pt x="6366" y="11258"/>
                    <a:pt x="16374" y="17830"/>
                    <a:pt x="15973" y="29872"/>
                  </a:cubicBezTo>
                  <a:lnTo>
                    <a:pt x="20677" y="31973"/>
                  </a:lnTo>
                  <a:cubicBezTo>
                    <a:pt x="20677" y="31973"/>
                    <a:pt x="21277" y="23267"/>
                    <a:pt x="20043" y="16462"/>
                  </a:cubicBezTo>
                  <a:cubicBezTo>
                    <a:pt x="18775" y="9691"/>
                    <a:pt x="13605" y="2852"/>
                    <a:pt x="9302" y="684"/>
                  </a:cubicBezTo>
                  <a:cubicBezTo>
                    <a:pt x="8377" y="215"/>
                    <a:pt x="7381" y="0"/>
                    <a:pt x="642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59" name="Google Shape;459;p29"/>
            <p:cNvSpPr/>
            <p:nvPr/>
          </p:nvSpPr>
          <p:spPr>
            <a:xfrm>
              <a:off x="1522225" y="3195650"/>
              <a:ext cx="531950" cy="799350"/>
            </a:xfrm>
            <a:custGeom>
              <a:avLst/>
              <a:gdLst/>
              <a:ahLst/>
              <a:cxnLst/>
              <a:rect l="l" t="t" r="r" b="b"/>
              <a:pathLst>
                <a:path w="21278" h="31974" extrusionOk="0">
                  <a:moveTo>
                    <a:pt x="6424" y="0"/>
                  </a:moveTo>
                  <a:cubicBezTo>
                    <a:pt x="2958" y="0"/>
                    <a:pt x="1" y="2810"/>
                    <a:pt x="2797" y="6522"/>
                  </a:cubicBezTo>
                  <a:cubicBezTo>
                    <a:pt x="6366" y="11258"/>
                    <a:pt x="16374" y="17830"/>
                    <a:pt x="15973" y="29872"/>
                  </a:cubicBezTo>
                  <a:lnTo>
                    <a:pt x="20677" y="31973"/>
                  </a:lnTo>
                  <a:cubicBezTo>
                    <a:pt x="20677" y="31973"/>
                    <a:pt x="21277" y="23267"/>
                    <a:pt x="20043" y="16462"/>
                  </a:cubicBezTo>
                  <a:cubicBezTo>
                    <a:pt x="18775" y="9691"/>
                    <a:pt x="13605" y="2852"/>
                    <a:pt x="9302" y="684"/>
                  </a:cubicBezTo>
                  <a:cubicBezTo>
                    <a:pt x="8377" y="215"/>
                    <a:pt x="7381" y="0"/>
                    <a:pt x="642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60" name="Google Shape;460;p29"/>
            <p:cNvSpPr/>
            <p:nvPr/>
          </p:nvSpPr>
          <p:spPr>
            <a:xfrm>
              <a:off x="1704725" y="3274425"/>
              <a:ext cx="308575" cy="560450"/>
            </a:xfrm>
            <a:custGeom>
              <a:avLst/>
              <a:gdLst/>
              <a:ahLst/>
              <a:cxnLst/>
              <a:rect l="l" t="t" r="r" b="b"/>
              <a:pathLst>
                <a:path w="12343" h="22418" extrusionOk="0">
                  <a:moveTo>
                    <a:pt x="253" y="0"/>
                  </a:moveTo>
                  <a:cubicBezTo>
                    <a:pt x="181" y="0"/>
                    <a:pt x="110" y="37"/>
                    <a:pt x="67" y="102"/>
                  </a:cubicBezTo>
                  <a:cubicBezTo>
                    <a:pt x="0" y="202"/>
                    <a:pt x="34" y="335"/>
                    <a:pt x="134" y="402"/>
                  </a:cubicBezTo>
                  <a:cubicBezTo>
                    <a:pt x="7172" y="5506"/>
                    <a:pt x="11509" y="13545"/>
                    <a:pt x="11876" y="22218"/>
                  </a:cubicBezTo>
                  <a:cubicBezTo>
                    <a:pt x="11876" y="22351"/>
                    <a:pt x="11976" y="22418"/>
                    <a:pt x="12109" y="22418"/>
                  </a:cubicBezTo>
                  <a:cubicBezTo>
                    <a:pt x="12242" y="22418"/>
                    <a:pt x="12343" y="22318"/>
                    <a:pt x="12309" y="22184"/>
                  </a:cubicBezTo>
                  <a:cubicBezTo>
                    <a:pt x="11942" y="13378"/>
                    <a:pt x="7539" y="5205"/>
                    <a:pt x="367" y="35"/>
                  </a:cubicBezTo>
                  <a:cubicBezTo>
                    <a:pt x="332" y="11"/>
                    <a:pt x="292" y="0"/>
                    <a:pt x="25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61" name="Google Shape;461;p29"/>
            <p:cNvSpPr/>
            <p:nvPr/>
          </p:nvSpPr>
          <p:spPr>
            <a:xfrm>
              <a:off x="1410350" y="3567025"/>
              <a:ext cx="682175" cy="701325"/>
            </a:xfrm>
            <a:custGeom>
              <a:avLst/>
              <a:gdLst/>
              <a:ahLst/>
              <a:cxnLst/>
              <a:rect l="l" t="t" r="r" b="b"/>
              <a:pathLst>
                <a:path w="27287" h="28053" extrusionOk="0">
                  <a:moveTo>
                    <a:pt x="4462" y="1"/>
                  </a:moveTo>
                  <a:cubicBezTo>
                    <a:pt x="3571" y="1"/>
                    <a:pt x="2727" y="247"/>
                    <a:pt x="2035" y="873"/>
                  </a:cubicBezTo>
                  <a:cubicBezTo>
                    <a:pt x="0" y="2641"/>
                    <a:pt x="2736" y="6244"/>
                    <a:pt x="4870" y="7878"/>
                  </a:cubicBezTo>
                  <a:cubicBezTo>
                    <a:pt x="5971" y="8712"/>
                    <a:pt x="6271" y="9379"/>
                    <a:pt x="5471" y="10480"/>
                  </a:cubicBezTo>
                  <a:cubicBezTo>
                    <a:pt x="5004" y="11114"/>
                    <a:pt x="4770" y="11514"/>
                    <a:pt x="4303" y="12148"/>
                  </a:cubicBezTo>
                  <a:cubicBezTo>
                    <a:pt x="3870" y="12748"/>
                    <a:pt x="3670" y="13516"/>
                    <a:pt x="3736" y="14250"/>
                  </a:cubicBezTo>
                  <a:cubicBezTo>
                    <a:pt x="3903" y="15384"/>
                    <a:pt x="4837" y="16184"/>
                    <a:pt x="5871" y="16651"/>
                  </a:cubicBezTo>
                  <a:cubicBezTo>
                    <a:pt x="6905" y="17085"/>
                    <a:pt x="8006" y="17285"/>
                    <a:pt x="9007" y="17785"/>
                  </a:cubicBezTo>
                  <a:cubicBezTo>
                    <a:pt x="9841" y="18186"/>
                    <a:pt x="10474" y="18886"/>
                    <a:pt x="10741" y="19787"/>
                  </a:cubicBezTo>
                  <a:cubicBezTo>
                    <a:pt x="10975" y="20721"/>
                    <a:pt x="10808" y="21688"/>
                    <a:pt x="10741" y="22656"/>
                  </a:cubicBezTo>
                  <a:cubicBezTo>
                    <a:pt x="10608" y="24890"/>
                    <a:pt x="11709" y="26258"/>
                    <a:pt x="13243" y="27192"/>
                  </a:cubicBezTo>
                  <a:cubicBezTo>
                    <a:pt x="14207" y="27802"/>
                    <a:pt x="15264" y="28052"/>
                    <a:pt x="16345" y="28052"/>
                  </a:cubicBezTo>
                  <a:cubicBezTo>
                    <a:pt x="17097" y="28052"/>
                    <a:pt x="17861" y="27931"/>
                    <a:pt x="18614" y="27726"/>
                  </a:cubicBezTo>
                  <a:cubicBezTo>
                    <a:pt x="20815" y="27059"/>
                    <a:pt x="22817" y="25891"/>
                    <a:pt x="24451" y="24290"/>
                  </a:cubicBezTo>
                  <a:cubicBezTo>
                    <a:pt x="26152" y="22656"/>
                    <a:pt x="27286" y="20254"/>
                    <a:pt x="26819" y="17919"/>
                  </a:cubicBezTo>
                  <a:cubicBezTo>
                    <a:pt x="26453" y="16151"/>
                    <a:pt x="25185" y="14650"/>
                    <a:pt x="23717" y="13582"/>
                  </a:cubicBezTo>
                  <a:cubicBezTo>
                    <a:pt x="22850" y="12949"/>
                    <a:pt x="21849" y="12382"/>
                    <a:pt x="21349" y="11414"/>
                  </a:cubicBezTo>
                  <a:cubicBezTo>
                    <a:pt x="20715" y="10213"/>
                    <a:pt x="21082" y="8746"/>
                    <a:pt x="20882" y="7411"/>
                  </a:cubicBezTo>
                  <a:cubicBezTo>
                    <a:pt x="20648" y="5977"/>
                    <a:pt x="19748" y="4743"/>
                    <a:pt x="18480" y="4076"/>
                  </a:cubicBezTo>
                  <a:cubicBezTo>
                    <a:pt x="17012" y="3308"/>
                    <a:pt x="15311" y="3375"/>
                    <a:pt x="13710" y="3275"/>
                  </a:cubicBezTo>
                  <a:cubicBezTo>
                    <a:pt x="12242" y="3242"/>
                    <a:pt x="10808" y="2741"/>
                    <a:pt x="9607" y="1941"/>
                  </a:cubicBezTo>
                  <a:cubicBezTo>
                    <a:pt x="8287" y="1023"/>
                    <a:pt x="6277" y="1"/>
                    <a:pt x="4462"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62" name="Google Shape;462;p29"/>
            <p:cNvSpPr/>
            <p:nvPr/>
          </p:nvSpPr>
          <p:spPr>
            <a:xfrm>
              <a:off x="1524875" y="3615475"/>
              <a:ext cx="405875" cy="535475"/>
            </a:xfrm>
            <a:custGeom>
              <a:avLst/>
              <a:gdLst/>
              <a:ahLst/>
              <a:cxnLst/>
              <a:rect l="l" t="t" r="r" b="b"/>
              <a:pathLst>
                <a:path w="16235" h="21419" extrusionOk="0">
                  <a:moveTo>
                    <a:pt x="394" y="1"/>
                  </a:moveTo>
                  <a:cubicBezTo>
                    <a:pt x="156" y="1"/>
                    <a:pt x="0" y="361"/>
                    <a:pt x="256" y="503"/>
                  </a:cubicBezTo>
                  <a:cubicBezTo>
                    <a:pt x="356" y="536"/>
                    <a:pt x="8095" y="4940"/>
                    <a:pt x="12698" y="12845"/>
                  </a:cubicBezTo>
                  <a:cubicBezTo>
                    <a:pt x="10497" y="11719"/>
                    <a:pt x="8070" y="11157"/>
                    <a:pt x="5615" y="11157"/>
                  </a:cubicBezTo>
                  <a:cubicBezTo>
                    <a:pt x="4797" y="11157"/>
                    <a:pt x="3975" y="11219"/>
                    <a:pt x="3158" y="11344"/>
                  </a:cubicBezTo>
                  <a:cubicBezTo>
                    <a:pt x="2821" y="11375"/>
                    <a:pt x="2906" y="11856"/>
                    <a:pt x="3181" y="11856"/>
                  </a:cubicBezTo>
                  <a:cubicBezTo>
                    <a:pt x="3206" y="11856"/>
                    <a:pt x="3231" y="11853"/>
                    <a:pt x="3258" y="11845"/>
                  </a:cubicBezTo>
                  <a:cubicBezTo>
                    <a:pt x="4029" y="11724"/>
                    <a:pt x="4803" y="11664"/>
                    <a:pt x="5574" y="11664"/>
                  </a:cubicBezTo>
                  <a:cubicBezTo>
                    <a:pt x="8208" y="11664"/>
                    <a:pt x="10810" y="12356"/>
                    <a:pt x="13132" y="13646"/>
                  </a:cubicBezTo>
                  <a:cubicBezTo>
                    <a:pt x="14433" y="16014"/>
                    <a:pt x="15300" y="18583"/>
                    <a:pt x="15734" y="21218"/>
                  </a:cubicBezTo>
                  <a:cubicBezTo>
                    <a:pt x="15734" y="21318"/>
                    <a:pt x="15834" y="21418"/>
                    <a:pt x="15934" y="21418"/>
                  </a:cubicBezTo>
                  <a:lnTo>
                    <a:pt x="16034" y="21418"/>
                  </a:lnTo>
                  <a:cubicBezTo>
                    <a:pt x="16167" y="21418"/>
                    <a:pt x="16234" y="21285"/>
                    <a:pt x="16234" y="21151"/>
                  </a:cubicBezTo>
                  <a:cubicBezTo>
                    <a:pt x="15767" y="18449"/>
                    <a:pt x="14900" y="15847"/>
                    <a:pt x="13599" y="13446"/>
                  </a:cubicBezTo>
                  <a:cubicBezTo>
                    <a:pt x="13566" y="13379"/>
                    <a:pt x="13566" y="13346"/>
                    <a:pt x="13532" y="13312"/>
                  </a:cubicBezTo>
                  <a:cubicBezTo>
                    <a:pt x="13032" y="12412"/>
                    <a:pt x="12465" y="11511"/>
                    <a:pt x="11898" y="10644"/>
                  </a:cubicBezTo>
                  <a:cubicBezTo>
                    <a:pt x="11931" y="10243"/>
                    <a:pt x="12131" y="7308"/>
                    <a:pt x="13032" y="5040"/>
                  </a:cubicBezTo>
                  <a:cubicBezTo>
                    <a:pt x="13095" y="4851"/>
                    <a:pt x="12946" y="4715"/>
                    <a:pt x="12794" y="4715"/>
                  </a:cubicBezTo>
                  <a:cubicBezTo>
                    <a:pt x="12705" y="4715"/>
                    <a:pt x="12614" y="4762"/>
                    <a:pt x="12565" y="4873"/>
                  </a:cubicBezTo>
                  <a:cubicBezTo>
                    <a:pt x="11964" y="6541"/>
                    <a:pt x="11598" y="8242"/>
                    <a:pt x="11431" y="10010"/>
                  </a:cubicBezTo>
                  <a:cubicBezTo>
                    <a:pt x="8462" y="6007"/>
                    <a:pt x="4759" y="2638"/>
                    <a:pt x="523" y="36"/>
                  </a:cubicBezTo>
                  <a:cubicBezTo>
                    <a:pt x="479" y="11"/>
                    <a:pt x="435" y="1"/>
                    <a:pt x="39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63" name="Google Shape;463;p29"/>
            <p:cNvSpPr/>
            <p:nvPr/>
          </p:nvSpPr>
          <p:spPr>
            <a:xfrm>
              <a:off x="1974075" y="2335450"/>
              <a:ext cx="836375" cy="2011275"/>
            </a:xfrm>
            <a:custGeom>
              <a:avLst/>
              <a:gdLst/>
              <a:ahLst/>
              <a:cxnLst/>
              <a:rect l="l" t="t" r="r" b="b"/>
              <a:pathLst>
                <a:path w="33455" h="80451" extrusionOk="0">
                  <a:moveTo>
                    <a:pt x="7473" y="0"/>
                  </a:moveTo>
                  <a:cubicBezTo>
                    <a:pt x="4671" y="5905"/>
                    <a:pt x="4170" y="9440"/>
                    <a:pt x="4037" y="14444"/>
                  </a:cubicBezTo>
                  <a:cubicBezTo>
                    <a:pt x="3837" y="24818"/>
                    <a:pt x="2869" y="37060"/>
                    <a:pt x="2869" y="37060"/>
                  </a:cubicBezTo>
                  <a:cubicBezTo>
                    <a:pt x="2736" y="38228"/>
                    <a:pt x="1702" y="40596"/>
                    <a:pt x="935" y="45766"/>
                  </a:cubicBezTo>
                  <a:cubicBezTo>
                    <a:pt x="34" y="51804"/>
                    <a:pt x="601" y="67716"/>
                    <a:pt x="601" y="67716"/>
                  </a:cubicBezTo>
                  <a:lnTo>
                    <a:pt x="568" y="68449"/>
                  </a:lnTo>
                  <a:cubicBezTo>
                    <a:pt x="534" y="69283"/>
                    <a:pt x="1" y="76122"/>
                    <a:pt x="334" y="78356"/>
                  </a:cubicBezTo>
                  <a:cubicBezTo>
                    <a:pt x="556" y="79687"/>
                    <a:pt x="1415" y="80451"/>
                    <a:pt x="2281" y="80451"/>
                  </a:cubicBezTo>
                  <a:cubicBezTo>
                    <a:pt x="3109" y="80451"/>
                    <a:pt x="3944" y="79754"/>
                    <a:pt x="4237" y="78190"/>
                  </a:cubicBezTo>
                  <a:cubicBezTo>
                    <a:pt x="4537" y="76655"/>
                    <a:pt x="4904" y="69350"/>
                    <a:pt x="4938" y="68650"/>
                  </a:cubicBezTo>
                  <a:lnTo>
                    <a:pt x="5004" y="68116"/>
                  </a:lnTo>
                  <a:cubicBezTo>
                    <a:pt x="5204" y="66615"/>
                    <a:pt x="5538" y="65581"/>
                    <a:pt x="6172" y="63312"/>
                  </a:cubicBezTo>
                  <a:cubicBezTo>
                    <a:pt x="7906" y="57208"/>
                    <a:pt x="10675" y="43765"/>
                    <a:pt x="11509" y="39162"/>
                  </a:cubicBezTo>
                  <a:cubicBezTo>
                    <a:pt x="12176" y="35392"/>
                    <a:pt x="14211" y="27987"/>
                    <a:pt x="15312" y="24051"/>
                  </a:cubicBezTo>
                  <a:lnTo>
                    <a:pt x="17914" y="39962"/>
                  </a:lnTo>
                  <a:cubicBezTo>
                    <a:pt x="17914" y="39962"/>
                    <a:pt x="17713" y="43131"/>
                    <a:pt x="17713" y="45433"/>
                  </a:cubicBezTo>
                  <a:cubicBezTo>
                    <a:pt x="17713" y="50236"/>
                    <a:pt x="21149" y="63879"/>
                    <a:pt x="21283" y="65547"/>
                  </a:cubicBezTo>
                  <a:cubicBezTo>
                    <a:pt x="21082" y="66348"/>
                    <a:pt x="20615" y="66882"/>
                    <a:pt x="20615" y="68283"/>
                  </a:cubicBezTo>
                  <a:cubicBezTo>
                    <a:pt x="20615" y="69083"/>
                    <a:pt x="21316" y="70117"/>
                    <a:pt x="23084" y="72586"/>
                  </a:cubicBezTo>
                  <a:cubicBezTo>
                    <a:pt x="23618" y="73286"/>
                    <a:pt x="23951" y="75788"/>
                    <a:pt x="24452" y="76488"/>
                  </a:cubicBezTo>
                  <a:cubicBezTo>
                    <a:pt x="25219" y="77589"/>
                    <a:pt x="27921" y="78290"/>
                    <a:pt x="29689" y="78523"/>
                  </a:cubicBezTo>
                  <a:cubicBezTo>
                    <a:pt x="29903" y="78553"/>
                    <a:pt x="30127" y="78568"/>
                    <a:pt x="30352" y="78568"/>
                  </a:cubicBezTo>
                  <a:cubicBezTo>
                    <a:pt x="31876" y="78568"/>
                    <a:pt x="33454" y="77898"/>
                    <a:pt x="32524" y="76822"/>
                  </a:cubicBezTo>
                  <a:cubicBezTo>
                    <a:pt x="32190" y="76355"/>
                    <a:pt x="29722" y="74153"/>
                    <a:pt x="29355" y="73720"/>
                  </a:cubicBezTo>
                  <a:cubicBezTo>
                    <a:pt x="28221" y="72352"/>
                    <a:pt x="27320" y="70818"/>
                    <a:pt x="26686" y="69183"/>
                  </a:cubicBezTo>
                  <a:cubicBezTo>
                    <a:pt x="26186" y="67882"/>
                    <a:pt x="26019" y="67315"/>
                    <a:pt x="26019" y="66548"/>
                  </a:cubicBezTo>
                  <a:lnTo>
                    <a:pt x="26053" y="65814"/>
                  </a:lnTo>
                  <a:cubicBezTo>
                    <a:pt x="26053" y="65814"/>
                    <a:pt x="26553" y="53872"/>
                    <a:pt x="26453" y="40196"/>
                  </a:cubicBezTo>
                  <a:cubicBezTo>
                    <a:pt x="26353" y="24585"/>
                    <a:pt x="24952" y="6739"/>
                    <a:pt x="24618" y="4103"/>
                  </a:cubicBezTo>
                  <a:lnTo>
                    <a:pt x="7473" y="0"/>
                  </a:lnTo>
                  <a:close/>
                </a:path>
              </a:pathLst>
            </a:custGeom>
            <a:solidFill>
              <a:srgbClr val="B57A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64" name="Google Shape;464;p29"/>
            <p:cNvSpPr/>
            <p:nvPr/>
          </p:nvSpPr>
          <p:spPr>
            <a:xfrm>
              <a:off x="1978250" y="2292075"/>
              <a:ext cx="671350" cy="1469500"/>
            </a:xfrm>
            <a:custGeom>
              <a:avLst/>
              <a:gdLst/>
              <a:ahLst/>
              <a:cxnLst/>
              <a:rect l="l" t="t" r="r" b="b"/>
              <a:pathLst>
                <a:path w="26854" h="58780" extrusionOk="0">
                  <a:moveTo>
                    <a:pt x="6372" y="1"/>
                  </a:moveTo>
                  <a:lnTo>
                    <a:pt x="6272" y="1102"/>
                  </a:lnTo>
                  <a:cubicBezTo>
                    <a:pt x="5404" y="3136"/>
                    <a:pt x="3370" y="5805"/>
                    <a:pt x="2369" y="11042"/>
                  </a:cubicBezTo>
                  <a:cubicBezTo>
                    <a:pt x="1869" y="13644"/>
                    <a:pt x="2069" y="16179"/>
                    <a:pt x="2035" y="19748"/>
                  </a:cubicBezTo>
                  <a:cubicBezTo>
                    <a:pt x="2002" y="24952"/>
                    <a:pt x="2669" y="35560"/>
                    <a:pt x="2469" y="37961"/>
                  </a:cubicBezTo>
                  <a:cubicBezTo>
                    <a:pt x="2269" y="40363"/>
                    <a:pt x="1035" y="43198"/>
                    <a:pt x="534" y="46834"/>
                  </a:cubicBezTo>
                  <a:cubicBezTo>
                    <a:pt x="1" y="50504"/>
                    <a:pt x="67" y="57175"/>
                    <a:pt x="67" y="57175"/>
                  </a:cubicBezTo>
                  <a:cubicBezTo>
                    <a:pt x="67" y="57175"/>
                    <a:pt x="1068" y="58376"/>
                    <a:pt x="3570" y="58743"/>
                  </a:cubicBezTo>
                  <a:cubicBezTo>
                    <a:pt x="3808" y="58768"/>
                    <a:pt x="4047" y="58780"/>
                    <a:pt x="4285" y="58780"/>
                  </a:cubicBezTo>
                  <a:cubicBezTo>
                    <a:pt x="5643" y="58780"/>
                    <a:pt x="6976" y="58380"/>
                    <a:pt x="8140" y="57642"/>
                  </a:cubicBezTo>
                  <a:cubicBezTo>
                    <a:pt x="8140" y="57642"/>
                    <a:pt x="11442" y="44633"/>
                    <a:pt x="11809" y="42831"/>
                  </a:cubicBezTo>
                  <a:cubicBezTo>
                    <a:pt x="12209" y="40997"/>
                    <a:pt x="15111" y="26553"/>
                    <a:pt x="15111" y="26553"/>
                  </a:cubicBezTo>
                  <a:lnTo>
                    <a:pt x="17280" y="41831"/>
                  </a:lnTo>
                  <a:cubicBezTo>
                    <a:pt x="17079" y="43832"/>
                    <a:pt x="17046" y="45800"/>
                    <a:pt x="17179" y="47768"/>
                  </a:cubicBezTo>
                  <a:cubicBezTo>
                    <a:pt x="17380" y="51438"/>
                    <a:pt x="18914" y="56641"/>
                    <a:pt x="18914" y="56641"/>
                  </a:cubicBezTo>
                  <a:cubicBezTo>
                    <a:pt x="18914" y="56641"/>
                    <a:pt x="19719" y="57417"/>
                    <a:pt x="22006" y="57417"/>
                  </a:cubicBezTo>
                  <a:cubicBezTo>
                    <a:pt x="22138" y="57417"/>
                    <a:pt x="22275" y="57414"/>
                    <a:pt x="22417" y="57409"/>
                  </a:cubicBezTo>
                  <a:cubicBezTo>
                    <a:pt x="25018" y="57342"/>
                    <a:pt x="26186" y="56508"/>
                    <a:pt x="26186" y="56508"/>
                  </a:cubicBezTo>
                  <a:cubicBezTo>
                    <a:pt x="26186" y="56508"/>
                    <a:pt x="26620" y="42998"/>
                    <a:pt x="26753" y="30323"/>
                  </a:cubicBezTo>
                  <a:cubicBezTo>
                    <a:pt x="26853" y="20983"/>
                    <a:pt x="26019" y="7840"/>
                    <a:pt x="23984" y="1635"/>
                  </a:cubicBezTo>
                  <a:lnTo>
                    <a:pt x="24018" y="334"/>
                  </a:lnTo>
                  <a:lnTo>
                    <a:pt x="24018" y="334"/>
                  </a:lnTo>
                  <a:cubicBezTo>
                    <a:pt x="21847" y="1734"/>
                    <a:pt x="18833" y="2290"/>
                    <a:pt x="15867" y="2290"/>
                  </a:cubicBezTo>
                  <a:cubicBezTo>
                    <a:pt x="11906" y="2290"/>
                    <a:pt x="8031" y="1298"/>
                    <a:pt x="6372"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65" name="Google Shape;465;p29"/>
            <p:cNvSpPr/>
            <p:nvPr/>
          </p:nvSpPr>
          <p:spPr>
            <a:xfrm>
              <a:off x="1939900" y="4028325"/>
              <a:ext cx="185150" cy="429850"/>
            </a:xfrm>
            <a:custGeom>
              <a:avLst/>
              <a:gdLst/>
              <a:ahLst/>
              <a:cxnLst/>
              <a:rect l="l" t="t" r="r" b="b"/>
              <a:pathLst>
                <a:path w="7406" h="17194" extrusionOk="0">
                  <a:moveTo>
                    <a:pt x="1968" y="1"/>
                  </a:moveTo>
                  <a:cubicBezTo>
                    <a:pt x="1168" y="1"/>
                    <a:pt x="1668" y="3136"/>
                    <a:pt x="1434" y="5138"/>
                  </a:cubicBezTo>
                  <a:cubicBezTo>
                    <a:pt x="1201" y="7272"/>
                    <a:pt x="467" y="8840"/>
                    <a:pt x="234" y="10608"/>
                  </a:cubicBezTo>
                  <a:cubicBezTo>
                    <a:pt x="0" y="12643"/>
                    <a:pt x="167" y="13477"/>
                    <a:pt x="867" y="15145"/>
                  </a:cubicBezTo>
                  <a:cubicBezTo>
                    <a:pt x="1238" y="16048"/>
                    <a:pt x="2720" y="17194"/>
                    <a:pt x="3948" y="17194"/>
                  </a:cubicBezTo>
                  <a:cubicBezTo>
                    <a:pt x="4487" y="17194"/>
                    <a:pt x="4978" y="16972"/>
                    <a:pt x="5304" y="16412"/>
                  </a:cubicBezTo>
                  <a:cubicBezTo>
                    <a:pt x="6405" y="14544"/>
                    <a:pt x="6672" y="12443"/>
                    <a:pt x="6571" y="10441"/>
                  </a:cubicBezTo>
                  <a:cubicBezTo>
                    <a:pt x="6471" y="8373"/>
                    <a:pt x="6338" y="6839"/>
                    <a:pt x="6338" y="5271"/>
                  </a:cubicBezTo>
                  <a:cubicBezTo>
                    <a:pt x="6338" y="3870"/>
                    <a:pt x="7405" y="601"/>
                    <a:pt x="6371" y="401"/>
                  </a:cubicBezTo>
                  <a:lnTo>
                    <a:pt x="6371" y="401"/>
                  </a:lnTo>
                  <a:lnTo>
                    <a:pt x="6305" y="935"/>
                  </a:lnTo>
                  <a:cubicBezTo>
                    <a:pt x="6110" y="1341"/>
                    <a:pt x="5008" y="1663"/>
                    <a:pt x="3955" y="1663"/>
                  </a:cubicBezTo>
                  <a:cubicBezTo>
                    <a:pt x="3020" y="1663"/>
                    <a:pt x="2123" y="1409"/>
                    <a:pt x="1935" y="734"/>
                  </a:cubicBezTo>
                  <a:lnTo>
                    <a:pt x="1968" y="1"/>
                  </a:ln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66" name="Google Shape;466;p29"/>
            <p:cNvSpPr/>
            <p:nvPr/>
          </p:nvSpPr>
          <p:spPr>
            <a:xfrm>
              <a:off x="2477775" y="4085025"/>
              <a:ext cx="73400" cy="134300"/>
            </a:xfrm>
            <a:custGeom>
              <a:avLst/>
              <a:gdLst/>
              <a:ahLst/>
              <a:cxnLst/>
              <a:rect l="l" t="t" r="r" b="b"/>
              <a:pathLst>
                <a:path w="2936" h="5372" extrusionOk="0">
                  <a:moveTo>
                    <a:pt x="267" y="1"/>
                  </a:moveTo>
                  <a:cubicBezTo>
                    <a:pt x="0" y="1035"/>
                    <a:pt x="234" y="3770"/>
                    <a:pt x="234" y="3770"/>
                  </a:cubicBezTo>
                  <a:cubicBezTo>
                    <a:pt x="234" y="3770"/>
                    <a:pt x="668" y="4738"/>
                    <a:pt x="2202" y="5371"/>
                  </a:cubicBezTo>
                  <a:lnTo>
                    <a:pt x="2936" y="1535"/>
                  </a:lnTo>
                  <a:lnTo>
                    <a:pt x="267"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67" name="Google Shape;467;p29"/>
            <p:cNvSpPr/>
            <p:nvPr/>
          </p:nvSpPr>
          <p:spPr>
            <a:xfrm>
              <a:off x="2532825" y="4116725"/>
              <a:ext cx="107600" cy="103425"/>
            </a:xfrm>
            <a:custGeom>
              <a:avLst/>
              <a:gdLst/>
              <a:ahLst/>
              <a:cxnLst/>
              <a:rect l="l" t="t" r="r" b="b"/>
              <a:pathLst>
                <a:path w="4304" h="4137" extrusionOk="0">
                  <a:moveTo>
                    <a:pt x="4303" y="0"/>
                  </a:moveTo>
                  <a:lnTo>
                    <a:pt x="434" y="1902"/>
                  </a:lnTo>
                  <a:lnTo>
                    <a:pt x="0" y="4137"/>
                  </a:lnTo>
                  <a:lnTo>
                    <a:pt x="3436" y="3036"/>
                  </a:lnTo>
                  <a:lnTo>
                    <a:pt x="4303"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68" name="Google Shape;468;p29"/>
            <p:cNvSpPr/>
            <p:nvPr/>
          </p:nvSpPr>
          <p:spPr>
            <a:xfrm>
              <a:off x="2479450" y="3973950"/>
              <a:ext cx="350900" cy="353150"/>
            </a:xfrm>
            <a:custGeom>
              <a:avLst/>
              <a:gdLst/>
              <a:ahLst/>
              <a:cxnLst/>
              <a:rect l="l" t="t" r="r" b="b"/>
              <a:pathLst>
                <a:path w="14036" h="14126" extrusionOk="0">
                  <a:moveTo>
                    <a:pt x="1028" y="1"/>
                  </a:moveTo>
                  <a:cubicBezTo>
                    <a:pt x="744" y="1"/>
                    <a:pt x="489" y="1013"/>
                    <a:pt x="234" y="1842"/>
                  </a:cubicBezTo>
                  <a:cubicBezTo>
                    <a:pt x="0" y="2676"/>
                    <a:pt x="0" y="3610"/>
                    <a:pt x="200" y="4444"/>
                  </a:cubicBezTo>
                  <a:cubicBezTo>
                    <a:pt x="467" y="5411"/>
                    <a:pt x="1801" y="6379"/>
                    <a:pt x="2369" y="7246"/>
                  </a:cubicBezTo>
                  <a:cubicBezTo>
                    <a:pt x="2936" y="8080"/>
                    <a:pt x="3136" y="10148"/>
                    <a:pt x="3803" y="11315"/>
                  </a:cubicBezTo>
                  <a:cubicBezTo>
                    <a:pt x="4503" y="12450"/>
                    <a:pt x="7039" y="13550"/>
                    <a:pt x="8706" y="13951"/>
                  </a:cubicBezTo>
                  <a:cubicBezTo>
                    <a:pt x="9265" y="14071"/>
                    <a:pt x="9788" y="14125"/>
                    <a:pt x="10268" y="14125"/>
                  </a:cubicBezTo>
                  <a:cubicBezTo>
                    <a:pt x="12713" y="14125"/>
                    <a:pt x="14035" y="12725"/>
                    <a:pt x="13143" y="11582"/>
                  </a:cubicBezTo>
                  <a:cubicBezTo>
                    <a:pt x="12342" y="10548"/>
                    <a:pt x="9874" y="9214"/>
                    <a:pt x="8640" y="6879"/>
                  </a:cubicBezTo>
                  <a:cubicBezTo>
                    <a:pt x="7272" y="4277"/>
                    <a:pt x="6305" y="508"/>
                    <a:pt x="5838" y="274"/>
                  </a:cubicBezTo>
                  <a:lnTo>
                    <a:pt x="5804" y="1008"/>
                  </a:lnTo>
                  <a:cubicBezTo>
                    <a:pt x="5462" y="1635"/>
                    <a:pt x="4852" y="1824"/>
                    <a:pt x="4162" y="1824"/>
                  </a:cubicBezTo>
                  <a:cubicBezTo>
                    <a:pt x="4044" y="1824"/>
                    <a:pt x="3924" y="1818"/>
                    <a:pt x="3803" y="1809"/>
                  </a:cubicBezTo>
                  <a:cubicBezTo>
                    <a:pt x="2102" y="1709"/>
                    <a:pt x="1301" y="1141"/>
                    <a:pt x="1068" y="674"/>
                  </a:cubicBezTo>
                  <a:lnTo>
                    <a:pt x="1068" y="7"/>
                  </a:lnTo>
                  <a:cubicBezTo>
                    <a:pt x="1054" y="3"/>
                    <a:pt x="1041" y="1"/>
                    <a:pt x="1028"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69" name="Google Shape;469;p29"/>
            <p:cNvSpPr/>
            <p:nvPr/>
          </p:nvSpPr>
          <p:spPr>
            <a:xfrm>
              <a:off x="1985750" y="2318775"/>
              <a:ext cx="212675" cy="1192550"/>
            </a:xfrm>
            <a:custGeom>
              <a:avLst/>
              <a:gdLst/>
              <a:ahLst/>
              <a:cxnLst/>
              <a:rect l="l" t="t" r="r" b="b"/>
              <a:pathLst>
                <a:path w="8507" h="47702" extrusionOk="0">
                  <a:moveTo>
                    <a:pt x="8107" y="0"/>
                  </a:moveTo>
                  <a:cubicBezTo>
                    <a:pt x="5605" y="5337"/>
                    <a:pt x="3670" y="10107"/>
                    <a:pt x="3503" y="18614"/>
                  </a:cubicBezTo>
                  <a:cubicBezTo>
                    <a:pt x="3470" y="20448"/>
                    <a:pt x="3437" y="22250"/>
                    <a:pt x="3437" y="23984"/>
                  </a:cubicBezTo>
                  <a:cubicBezTo>
                    <a:pt x="3370" y="30088"/>
                    <a:pt x="3303" y="35359"/>
                    <a:pt x="2436" y="37927"/>
                  </a:cubicBezTo>
                  <a:cubicBezTo>
                    <a:pt x="2269" y="38461"/>
                    <a:pt x="2069" y="39028"/>
                    <a:pt x="1835" y="39595"/>
                  </a:cubicBezTo>
                  <a:cubicBezTo>
                    <a:pt x="1569" y="40329"/>
                    <a:pt x="1302" y="41096"/>
                    <a:pt x="1001" y="41964"/>
                  </a:cubicBezTo>
                  <a:cubicBezTo>
                    <a:pt x="668" y="43198"/>
                    <a:pt x="401" y="44465"/>
                    <a:pt x="201" y="45766"/>
                  </a:cubicBezTo>
                  <a:cubicBezTo>
                    <a:pt x="134" y="46367"/>
                    <a:pt x="67" y="47001"/>
                    <a:pt x="1" y="47701"/>
                  </a:cubicBezTo>
                  <a:cubicBezTo>
                    <a:pt x="501" y="44999"/>
                    <a:pt x="1235" y="42331"/>
                    <a:pt x="2236" y="39729"/>
                  </a:cubicBezTo>
                  <a:cubicBezTo>
                    <a:pt x="2469" y="39128"/>
                    <a:pt x="2669" y="38595"/>
                    <a:pt x="2869" y="38027"/>
                  </a:cubicBezTo>
                  <a:cubicBezTo>
                    <a:pt x="3737" y="35426"/>
                    <a:pt x="3803" y="30122"/>
                    <a:pt x="3870" y="23984"/>
                  </a:cubicBezTo>
                  <a:cubicBezTo>
                    <a:pt x="3870" y="22216"/>
                    <a:pt x="3904" y="20415"/>
                    <a:pt x="3937" y="18614"/>
                  </a:cubicBezTo>
                  <a:cubicBezTo>
                    <a:pt x="4104" y="10174"/>
                    <a:pt x="6005" y="5437"/>
                    <a:pt x="8507" y="134"/>
                  </a:cubicBezTo>
                  <a:lnTo>
                    <a:pt x="8107"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70" name="Google Shape;470;p29"/>
            <p:cNvSpPr/>
            <p:nvPr/>
          </p:nvSpPr>
          <p:spPr>
            <a:xfrm>
              <a:off x="2356025" y="2645675"/>
              <a:ext cx="175150" cy="576275"/>
            </a:xfrm>
            <a:custGeom>
              <a:avLst/>
              <a:gdLst/>
              <a:ahLst/>
              <a:cxnLst/>
              <a:rect l="l" t="t" r="r" b="b"/>
              <a:pathLst>
                <a:path w="7006" h="23051" extrusionOk="0">
                  <a:moveTo>
                    <a:pt x="7005" y="0"/>
                  </a:moveTo>
                  <a:lnTo>
                    <a:pt x="7005" y="0"/>
                  </a:lnTo>
                  <a:cubicBezTo>
                    <a:pt x="5404" y="2035"/>
                    <a:pt x="2035" y="2869"/>
                    <a:pt x="2035" y="2869"/>
                  </a:cubicBezTo>
                  <a:lnTo>
                    <a:pt x="0" y="12409"/>
                  </a:lnTo>
                  <a:lnTo>
                    <a:pt x="1501" y="23050"/>
                  </a:lnTo>
                  <a:lnTo>
                    <a:pt x="1168" y="12910"/>
                  </a:lnTo>
                  <a:lnTo>
                    <a:pt x="3236" y="3903"/>
                  </a:lnTo>
                  <a:cubicBezTo>
                    <a:pt x="6738" y="2502"/>
                    <a:pt x="7005" y="0"/>
                    <a:pt x="700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71" name="Google Shape;471;p29"/>
            <p:cNvSpPr/>
            <p:nvPr/>
          </p:nvSpPr>
          <p:spPr>
            <a:xfrm>
              <a:off x="1969075" y="3628050"/>
              <a:ext cx="240200" cy="156850"/>
            </a:xfrm>
            <a:custGeom>
              <a:avLst/>
              <a:gdLst/>
              <a:ahLst/>
              <a:cxnLst/>
              <a:rect l="l" t="t" r="r" b="b"/>
              <a:pathLst>
                <a:path w="9608" h="6274" extrusionOk="0">
                  <a:moveTo>
                    <a:pt x="434" y="0"/>
                  </a:moveTo>
                  <a:cubicBezTo>
                    <a:pt x="34" y="234"/>
                    <a:pt x="67" y="834"/>
                    <a:pt x="34" y="2102"/>
                  </a:cubicBezTo>
                  <a:cubicBezTo>
                    <a:pt x="1" y="2936"/>
                    <a:pt x="67" y="3769"/>
                    <a:pt x="201" y="4603"/>
                  </a:cubicBezTo>
                  <a:cubicBezTo>
                    <a:pt x="301" y="4904"/>
                    <a:pt x="1068" y="5904"/>
                    <a:pt x="4037" y="6205"/>
                  </a:cubicBezTo>
                  <a:cubicBezTo>
                    <a:pt x="4459" y="6252"/>
                    <a:pt x="4845" y="6273"/>
                    <a:pt x="5198" y="6273"/>
                  </a:cubicBezTo>
                  <a:cubicBezTo>
                    <a:pt x="7328" y="6273"/>
                    <a:pt x="8240" y="5504"/>
                    <a:pt x="8440" y="5104"/>
                  </a:cubicBezTo>
                  <a:cubicBezTo>
                    <a:pt x="8840" y="4003"/>
                    <a:pt x="9174" y="2902"/>
                    <a:pt x="9441" y="1768"/>
                  </a:cubicBezTo>
                  <a:cubicBezTo>
                    <a:pt x="9607" y="1101"/>
                    <a:pt x="9307" y="1001"/>
                    <a:pt x="9307" y="1001"/>
                  </a:cubicBezTo>
                  <a:lnTo>
                    <a:pt x="9107" y="1768"/>
                  </a:lnTo>
                  <a:cubicBezTo>
                    <a:pt x="9107" y="1768"/>
                    <a:pt x="8055" y="2621"/>
                    <a:pt x="5454" y="2621"/>
                  </a:cubicBezTo>
                  <a:cubicBezTo>
                    <a:pt x="5237" y="2621"/>
                    <a:pt x="5009" y="2615"/>
                    <a:pt x="4771" y="2602"/>
                  </a:cubicBezTo>
                  <a:cubicBezTo>
                    <a:pt x="1668" y="2435"/>
                    <a:pt x="468" y="901"/>
                    <a:pt x="468" y="901"/>
                  </a:cubicBezTo>
                  <a:lnTo>
                    <a:pt x="434"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72" name="Google Shape;472;p29"/>
            <p:cNvSpPr/>
            <p:nvPr/>
          </p:nvSpPr>
          <p:spPr>
            <a:xfrm>
              <a:off x="1969075" y="3628050"/>
              <a:ext cx="240200" cy="156850"/>
            </a:xfrm>
            <a:custGeom>
              <a:avLst/>
              <a:gdLst/>
              <a:ahLst/>
              <a:cxnLst/>
              <a:rect l="l" t="t" r="r" b="b"/>
              <a:pathLst>
                <a:path w="9608" h="6274" extrusionOk="0">
                  <a:moveTo>
                    <a:pt x="434" y="0"/>
                  </a:moveTo>
                  <a:cubicBezTo>
                    <a:pt x="34" y="234"/>
                    <a:pt x="67" y="834"/>
                    <a:pt x="34" y="2102"/>
                  </a:cubicBezTo>
                  <a:cubicBezTo>
                    <a:pt x="1" y="2936"/>
                    <a:pt x="67" y="3769"/>
                    <a:pt x="201" y="4603"/>
                  </a:cubicBezTo>
                  <a:cubicBezTo>
                    <a:pt x="301" y="4904"/>
                    <a:pt x="1068" y="5904"/>
                    <a:pt x="4037" y="6205"/>
                  </a:cubicBezTo>
                  <a:cubicBezTo>
                    <a:pt x="4459" y="6252"/>
                    <a:pt x="4845" y="6273"/>
                    <a:pt x="5198" y="6273"/>
                  </a:cubicBezTo>
                  <a:cubicBezTo>
                    <a:pt x="7328" y="6273"/>
                    <a:pt x="8240" y="5504"/>
                    <a:pt x="8440" y="5104"/>
                  </a:cubicBezTo>
                  <a:cubicBezTo>
                    <a:pt x="8840" y="4003"/>
                    <a:pt x="9174" y="2902"/>
                    <a:pt x="9441" y="1768"/>
                  </a:cubicBezTo>
                  <a:cubicBezTo>
                    <a:pt x="9607" y="1101"/>
                    <a:pt x="9307" y="1001"/>
                    <a:pt x="9307" y="1001"/>
                  </a:cubicBezTo>
                  <a:lnTo>
                    <a:pt x="9107" y="1768"/>
                  </a:lnTo>
                  <a:cubicBezTo>
                    <a:pt x="9107" y="1768"/>
                    <a:pt x="8055" y="2621"/>
                    <a:pt x="5454" y="2621"/>
                  </a:cubicBezTo>
                  <a:cubicBezTo>
                    <a:pt x="5237" y="2621"/>
                    <a:pt x="5009" y="2615"/>
                    <a:pt x="4771" y="2602"/>
                  </a:cubicBezTo>
                  <a:cubicBezTo>
                    <a:pt x="1668" y="2435"/>
                    <a:pt x="468" y="901"/>
                    <a:pt x="468" y="901"/>
                  </a:cubicBezTo>
                  <a:lnTo>
                    <a:pt x="43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73" name="Google Shape;473;p29"/>
            <p:cNvSpPr/>
            <p:nvPr/>
          </p:nvSpPr>
          <p:spPr>
            <a:xfrm>
              <a:off x="2430250" y="3649725"/>
              <a:ext cx="213500" cy="131525"/>
            </a:xfrm>
            <a:custGeom>
              <a:avLst/>
              <a:gdLst/>
              <a:ahLst/>
              <a:cxnLst/>
              <a:rect l="l" t="t" r="r" b="b"/>
              <a:pathLst>
                <a:path w="8540" h="5261" extrusionOk="0">
                  <a:moveTo>
                    <a:pt x="8173" y="0"/>
                  </a:moveTo>
                  <a:lnTo>
                    <a:pt x="8139" y="734"/>
                  </a:lnTo>
                  <a:cubicBezTo>
                    <a:pt x="8139" y="734"/>
                    <a:pt x="7606" y="1702"/>
                    <a:pt x="4703" y="1802"/>
                  </a:cubicBezTo>
                  <a:cubicBezTo>
                    <a:pt x="4574" y="1806"/>
                    <a:pt x="4447" y="1808"/>
                    <a:pt x="4323" y="1808"/>
                  </a:cubicBezTo>
                  <a:cubicBezTo>
                    <a:pt x="1682" y="1808"/>
                    <a:pt x="434" y="834"/>
                    <a:pt x="434" y="834"/>
                  </a:cubicBezTo>
                  <a:lnTo>
                    <a:pt x="267" y="234"/>
                  </a:lnTo>
                  <a:cubicBezTo>
                    <a:pt x="0" y="334"/>
                    <a:pt x="0" y="668"/>
                    <a:pt x="134" y="1368"/>
                  </a:cubicBezTo>
                  <a:cubicBezTo>
                    <a:pt x="234" y="2035"/>
                    <a:pt x="634" y="3570"/>
                    <a:pt x="734" y="4070"/>
                  </a:cubicBezTo>
                  <a:cubicBezTo>
                    <a:pt x="821" y="4476"/>
                    <a:pt x="2170" y="5261"/>
                    <a:pt x="4231" y="5261"/>
                  </a:cubicBezTo>
                  <a:cubicBezTo>
                    <a:pt x="4540" y="5261"/>
                    <a:pt x="4865" y="5243"/>
                    <a:pt x="5204" y="5204"/>
                  </a:cubicBezTo>
                  <a:cubicBezTo>
                    <a:pt x="7772" y="4904"/>
                    <a:pt x="8273" y="4237"/>
                    <a:pt x="8373" y="3570"/>
                  </a:cubicBezTo>
                  <a:cubicBezTo>
                    <a:pt x="8439" y="2869"/>
                    <a:pt x="8540" y="1101"/>
                    <a:pt x="8540" y="634"/>
                  </a:cubicBezTo>
                  <a:cubicBezTo>
                    <a:pt x="8540" y="167"/>
                    <a:pt x="8506" y="100"/>
                    <a:pt x="8173"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74" name="Google Shape;474;p29"/>
            <p:cNvSpPr/>
            <p:nvPr/>
          </p:nvSpPr>
          <p:spPr>
            <a:xfrm>
              <a:off x="2430250" y="3649725"/>
              <a:ext cx="213500" cy="131525"/>
            </a:xfrm>
            <a:custGeom>
              <a:avLst/>
              <a:gdLst/>
              <a:ahLst/>
              <a:cxnLst/>
              <a:rect l="l" t="t" r="r" b="b"/>
              <a:pathLst>
                <a:path w="8540" h="5261" extrusionOk="0">
                  <a:moveTo>
                    <a:pt x="8173" y="0"/>
                  </a:moveTo>
                  <a:lnTo>
                    <a:pt x="8139" y="734"/>
                  </a:lnTo>
                  <a:cubicBezTo>
                    <a:pt x="8139" y="734"/>
                    <a:pt x="7606" y="1702"/>
                    <a:pt x="4703" y="1802"/>
                  </a:cubicBezTo>
                  <a:cubicBezTo>
                    <a:pt x="4574" y="1806"/>
                    <a:pt x="4447" y="1808"/>
                    <a:pt x="4323" y="1808"/>
                  </a:cubicBezTo>
                  <a:cubicBezTo>
                    <a:pt x="1682" y="1808"/>
                    <a:pt x="434" y="834"/>
                    <a:pt x="434" y="834"/>
                  </a:cubicBezTo>
                  <a:lnTo>
                    <a:pt x="267" y="234"/>
                  </a:lnTo>
                  <a:cubicBezTo>
                    <a:pt x="0" y="334"/>
                    <a:pt x="0" y="668"/>
                    <a:pt x="134" y="1368"/>
                  </a:cubicBezTo>
                  <a:cubicBezTo>
                    <a:pt x="234" y="2035"/>
                    <a:pt x="634" y="3570"/>
                    <a:pt x="734" y="4070"/>
                  </a:cubicBezTo>
                  <a:cubicBezTo>
                    <a:pt x="821" y="4476"/>
                    <a:pt x="2170" y="5261"/>
                    <a:pt x="4231" y="5261"/>
                  </a:cubicBezTo>
                  <a:cubicBezTo>
                    <a:pt x="4540" y="5261"/>
                    <a:pt x="4865" y="5243"/>
                    <a:pt x="5204" y="5204"/>
                  </a:cubicBezTo>
                  <a:cubicBezTo>
                    <a:pt x="7772" y="4904"/>
                    <a:pt x="8273" y="4237"/>
                    <a:pt x="8373" y="3570"/>
                  </a:cubicBezTo>
                  <a:cubicBezTo>
                    <a:pt x="8439" y="2869"/>
                    <a:pt x="8540" y="1101"/>
                    <a:pt x="8540" y="634"/>
                  </a:cubicBezTo>
                  <a:cubicBezTo>
                    <a:pt x="8540" y="167"/>
                    <a:pt x="8506" y="100"/>
                    <a:pt x="817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75" name="Google Shape;475;p29"/>
            <p:cNvSpPr/>
            <p:nvPr/>
          </p:nvSpPr>
          <p:spPr>
            <a:xfrm>
              <a:off x="2003275" y="1376525"/>
              <a:ext cx="679675" cy="480475"/>
            </a:xfrm>
            <a:custGeom>
              <a:avLst/>
              <a:gdLst/>
              <a:ahLst/>
              <a:cxnLst/>
              <a:rect l="l" t="t" r="r" b="b"/>
              <a:pathLst>
                <a:path w="27187" h="19219" extrusionOk="0">
                  <a:moveTo>
                    <a:pt x="8267" y="0"/>
                  </a:moveTo>
                  <a:cubicBezTo>
                    <a:pt x="7705" y="0"/>
                    <a:pt x="7164" y="104"/>
                    <a:pt x="6672" y="364"/>
                  </a:cubicBezTo>
                  <a:cubicBezTo>
                    <a:pt x="5704" y="897"/>
                    <a:pt x="5004" y="1765"/>
                    <a:pt x="4637" y="2799"/>
                  </a:cubicBezTo>
                  <a:cubicBezTo>
                    <a:pt x="4070" y="4366"/>
                    <a:pt x="4203" y="6068"/>
                    <a:pt x="4237" y="7735"/>
                  </a:cubicBezTo>
                  <a:cubicBezTo>
                    <a:pt x="4270" y="8303"/>
                    <a:pt x="4170" y="8870"/>
                    <a:pt x="3970" y="9403"/>
                  </a:cubicBezTo>
                  <a:cubicBezTo>
                    <a:pt x="3764" y="9873"/>
                    <a:pt x="3300" y="10188"/>
                    <a:pt x="2804" y="10188"/>
                  </a:cubicBezTo>
                  <a:cubicBezTo>
                    <a:pt x="2737" y="10188"/>
                    <a:pt x="2670" y="10182"/>
                    <a:pt x="2602" y="10171"/>
                  </a:cubicBezTo>
                  <a:cubicBezTo>
                    <a:pt x="2035" y="10037"/>
                    <a:pt x="1768" y="9203"/>
                    <a:pt x="2202" y="8870"/>
                  </a:cubicBezTo>
                  <a:cubicBezTo>
                    <a:pt x="2155" y="8865"/>
                    <a:pt x="2110" y="8863"/>
                    <a:pt x="2065" y="8863"/>
                  </a:cubicBezTo>
                  <a:cubicBezTo>
                    <a:pt x="835" y="8863"/>
                    <a:pt x="409" y="10592"/>
                    <a:pt x="1568" y="11171"/>
                  </a:cubicBezTo>
                  <a:cubicBezTo>
                    <a:pt x="534" y="11338"/>
                    <a:pt x="0" y="12706"/>
                    <a:pt x="501" y="13606"/>
                  </a:cubicBezTo>
                  <a:cubicBezTo>
                    <a:pt x="913" y="14248"/>
                    <a:pt x="1593" y="14591"/>
                    <a:pt x="2303" y="14591"/>
                  </a:cubicBezTo>
                  <a:cubicBezTo>
                    <a:pt x="2627" y="14591"/>
                    <a:pt x="2956" y="14520"/>
                    <a:pt x="3269" y="14374"/>
                  </a:cubicBezTo>
                  <a:lnTo>
                    <a:pt x="3269" y="14374"/>
                  </a:lnTo>
                  <a:cubicBezTo>
                    <a:pt x="2869" y="15241"/>
                    <a:pt x="2635" y="16408"/>
                    <a:pt x="3770" y="17442"/>
                  </a:cubicBezTo>
                  <a:cubicBezTo>
                    <a:pt x="4365" y="17978"/>
                    <a:pt x="5160" y="18242"/>
                    <a:pt x="5869" y="18242"/>
                  </a:cubicBezTo>
                  <a:cubicBezTo>
                    <a:pt x="6352" y="18242"/>
                    <a:pt x="6794" y="18119"/>
                    <a:pt x="7105" y="17876"/>
                  </a:cubicBezTo>
                  <a:cubicBezTo>
                    <a:pt x="7601" y="18816"/>
                    <a:pt x="8179" y="18918"/>
                    <a:pt x="9062" y="18918"/>
                  </a:cubicBezTo>
                  <a:cubicBezTo>
                    <a:pt x="9308" y="18918"/>
                    <a:pt x="9577" y="18910"/>
                    <a:pt x="9874" y="18910"/>
                  </a:cubicBezTo>
                  <a:cubicBezTo>
                    <a:pt x="11242" y="18910"/>
                    <a:pt x="12509" y="18210"/>
                    <a:pt x="13243" y="17009"/>
                  </a:cubicBezTo>
                  <a:cubicBezTo>
                    <a:pt x="13243" y="18426"/>
                    <a:pt x="14819" y="19219"/>
                    <a:pt x="16090" y="19219"/>
                  </a:cubicBezTo>
                  <a:cubicBezTo>
                    <a:pt x="16165" y="19219"/>
                    <a:pt x="16239" y="19216"/>
                    <a:pt x="16312" y="19210"/>
                  </a:cubicBezTo>
                  <a:cubicBezTo>
                    <a:pt x="17146" y="19144"/>
                    <a:pt x="17946" y="18743"/>
                    <a:pt x="18547" y="18110"/>
                  </a:cubicBezTo>
                  <a:cubicBezTo>
                    <a:pt x="19177" y="18674"/>
                    <a:pt x="19907" y="18922"/>
                    <a:pt x="20619" y="18922"/>
                  </a:cubicBezTo>
                  <a:cubicBezTo>
                    <a:pt x="22433" y="18922"/>
                    <a:pt x="24124" y="17306"/>
                    <a:pt x="23717" y="15174"/>
                  </a:cubicBezTo>
                  <a:cubicBezTo>
                    <a:pt x="26186" y="15007"/>
                    <a:pt x="27186" y="11905"/>
                    <a:pt x="25285" y="10337"/>
                  </a:cubicBezTo>
                  <a:cubicBezTo>
                    <a:pt x="26219" y="9937"/>
                    <a:pt x="26819" y="9003"/>
                    <a:pt x="26352" y="7969"/>
                  </a:cubicBezTo>
                  <a:lnTo>
                    <a:pt x="26352" y="7969"/>
                  </a:lnTo>
                  <a:cubicBezTo>
                    <a:pt x="26167" y="8525"/>
                    <a:pt x="25792" y="8745"/>
                    <a:pt x="25295" y="8745"/>
                  </a:cubicBezTo>
                  <a:cubicBezTo>
                    <a:pt x="25166" y="8745"/>
                    <a:pt x="25029" y="8730"/>
                    <a:pt x="24885" y="8703"/>
                  </a:cubicBezTo>
                  <a:cubicBezTo>
                    <a:pt x="23484" y="8469"/>
                    <a:pt x="23183" y="7135"/>
                    <a:pt x="23083" y="6334"/>
                  </a:cubicBezTo>
                  <a:cubicBezTo>
                    <a:pt x="22983" y="5601"/>
                    <a:pt x="22283" y="5834"/>
                    <a:pt x="21749" y="5300"/>
                  </a:cubicBezTo>
                  <a:cubicBezTo>
                    <a:pt x="21182" y="4733"/>
                    <a:pt x="20515" y="4300"/>
                    <a:pt x="19781" y="3966"/>
                  </a:cubicBezTo>
                  <a:cubicBezTo>
                    <a:pt x="19414" y="3799"/>
                    <a:pt x="19014" y="3666"/>
                    <a:pt x="18647" y="3566"/>
                  </a:cubicBezTo>
                  <a:cubicBezTo>
                    <a:pt x="18247" y="3499"/>
                    <a:pt x="17880" y="3399"/>
                    <a:pt x="17546" y="3266"/>
                  </a:cubicBezTo>
                  <a:cubicBezTo>
                    <a:pt x="16779" y="2932"/>
                    <a:pt x="16045" y="2532"/>
                    <a:pt x="15278" y="2198"/>
                  </a:cubicBezTo>
                  <a:cubicBezTo>
                    <a:pt x="14511" y="1865"/>
                    <a:pt x="13610" y="1498"/>
                    <a:pt x="12776" y="1231"/>
                  </a:cubicBezTo>
                  <a:cubicBezTo>
                    <a:pt x="11483" y="767"/>
                    <a:pt x="9797" y="0"/>
                    <a:pt x="826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76" name="Google Shape;476;p29"/>
            <p:cNvSpPr/>
            <p:nvPr/>
          </p:nvSpPr>
          <p:spPr>
            <a:xfrm>
              <a:off x="2502800" y="1427100"/>
              <a:ext cx="970700" cy="564800"/>
            </a:xfrm>
            <a:custGeom>
              <a:avLst/>
              <a:gdLst/>
              <a:ahLst/>
              <a:cxnLst/>
              <a:rect l="l" t="t" r="r" b="b"/>
              <a:pathLst>
                <a:path w="38828" h="22592" extrusionOk="0">
                  <a:moveTo>
                    <a:pt x="38053" y="0"/>
                  </a:moveTo>
                  <a:cubicBezTo>
                    <a:pt x="37359" y="0"/>
                    <a:pt x="36247" y="1251"/>
                    <a:pt x="35225" y="2410"/>
                  </a:cubicBezTo>
                  <a:cubicBezTo>
                    <a:pt x="34081" y="3620"/>
                    <a:pt x="32775" y="5247"/>
                    <a:pt x="32348" y="5247"/>
                  </a:cubicBezTo>
                  <a:cubicBezTo>
                    <a:pt x="32339" y="5247"/>
                    <a:pt x="32331" y="5247"/>
                    <a:pt x="32323" y="5245"/>
                  </a:cubicBezTo>
                  <a:cubicBezTo>
                    <a:pt x="31823" y="5179"/>
                    <a:pt x="32223" y="3511"/>
                    <a:pt x="31656" y="2610"/>
                  </a:cubicBezTo>
                  <a:cubicBezTo>
                    <a:pt x="31409" y="2193"/>
                    <a:pt x="31119" y="1998"/>
                    <a:pt x="30875" y="1998"/>
                  </a:cubicBezTo>
                  <a:cubicBezTo>
                    <a:pt x="30593" y="1998"/>
                    <a:pt x="30373" y="2260"/>
                    <a:pt x="30355" y="2744"/>
                  </a:cubicBezTo>
                  <a:cubicBezTo>
                    <a:pt x="30355" y="3511"/>
                    <a:pt x="29855" y="4645"/>
                    <a:pt x="29855" y="5946"/>
                  </a:cubicBezTo>
                  <a:cubicBezTo>
                    <a:pt x="29855" y="6580"/>
                    <a:pt x="30055" y="7947"/>
                    <a:pt x="29388" y="8581"/>
                  </a:cubicBezTo>
                  <a:cubicBezTo>
                    <a:pt x="28854" y="9115"/>
                    <a:pt x="18447" y="15419"/>
                    <a:pt x="18447" y="15419"/>
                  </a:cubicBezTo>
                  <a:cubicBezTo>
                    <a:pt x="18447" y="15419"/>
                    <a:pt x="12565" y="15578"/>
                    <a:pt x="9166" y="15578"/>
                  </a:cubicBezTo>
                  <a:cubicBezTo>
                    <a:pt x="8438" y="15578"/>
                    <a:pt x="7823" y="15571"/>
                    <a:pt x="7405" y="15553"/>
                  </a:cubicBezTo>
                  <a:cubicBezTo>
                    <a:pt x="5115" y="15469"/>
                    <a:pt x="4018" y="15222"/>
                    <a:pt x="1881" y="15222"/>
                  </a:cubicBezTo>
                  <a:cubicBezTo>
                    <a:pt x="1465" y="15222"/>
                    <a:pt x="1011" y="15231"/>
                    <a:pt x="501" y="15253"/>
                  </a:cubicBezTo>
                  <a:cubicBezTo>
                    <a:pt x="0" y="15920"/>
                    <a:pt x="1234" y="22191"/>
                    <a:pt x="4870" y="22591"/>
                  </a:cubicBezTo>
                  <a:cubicBezTo>
                    <a:pt x="4870" y="22591"/>
                    <a:pt x="13476" y="22424"/>
                    <a:pt x="16745" y="22291"/>
                  </a:cubicBezTo>
                  <a:cubicBezTo>
                    <a:pt x="19948" y="22158"/>
                    <a:pt x="20782" y="22158"/>
                    <a:pt x="21983" y="21324"/>
                  </a:cubicBezTo>
                  <a:cubicBezTo>
                    <a:pt x="24184" y="19823"/>
                    <a:pt x="26286" y="18188"/>
                    <a:pt x="28287" y="16453"/>
                  </a:cubicBezTo>
                  <a:cubicBezTo>
                    <a:pt x="31089" y="14118"/>
                    <a:pt x="32357" y="13118"/>
                    <a:pt x="32724" y="12918"/>
                  </a:cubicBezTo>
                  <a:cubicBezTo>
                    <a:pt x="33758" y="12250"/>
                    <a:pt x="34725" y="12117"/>
                    <a:pt x="35559" y="11583"/>
                  </a:cubicBezTo>
                  <a:cubicBezTo>
                    <a:pt x="36493" y="11050"/>
                    <a:pt x="37360" y="10349"/>
                    <a:pt x="38027" y="9482"/>
                  </a:cubicBezTo>
                  <a:cubicBezTo>
                    <a:pt x="38261" y="9215"/>
                    <a:pt x="38361" y="8848"/>
                    <a:pt x="38328" y="8514"/>
                  </a:cubicBezTo>
                  <a:cubicBezTo>
                    <a:pt x="38294" y="8348"/>
                    <a:pt x="38194" y="8181"/>
                    <a:pt x="38161" y="8014"/>
                  </a:cubicBezTo>
                  <a:cubicBezTo>
                    <a:pt x="38127" y="7714"/>
                    <a:pt x="38094" y="7414"/>
                    <a:pt x="38027" y="7147"/>
                  </a:cubicBezTo>
                  <a:cubicBezTo>
                    <a:pt x="37894" y="6780"/>
                    <a:pt x="37360" y="6613"/>
                    <a:pt x="37227" y="6246"/>
                  </a:cubicBezTo>
                  <a:cubicBezTo>
                    <a:pt x="37160" y="6079"/>
                    <a:pt x="37227" y="5579"/>
                    <a:pt x="37127" y="5446"/>
                  </a:cubicBezTo>
                  <a:cubicBezTo>
                    <a:pt x="36893" y="5179"/>
                    <a:pt x="36693" y="5145"/>
                    <a:pt x="36493" y="4979"/>
                  </a:cubicBezTo>
                  <a:cubicBezTo>
                    <a:pt x="36359" y="4879"/>
                    <a:pt x="36059" y="4712"/>
                    <a:pt x="36159" y="4512"/>
                  </a:cubicBezTo>
                  <a:cubicBezTo>
                    <a:pt x="36226" y="4311"/>
                    <a:pt x="36660" y="3878"/>
                    <a:pt x="37394" y="2744"/>
                  </a:cubicBezTo>
                  <a:cubicBezTo>
                    <a:pt x="38127" y="1610"/>
                    <a:pt x="38828" y="642"/>
                    <a:pt x="38428" y="175"/>
                  </a:cubicBezTo>
                  <a:cubicBezTo>
                    <a:pt x="38324" y="54"/>
                    <a:pt x="38198" y="0"/>
                    <a:pt x="38053" y="0"/>
                  </a:cubicBezTo>
                  <a:close/>
                </a:path>
              </a:pathLst>
            </a:custGeom>
            <a:solidFill>
              <a:srgbClr val="B57A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77" name="Google Shape;477;p29"/>
            <p:cNvSpPr/>
            <p:nvPr/>
          </p:nvSpPr>
          <p:spPr>
            <a:xfrm>
              <a:off x="3326725" y="1561550"/>
              <a:ext cx="83400" cy="127625"/>
            </a:xfrm>
            <a:custGeom>
              <a:avLst/>
              <a:gdLst/>
              <a:ahLst/>
              <a:cxnLst/>
              <a:rect l="l" t="t" r="r" b="b"/>
              <a:pathLst>
                <a:path w="3336" h="5105" extrusionOk="0">
                  <a:moveTo>
                    <a:pt x="1835" y="1"/>
                  </a:moveTo>
                  <a:lnTo>
                    <a:pt x="1835" y="1"/>
                  </a:lnTo>
                  <a:cubicBezTo>
                    <a:pt x="1834" y="1"/>
                    <a:pt x="0" y="1469"/>
                    <a:pt x="67" y="2236"/>
                  </a:cubicBezTo>
                  <a:cubicBezTo>
                    <a:pt x="133" y="2703"/>
                    <a:pt x="467" y="3070"/>
                    <a:pt x="901" y="3237"/>
                  </a:cubicBezTo>
                  <a:cubicBezTo>
                    <a:pt x="867" y="3937"/>
                    <a:pt x="600" y="4604"/>
                    <a:pt x="133" y="5105"/>
                  </a:cubicBezTo>
                  <a:cubicBezTo>
                    <a:pt x="1245" y="4425"/>
                    <a:pt x="1328" y="3575"/>
                    <a:pt x="1334" y="3452"/>
                  </a:cubicBezTo>
                  <a:lnTo>
                    <a:pt x="1334" y="3452"/>
                  </a:lnTo>
                  <a:cubicBezTo>
                    <a:pt x="1313" y="4272"/>
                    <a:pt x="2268" y="4404"/>
                    <a:pt x="2268" y="4404"/>
                  </a:cubicBezTo>
                  <a:cubicBezTo>
                    <a:pt x="2290" y="4858"/>
                    <a:pt x="2592" y="4990"/>
                    <a:pt x="2893" y="4990"/>
                  </a:cubicBezTo>
                  <a:cubicBezTo>
                    <a:pt x="3056" y="4990"/>
                    <a:pt x="3219" y="4951"/>
                    <a:pt x="3336" y="4904"/>
                  </a:cubicBezTo>
                  <a:cubicBezTo>
                    <a:pt x="2869" y="4871"/>
                    <a:pt x="2502" y="4437"/>
                    <a:pt x="2535" y="3970"/>
                  </a:cubicBezTo>
                  <a:lnTo>
                    <a:pt x="2535" y="3970"/>
                  </a:lnTo>
                  <a:cubicBezTo>
                    <a:pt x="2483" y="3982"/>
                    <a:pt x="2431" y="3988"/>
                    <a:pt x="2379" y="3988"/>
                  </a:cubicBezTo>
                  <a:cubicBezTo>
                    <a:pt x="2134" y="3988"/>
                    <a:pt x="1906" y="3863"/>
                    <a:pt x="1768" y="3670"/>
                  </a:cubicBezTo>
                  <a:cubicBezTo>
                    <a:pt x="1601" y="3403"/>
                    <a:pt x="1568" y="3070"/>
                    <a:pt x="1701" y="2803"/>
                  </a:cubicBezTo>
                  <a:lnTo>
                    <a:pt x="1701" y="2803"/>
                  </a:lnTo>
                  <a:cubicBezTo>
                    <a:pt x="1568" y="2879"/>
                    <a:pt x="1424" y="2915"/>
                    <a:pt x="1282" y="2915"/>
                  </a:cubicBezTo>
                  <a:cubicBezTo>
                    <a:pt x="927" y="2915"/>
                    <a:pt x="586" y="2693"/>
                    <a:pt x="467" y="2336"/>
                  </a:cubicBezTo>
                  <a:cubicBezTo>
                    <a:pt x="267" y="1735"/>
                    <a:pt x="1201" y="902"/>
                    <a:pt x="1835" y="1"/>
                  </a:cubicBezTo>
                  <a:close/>
                </a:path>
              </a:pathLst>
            </a:custGeom>
            <a:solidFill>
              <a:srgbClr val="A14E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78" name="Google Shape;478;p29"/>
            <p:cNvSpPr/>
            <p:nvPr/>
          </p:nvSpPr>
          <p:spPr>
            <a:xfrm>
              <a:off x="2101675" y="1807575"/>
              <a:ext cx="589600" cy="564400"/>
            </a:xfrm>
            <a:custGeom>
              <a:avLst/>
              <a:gdLst/>
              <a:ahLst/>
              <a:cxnLst/>
              <a:rect l="l" t="t" r="r" b="b"/>
              <a:pathLst>
                <a:path w="23584" h="22576" extrusionOk="0">
                  <a:moveTo>
                    <a:pt x="7272" y="0"/>
                  </a:moveTo>
                  <a:lnTo>
                    <a:pt x="2269" y="501"/>
                  </a:lnTo>
                  <a:cubicBezTo>
                    <a:pt x="3103" y="5838"/>
                    <a:pt x="467" y="11142"/>
                    <a:pt x="467" y="11142"/>
                  </a:cubicBezTo>
                  <a:cubicBezTo>
                    <a:pt x="334" y="14544"/>
                    <a:pt x="0" y="18480"/>
                    <a:pt x="1468" y="19247"/>
                  </a:cubicBezTo>
                  <a:cubicBezTo>
                    <a:pt x="1468" y="19714"/>
                    <a:pt x="1535" y="20148"/>
                    <a:pt x="1635" y="20582"/>
                  </a:cubicBezTo>
                  <a:cubicBezTo>
                    <a:pt x="3811" y="21709"/>
                    <a:pt x="7537" y="22575"/>
                    <a:pt x="11265" y="22575"/>
                  </a:cubicBezTo>
                  <a:cubicBezTo>
                    <a:pt x="13937" y="22575"/>
                    <a:pt x="16610" y="22130"/>
                    <a:pt x="18714" y="21015"/>
                  </a:cubicBezTo>
                  <a:lnTo>
                    <a:pt x="19081" y="19548"/>
                  </a:lnTo>
                  <a:cubicBezTo>
                    <a:pt x="20315" y="18714"/>
                    <a:pt x="20048" y="15178"/>
                    <a:pt x="20282" y="12643"/>
                  </a:cubicBezTo>
                  <a:cubicBezTo>
                    <a:pt x="23584" y="8139"/>
                    <a:pt x="19081" y="2369"/>
                    <a:pt x="16512" y="34"/>
                  </a:cubicBezTo>
                  <a:lnTo>
                    <a:pt x="13343"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79" name="Google Shape;479;p29"/>
            <p:cNvSpPr/>
            <p:nvPr/>
          </p:nvSpPr>
          <p:spPr>
            <a:xfrm>
              <a:off x="2135875" y="2288750"/>
              <a:ext cx="442825" cy="96450"/>
            </a:xfrm>
            <a:custGeom>
              <a:avLst/>
              <a:gdLst/>
              <a:ahLst/>
              <a:cxnLst/>
              <a:rect l="l" t="t" r="r" b="b"/>
              <a:pathLst>
                <a:path w="17713" h="3858" extrusionOk="0">
                  <a:moveTo>
                    <a:pt x="100" y="0"/>
                  </a:moveTo>
                  <a:lnTo>
                    <a:pt x="0" y="1235"/>
                  </a:lnTo>
                  <a:cubicBezTo>
                    <a:pt x="0" y="1235"/>
                    <a:pt x="1301" y="3570"/>
                    <a:pt x="8573" y="3836"/>
                  </a:cubicBezTo>
                  <a:cubicBezTo>
                    <a:pt x="8966" y="3851"/>
                    <a:pt x="9343" y="3858"/>
                    <a:pt x="9705" y="3858"/>
                  </a:cubicBezTo>
                  <a:cubicBezTo>
                    <a:pt x="16038" y="3858"/>
                    <a:pt x="17679" y="1768"/>
                    <a:pt x="17679" y="1768"/>
                  </a:cubicBezTo>
                  <a:lnTo>
                    <a:pt x="17713" y="301"/>
                  </a:lnTo>
                  <a:lnTo>
                    <a:pt x="17713" y="301"/>
                  </a:lnTo>
                  <a:cubicBezTo>
                    <a:pt x="15528" y="1709"/>
                    <a:pt x="12489" y="2269"/>
                    <a:pt x="9508" y="2269"/>
                  </a:cubicBezTo>
                  <a:cubicBezTo>
                    <a:pt x="5570" y="2269"/>
                    <a:pt x="1733" y="1291"/>
                    <a:pt x="100"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80" name="Google Shape;480;p29"/>
            <p:cNvSpPr/>
            <p:nvPr/>
          </p:nvSpPr>
          <p:spPr>
            <a:xfrm>
              <a:off x="2100000" y="1215475"/>
              <a:ext cx="543750" cy="548750"/>
            </a:xfrm>
            <a:custGeom>
              <a:avLst/>
              <a:gdLst/>
              <a:ahLst/>
              <a:cxnLst/>
              <a:rect l="l" t="t" r="r" b="b"/>
              <a:pathLst>
                <a:path w="21750" h="21950" extrusionOk="0">
                  <a:moveTo>
                    <a:pt x="8440" y="1"/>
                  </a:moveTo>
                  <a:lnTo>
                    <a:pt x="8440" y="1"/>
                  </a:lnTo>
                  <a:cubicBezTo>
                    <a:pt x="8640" y="668"/>
                    <a:pt x="8140" y="1368"/>
                    <a:pt x="7539" y="1735"/>
                  </a:cubicBezTo>
                  <a:cubicBezTo>
                    <a:pt x="6939" y="2102"/>
                    <a:pt x="6238" y="2269"/>
                    <a:pt x="5638" y="2636"/>
                  </a:cubicBezTo>
                  <a:cubicBezTo>
                    <a:pt x="5138" y="2936"/>
                    <a:pt x="4771" y="3370"/>
                    <a:pt x="4504" y="3870"/>
                  </a:cubicBezTo>
                  <a:cubicBezTo>
                    <a:pt x="4170" y="4471"/>
                    <a:pt x="3803" y="5771"/>
                    <a:pt x="4270" y="6439"/>
                  </a:cubicBezTo>
                  <a:cubicBezTo>
                    <a:pt x="1" y="8807"/>
                    <a:pt x="1535" y="14211"/>
                    <a:pt x="2903" y="16312"/>
                  </a:cubicBezTo>
                  <a:cubicBezTo>
                    <a:pt x="4337" y="18581"/>
                    <a:pt x="7306" y="21082"/>
                    <a:pt x="7306" y="21950"/>
                  </a:cubicBezTo>
                  <a:lnTo>
                    <a:pt x="18147" y="10808"/>
                  </a:lnTo>
                  <a:cubicBezTo>
                    <a:pt x="18147" y="10808"/>
                    <a:pt x="19081" y="12243"/>
                    <a:pt x="20115" y="12309"/>
                  </a:cubicBezTo>
                  <a:cubicBezTo>
                    <a:pt x="20156" y="12312"/>
                    <a:pt x="20196" y="12313"/>
                    <a:pt x="20234" y="12313"/>
                  </a:cubicBezTo>
                  <a:cubicBezTo>
                    <a:pt x="21190" y="12313"/>
                    <a:pt x="21283" y="11542"/>
                    <a:pt x="21283" y="11542"/>
                  </a:cubicBezTo>
                  <a:lnTo>
                    <a:pt x="21283" y="11542"/>
                  </a:lnTo>
                  <a:cubicBezTo>
                    <a:pt x="21189" y="11667"/>
                    <a:pt x="21062" y="11721"/>
                    <a:pt x="20936" y="11721"/>
                  </a:cubicBezTo>
                  <a:cubicBezTo>
                    <a:pt x="20658" y="11721"/>
                    <a:pt x="20380" y="11463"/>
                    <a:pt x="20449" y="11142"/>
                  </a:cubicBezTo>
                  <a:cubicBezTo>
                    <a:pt x="20615" y="10608"/>
                    <a:pt x="21549" y="10408"/>
                    <a:pt x="21683" y="9407"/>
                  </a:cubicBezTo>
                  <a:cubicBezTo>
                    <a:pt x="21750" y="8974"/>
                    <a:pt x="21616" y="8507"/>
                    <a:pt x="21349" y="8140"/>
                  </a:cubicBezTo>
                  <a:cubicBezTo>
                    <a:pt x="21016" y="7673"/>
                    <a:pt x="20849" y="7606"/>
                    <a:pt x="21049" y="7006"/>
                  </a:cubicBezTo>
                  <a:cubicBezTo>
                    <a:pt x="21483" y="5538"/>
                    <a:pt x="21016" y="3470"/>
                    <a:pt x="19448" y="2803"/>
                  </a:cubicBezTo>
                  <a:cubicBezTo>
                    <a:pt x="19137" y="2684"/>
                    <a:pt x="18812" y="2625"/>
                    <a:pt x="18489" y="2625"/>
                  </a:cubicBezTo>
                  <a:cubicBezTo>
                    <a:pt x="18085" y="2625"/>
                    <a:pt x="17684" y="2717"/>
                    <a:pt x="17313" y="2903"/>
                  </a:cubicBezTo>
                  <a:cubicBezTo>
                    <a:pt x="17246" y="2836"/>
                    <a:pt x="17180" y="2769"/>
                    <a:pt x="17113" y="2703"/>
                  </a:cubicBezTo>
                  <a:cubicBezTo>
                    <a:pt x="16919" y="2561"/>
                    <a:pt x="16701" y="2494"/>
                    <a:pt x="16487" y="2494"/>
                  </a:cubicBezTo>
                  <a:cubicBezTo>
                    <a:pt x="16147" y="2494"/>
                    <a:pt x="15816" y="2663"/>
                    <a:pt x="15612" y="2969"/>
                  </a:cubicBezTo>
                  <a:cubicBezTo>
                    <a:pt x="15779" y="2302"/>
                    <a:pt x="15545" y="1635"/>
                    <a:pt x="15011" y="1235"/>
                  </a:cubicBezTo>
                  <a:cubicBezTo>
                    <a:pt x="14681" y="987"/>
                    <a:pt x="14287" y="867"/>
                    <a:pt x="13884" y="867"/>
                  </a:cubicBezTo>
                  <a:cubicBezTo>
                    <a:pt x="13636" y="867"/>
                    <a:pt x="13385" y="912"/>
                    <a:pt x="13143" y="1001"/>
                  </a:cubicBezTo>
                  <a:cubicBezTo>
                    <a:pt x="12543" y="1235"/>
                    <a:pt x="12043" y="1702"/>
                    <a:pt x="11742" y="2302"/>
                  </a:cubicBezTo>
                  <a:cubicBezTo>
                    <a:pt x="11876" y="1869"/>
                    <a:pt x="11676" y="1402"/>
                    <a:pt x="11309" y="1202"/>
                  </a:cubicBezTo>
                  <a:cubicBezTo>
                    <a:pt x="11109" y="1118"/>
                    <a:pt x="10892" y="1076"/>
                    <a:pt x="10675" y="1076"/>
                  </a:cubicBezTo>
                  <a:cubicBezTo>
                    <a:pt x="10458" y="1076"/>
                    <a:pt x="10241" y="1118"/>
                    <a:pt x="10041" y="1202"/>
                  </a:cubicBezTo>
                  <a:cubicBezTo>
                    <a:pt x="9641" y="1402"/>
                    <a:pt x="9307" y="1635"/>
                    <a:pt x="9007" y="1935"/>
                  </a:cubicBezTo>
                  <a:cubicBezTo>
                    <a:pt x="9407" y="1268"/>
                    <a:pt x="9141" y="368"/>
                    <a:pt x="844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81" name="Google Shape;481;p29"/>
            <p:cNvSpPr/>
            <p:nvPr/>
          </p:nvSpPr>
          <p:spPr>
            <a:xfrm>
              <a:off x="2184225" y="1371425"/>
              <a:ext cx="407825" cy="543275"/>
            </a:xfrm>
            <a:custGeom>
              <a:avLst/>
              <a:gdLst/>
              <a:ahLst/>
              <a:cxnLst/>
              <a:rect l="l" t="t" r="r" b="b"/>
              <a:pathLst>
                <a:path w="16313" h="21731" extrusionOk="0">
                  <a:moveTo>
                    <a:pt x="13711" y="0"/>
                  </a:moveTo>
                  <a:cubicBezTo>
                    <a:pt x="13410" y="1902"/>
                    <a:pt x="12977" y="3870"/>
                    <a:pt x="9975" y="5671"/>
                  </a:cubicBezTo>
                  <a:cubicBezTo>
                    <a:pt x="8401" y="6604"/>
                    <a:pt x="6623" y="7104"/>
                    <a:pt x="4819" y="7104"/>
                  </a:cubicBezTo>
                  <a:cubicBezTo>
                    <a:pt x="4559" y="7104"/>
                    <a:pt x="4298" y="7093"/>
                    <a:pt x="4037" y="7072"/>
                  </a:cubicBezTo>
                  <a:cubicBezTo>
                    <a:pt x="3520" y="6505"/>
                    <a:pt x="2970" y="6238"/>
                    <a:pt x="2436" y="6238"/>
                  </a:cubicBezTo>
                  <a:cubicBezTo>
                    <a:pt x="1902" y="6238"/>
                    <a:pt x="1385" y="6505"/>
                    <a:pt x="935" y="7005"/>
                  </a:cubicBezTo>
                  <a:cubicBezTo>
                    <a:pt x="1" y="7973"/>
                    <a:pt x="368" y="9874"/>
                    <a:pt x="1602" y="10842"/>
                  </a:cubicBezTo>
                  <a:cubicBezTo>
                    <a:pt x="1971" y="11137"/>
                    <a:pt x="2412" y="11279"/>
                    <a:pt x="2857" y="11279"/>
                  </a:cubicBezTo>
                  <a:cubicBezTo>
                    <a:pt x="3215" y="11279"/>
                    <a:pt x="3576" y="11187"/>
                    <a:pt x="3904" y="11008"/>
                  </a:cubicBezTo>
                  <a:lnTo>
                    <a:pt x="3937" y="17413"/>
                  </a:lnTo>
                  <a:lnTo>
                    <a:pt x="1969" y="17613"/>
                  </a:lnTo>
                  <a:cubicBezTo>
                    <a:pt x="1969" y="17613"/>
                    <a:pt x="4694" y="21731"/>
                    <a:pt x="9866" y="21731"/>
                  </a:cubicBezTo>
                  <a:cubicBezTo>
                    <a:pt x="10182" y="21731"/>
                    <a:pt x="10507" y="21715"/>
                    <a:pt x="10842" y="21683"/>
                  </a:cubicBezTo>
                  <a:cubicBezTo>
                    <a:pt x="14811" y="21316"/>
                    <a:pt x="11676" y="17446"/>
                    <a:pt x="11676" y="17446"/>
                  </a:cubicBezTo>
                  <a:lnTo>
                    <a:pt x="10175" y="17446"/>
                  </a:lnTo>
                  <a:lnTo>
                    <a:pt x="10175" y="14844"/>
                  </a:lnTo>
                  <a:cubicBezTo>
                    <a:pt x="11064" y="14989"/>
                    <a:pt x="11978" y="15121"/>
                    <a:pt x="12720" y="15121"/>
                  </a:cubicBezTo>
                  <a:cubicBezTo>
                    <a:pt x="13175" y="15121"/>
                    <a:pt x="13565" y="15071"/>
                    <a:pt x="13844" y="14944"/>
                  </a:cubicBezTo>
                  <a:cubicBezTo>
                    <a:pt x="14611" y="14578"/>
                    <a:pt x="16146" y="13377"/>
                    <a:pt x="16212" y="8473"/>
                  </a:cubicBezTo>
                  <a:cubicBezTo>
                    <a:pt x="16312" y="2702"/>
                    <a:pt x="15045" y="601"/>
                    <a:pt x="13711" y="0"/>
                  </a:cubicBezTo>
                  <a:close/>
                </a:path>
              </a:pathLst>
            </a:custGeom>
            <a:solidFill>
              <a:srgbClr val="B57A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82" name="Google Shape;482;p29"/>
            <p:cNvSpPr/>
            <p:nvPr/>
          </p:nvSpPr>
          <p:spPr>
            <a:xfrm>
              <a:off x="2286800" y="1506525"/>
              <a:ext cx="40050" cy="81775"/>
            </a:xfrm>
            <a:custGeom>
              <a:avLst/>
              <a:gdLst/>
              <a:ahLst/>
              <a:cxnLst/>
              <a:rect l="l" t="t" r="r" b="b"/>
              <a:pathLst>
                <a:path w="1602" h="3271" extrusionOk="0">
                  <a:moveTo>
                    <a:pt x="1" y="0"/>
                  </a:moveTo>
                  <a:lnTo>
                    <a:pt x="1" y="3269"/>
                  </a:lnTo>
                  <a:cubicBezTo>
                    <a:pt x="20" y="3270"/>
                    <a:pt x="39" y="3270"/>
                    <a:pt x="58" y="3270"/>
                  </a:cubicBezTo>
                  <a:cubicBezTo>
                    <a:pt x="900" y="3270"/>
                    <a:pt x="1601" y="2550"/>
                    <a:pt x="1568" y="1702"/>
                  </a:cubicBezTo>
                  <a:cubicBezTo>
                    <a:pt x="1602" y="801"/>
                    <a:pt x="901" y="34"/>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83" name="Google Shape;483;p29"/>
            <p:cNvSpPr/>
            <p:nvPr/>
          </p:nvSpPr>
          <p:spPr>
            <a:xfrm>
              <a:off x="2533650" y="1521525"/>
              <a:ext cx="37550" cy="32125"/>
            </a:xfrm>
            <a:custGeom>
              <a:avLst/>
              <a:gdLst/>
              <a:ahLst/>
              <a:cxnLst/>
              <a:rect l="l" t="t" r="r" b="b"/>
              <a:pathLst>
                <a:path w="1502" h="1285" extrusionOk="0">
                  <a:moveTo>
                    <a:pt x="668" y="1"/>
                  </a:moveTo>
                  <a:cubicBezTo>
                    <a:pt x="301" y="1"/>
                    <a:pt x="0" y="268"/>
                    <a:pt x="0" y="635"/>
                  </a:cubicBezTo>
                  <a:cubicBezTo>
                    <a:pt x="0" y="1022"/>
                    <a:pt x="312" y="1285"/>
                    <a:pt x="647" y="1285"/>
                  </a:cubicBezTo>
                  <a:cubicBezTo>
                    <a:pt x="803" y="1285"/>
                    <a:pt x="964" y="1228"/>
                    <a:pt x="1101" y="1102"/>
                  </a:cubicBezTo>
                  <a:cubicBezTo>
                    <a:pt x="1501" y="735"/>
                    <a:pt x="1235" y="34"/>
                    <a:pt x="6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84" name="Google Shape;484;p29"/>
            <p:cNvSpPr/>
            <p:nvPr/>
          </p:nvSpPr>
          <p:spPr>
            <a:xfrm>
              <a:off x="2416900" y="1533200"/>
              <a:ext cx="40875" cy="35425"/>
            </a:xfrm>
            <a:custGeom>
              <a:avLst/>
              <a:gdLst/>
              <a:ahLst/>
              <a:cxnLst/>
              <a:rect l="l" t="t" r="r" b="b"/>
              <a:pathLst>
                <a:path w="1635" h="1417" extrusionOk="0">
                  <a:moveTo>
                    <a:pt x="734" y="1"/>
                  </a:moveTo>
                  <a:cubicBezTo>
                    <a:pt x="334" y="1"/>
                    <a:pt x="0" y="301"/>
                    <a:pt x="0" y="701"/>
                  </a:cubicBezTo>
                  <a:cubicBezTo>
                    <a:pt x="0" y="1138"/>
                    <a:pt x="349" y="1416"/>
                    <a:pt x="707" y="1416"/>
                  </a:cubicBezTo>
                  <a:cubicBezTo>
                    <a:pt x="869" y="1416"/>
                    <a:pt x="1033" y="1359"/>
                    <a:pt x="1168" y="1235"/>
                  </a:cubicBezTo>
                  <a:cubicBezTo>
                    <a:pt x="1635" y="801"/>
                    <a:pt x="1335" y="34"/>
                    <a:pt x="7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85" name="Google Shape;485;p29"/>
            <p:cNvSpPr/>
            <p:nvPr/>
          </p:nvSpPr>
          <p:spPr>
            <a:xfrm>
              <a:off x="2430250" y="1642450"/>
              <a:ext cx="63400" cy="42175"/>
            </a:xfrm>
            <a:custGeom>
              <a:avLst/>
              <a:gdLst/>
              <a:ahLst/>
              <a:cxnLst/>
              <a:rect l="l" t="t" r="r" b="b"/>
              <a:pathLst>
                <a:path w="2536" h="1687" extrusionOk="0">
                  <a:moveTo>
                    <a:pt x="200" y="1"/>
                  </a:moveTo>
                  <a:cubicBezTo>
                    <a:pt x="0" y="668"/>
                    <a:pt x="367" y="1402"/>
                    <a:pt x="1034" y="1635"/>
                  </a:cubicBezTo>
                  <a:cubicBezTo>
                    <a:pt x="1151" y="1670"/>
                    <a:pt x="1269" y="1687"/>
                    <a:pt x="1385" y="1687"/>
                  </a:cubicBezTo>
                  <a:cubicBezTo>
                    <a:pt x="1929" y="1687"/>
                    <a:pt x="2425" y="1318"/>
                    <a:pt x="2535" y="768"/>
                  </a:cubicBezTo>
                  <a:lnTo>
                    <a:pt x="200" y="1"/>
                  </a:lnTo>
                  <a:close/>
                </a:path>
              </a:pathLst>
            </a:custGeom>
            <a:solidFill>
              <a:srgbClr val="B166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86" name="Google Shape;486;p29"/>
            <p:cNvSpPr/>
            <p:nvPr/>
          </p:nvSpPr>
          <p:spPr>
            <a:xfrm>
              <a:off x="2434400" y="1655800"/>
              <a:ext cx="33400" cy="29200"/>
            </a:xfrm>
            <a:custGeom>
              <a:avLst/>
              <a:gdLst/>
              <a:ahLst/>
              <a:cxnLst/>
              <a:rect l="l" t="t" r="r" b="b"/>
              <a:pathLst>
                <a:path w="1336" h="1168" extrusionOk="0">
                  <a:moveTo>
                    <a:pt x="1" y="0"/>
                  </a:moveTo>
                  <a:cubicBezTo>
                    <a:pt x="68" y="501"/>
                    <a:pt x="401" y="934"/>
                    <a:pt x="868" y="1101"/>
                  </a:cubicBezTo>
                  <a:cubicBezTo>
                    <a:pt x="1035" y="1134"/>
                    <a:pt x="1202" y="1168"/>
                    <a:pt x="1335" y="1168"/>
                  </a:cubicBezTo>
                  <a:cubicBezTo>
                    <a:pt x="1335" y="501"/>
                    <a:pt x="835" y="0"/>
                    <a:pt x="201" y="0"/>
                  </a:cubicBezTo>
                  <a:close/>
                </a:path>
              </a:pathLst>
            </a:custGeom>
            <a:solidFill>
              <a:srgbClr val="A14E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87" name="Google Shape;487;p29"/>
            <p:cNvSpPr/>
            <p:nvPr/>
          </p:nvSpPr>
          <p:spPr>
            <a:xfrm>
              <a:off x="2533650" y="1470550"/>
              <a:ext cx="45050" cy="33500"/>
            </a:xfrm>
            <a:custGeom>
              <a:avLst/>
              <a:gdLst/>
              <a:ahLst/>
              <a:cxnLst/>
              <a:rect l="l" t="t" r="r" b="b"/>
              <a:pathLst>
                <a:path w="1802" h="1340" extrusionOk="0">
                  <a:moveTo>
                    <a:pt x="784" y="0"/>
                  </a:moveTo>
                  <a:cubicBezTo>
                    <a:pt x="457" y="0"/>
                    <a:pt x="140" y="180"/>
                    <a:pt x="0" y="505"/>
                  </a:cubicBezTo>
                  <a:lnTo>
                    <a:pt x="1602" y="1339"/>
                  </a:lnTo>
                  <a:cubicBezTo>
                    <a:pt x="1802" y="906"/>
                    <a:pt x="1635" y="372"/>
                    <a:pt x="1201" y="105"/>
                  </a:cubicBezTo>
                  <a:cubicBezTo>
                    <a:pt x="1070" y="34"/>
                    <a:pt x="926" y="0"/>
                    <a:pt x="78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88" name="Google Shape;488;p29"/>
            <p:cNvSpPr/>
            <p:nvPr/>
          </p:nvSpPr>
          <p:spPr>
            <a:xfrm>
              <a:off x="2489450" y="1533200"/>
              <a:ext cx="65075" cy="100100"/>
            </a:xfrm>
            <a:custGeom>
              <a:avLst/>
              <a:gdLst/>
              <a:ahLst/>
              <a:cxnLst/>
              <a:rect l="l" t="t" r="r" b="b"/>
              <a:pathLst>
                <a:path w="2603" h="4004" extrusionOk="0">
                  <a:moveTo>
                    <a:pt x="0" y="1"/>
                  </a:moveTo>
                  <a:lnTo>
                    <a:pt x="501" y="4004"/>
                  </a:lnTo>
                  <a:lnTo>
                    <a:pt x="2602" y="3170"/>
                  </a:lnTo>
                  <a:lnTo>
                    <a:pt x="0" y="1"/>
                  </a:lnTo>
                  <a:close/>
                </a:path>
              </a:pathLst>
            </a:custGeom>
            <a:solidFill>
              <a:srgbClr val="A14E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89" name="Google Shape;489;p29"/>
            <p:cNvSpPr/>
            <p:nvPr/>
          </p:nvSpPr>
          <p:spPr>
            <a:xfrm>
              <a:off x="2311000" y="1683325"/>
              <a:ext cx="128450" cy="83400"/>
            </a:xfrm>
            <a:custGeom>
              <a:avLst/>
              <a:gdLst/>
              <a:ahLst/>
              <a:cxnLst/>
              <a:rect l="l" t="t" r="r" b="b"/>
              <a:pathLst>
                <a:path w="5138" h="3336" extrusionOk="0">
                  <a:moveTo>
                    <a:pt x="0" y="0"/>
                  </a:moveTo>
                  <a:cubicBezTo>
                    <a:pt x="200" y="634"/>
                    <a:pt x="567" y="1201"/>
                    <a:pt x="1101" y="1635"/>
                  </a:cubicBezTo>
                  <a:cubicBezTo>
                    <a:pt x="2035" y="2468"/>
                    <a:pt x="5137" y="3336"/>
                    <a:pt x="5137" y="3336"/>
                  </a:cubicBezTo>
                  <a:lnTo>
                    <a:pt x="5137" y="2368"/>
                  </a:lnTo>
                  <a:cubicBezTo>
                    <a:pt x="3603" y="2202"/>
                    <a:pt x="500" y="1268"/>
                    <a:pt x="0" y="0"/>
                  </a:cubicBezTo>
                  <a:close/>
                </a:path>
              </a:pathLst>
            </a:custGeom>
            <a:solidFill>
              <a:srgbClr val="A14E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90" name="Google Shape;490;p29"/>
            <p:cNvSpPr/>
            <p:nvPr/>
          </p:nvSpPr>
          <p:spPr>
            <a:xfrm>
              <a:off x="2292650" y="2383275"/>
              <a:ext cx="161800" cy="57275"/>
            </a:xfrm>
            <a:custGeom>
              <a:avLst/>
              <a:gdLst/>
              <a:ahLst/>
              <a:cxnLst/>
              <a:rect l="l" t="t" r="r" b="b"/>
              <a:pathLst>
                <a:path w="6472" h="2291" extrusionOk="0">
                  <a:moveTo>
                    <a:pt x="6078" y="1"/>
                  </a:moveTo>
                  <a:cubicBezTo>
                    <a:pt x="5854" y="1"/>
                    <a:pt x="5426" y="294"/>
                    <a:pt x="4670" y="456"/>
                  </a:cubicBezTo>
                  <a:cubicBezTo>
                    <a:pt x="3469" y="723"/>
                    <a:pt x="3002" y="689"/>
                    <a:pt x="1768" y="1023"/>
                  </a:cubicBezTo>
                  <a:cubicBezTo>
                    <a:pt x="1201" y="1190"/>
                    <a:pt x="601" y="1323"/>
                    <a:pt x="0" y="1323"/>
                  </a:cubicBezTo>
                  <a:lnTo>
                    <a:pt x="4570" y="2290"/>
                  </a:lnTo>
                  <a:cubicBezTo>
                    <a:pt x="5037" y="2090"/>
                    <a:pt x="5471" y="1823"/>
                    <a:pt x="5871" y="1490"/>
                  </a:cubicBezTo>
                  <a:cubicBezTo>
                    <a:pt x="6338" y="1156"/>
                    <a:pt x="6471" y="522"/>
                    <a:pt x="6205" y="55"/>
                  </a:cubicBezTo>
                  <a:cubicBezTo>
                    <a:pt x="6173" y="17"/>
                    <a:pt x="6131" y="1"/>
                    <a:pt x="6078" y="1"/>
                  </a:cubicBezTo>
                  <a:close/>
                </a:path>
              </a:pathLst>
            </a:custGeom>
            <a:solidFill>
              <a:srgbClr val="B57A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91" name="Google Shape;491;p29"/>
            <p:cNvSpPr/>
            <p:nvPr/>
          </p:nvSpPr>
          <p:spPr>
            <a:xfrm>
              <a:off x="2351850" y="2123625"/>
              <a:ext cx="488700" cy="570425"/>
            </a:xfrm>
            <a:custGeom>
              <a:avLst/>
              <a:gdLst/>
              <a:ahLst/>
              <a:cxnLst/>
              <a:rect l="l" t="t" r="r" b="b"/>
              <a:pathLst>
                <a:path w="19548" h="22817" extrusionOk="0">
                  <a:moveTo>
                    <a:pt x="19281" y="1"/>
                  </a:moveTo>
                  <a:lnTo>
                    <a:pt x="4337" y="3403"/>
                  </a:lnTo>
                  <a:lnTo>
                    <a:pt x="1" y="22450"/>
                  </a:lnTo>
                  <a:lnTo>
                    <a:pt x="301" y="22817"/>
                  </a:lnTo>
                  <a:lnTo>
                    <a:pt x="14544" y="19281"/>
                  </a:lnTo>
                  <a:lnTo>
                    <a:pt x="19548" y="368"/>
                  </a:lnTo>
                  <a:lnTo>
                    <a:pt x="19281"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92" name="Google Shape;492;p29"/>
            <p:cNvSpPr/>
            <p:nvPr/>
          </p:nvSpPr>
          <p:spPr>
            <a:xfrm>
              <a:off x="2359350" y="2132800"/>
              <a:ext cx="481200" cy="561250"/>
            </a:xfrm>
            <a:custGeom>
              <a:avLst/>
              <a:gdLst/>
              <a:ahLst/>
              <a:cxnLst/>
              <a:rect l="l" t="t" r="r" b="b"/>
              <a:pathLst>
                <a:path w="19248" h="22450" extrusionOk="0">
                  <a:moveTo>
                    <a:pt x="19248" y="1"/>
                  </a:moveTo>
                  <a:lnTo>
                    <a:pt x="4304" y="3436"/>
                  </a:lnTo>
                  <a:lnTo>
                    <a:pt x="1" y="22450"/>
                  </a:lnTo>
                  <a:lnTo>
                    <a:pt x="14244" y="18914"/>
                  </a:lnTo>
                  <a:lnTo>
                    <a:pt x="19248"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93" name="Google Shape;493;p29"/>
            <p:cNvSpPr/>
            <p:nvPr/>
          </p:nvSpPr>
          <p:spPr>
            <a:xfrm>
              <a:off x="2351850" y="2208700"/>
              <a:ext cx="115100" cy="485350"/>
            </a:xfrm>
            <a:custGeom>
              <a:avLst/>
              <a:gdLst/>
              <a:ahLst/>
              <a:cxnLst/>
              <a:rect l="l" t="t" r="r" b="b"/>
              <a:pathLst>
                <a:path w="4604" h="19414" extrusionOk="0">
                  <a:moveTo>
                    <a:pt x="4337" y="0"/>
                  </a:moveTo>
                  <a:lnTo>
                    <a:pt x="1" y="19047"/>
                  </a:lnTo>
                  <a:lnTo>
                    <a:pt x="301" y="19414"/>
                  </a:lnTo>
                  <a:lnTo>
                    <a:pt x="4604" y="400"/>
                  </a:lnTo>
                  <a:lnTo>
                    <a:pt x="4337"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94" name="Google Shape;494;p29"/>
            <p:cNvSpPr/>
            <p:nvPr/>
          </p:nvSpPr>
          <p:spPr>
            <a:xfrm>
              <a:off x="2359350" y="2132800"/>
              <a:ext cx="481200" cy="561250"/>
            </a:xfrm>
            <a:custGeom>
              <a:avLst/>
              <a:gdLst/>
              <a:ahLst/>
              <a:cxnLst/>
              <a:rect l="l" t="t" r="r" b="b"/>
              <a:pathLst>
                <a:path w="19248" h="22450" extrusionOk="0">
                  <a:moveTo>
                    <a:pt x="19248" y="1"/>
                  </a:moveTo>
                  <a:lnTo>
                    <a:pt x="4304" y="3436"/>
                  </a:lnTo>
                  <a:lnTo>
                    <a:pt x="1" y="22450"/>
                  </a:lnTo>
                  <a:lnTo>
                    <a:pt x="14244" y="18914"/>
                  </a:lnTo>
                  <a:lnTo>
                    <a:pt x="19248"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95" name="Google Shape;495;p29"/>
            <p:cNvSpPr/>
            <p:nvPr/>
          </p:nvSpPr>
          <p:spPr>
            <a:xfrm>
              <a:off x="2548650" y="2189425"/>
              <a:ext cx="179550" cy="59325"/>
            </a:xfrm>
            <a:custGeom>
              <a:avLst/>
              <a:gdLst/>
              <a:ahLst/>
              <a:cxnLst/>
              <a:rect l="l" t="t" r="r" b="b"/>
              <a:pathLst>
                <a:path w="7182" h="2373" extrusionOk="0">
                  <a:moveTo>
                    <a:pt x="6806" y="1"/>
                  </a:moveTo>
                  <a:cubicBezTo>
                    <a:pt x="6461" y="1"/>
                    <a:pt x="5884" y="124"/>
                    <a:pt x="5205" y="337"/>
                  </a:cubicBezTo>
                  <a:lnTo>
                    <a:pt x="2536" y="838"/>
                  </a:lnTo>
                  <a:cubicBezTo>
                    <a:pt x="1368" y="1271"/>
                    <a:pt x="268" y="1505"/>
                    <a:pt x="168" y="1805"/>
                  </a:cubicBezTo>
                  <a:lnTo>
                    <a:pt x="1" y="2372"/>
                  </a:lnTo>
                  <a:lnTo>
                    <a:pt x="6972" y="771"/>
                  </a:lnTo>
                  <a:cubicBezTo>
                    <a:pt x="6972" y="771"/>
                    <a:pt x="7039" y="504"/>
                    <a:pt x="7139" y="204"/>
                  </a:cubicBezTo>
                  <a:cubicBezTo>
                    <a:pt x="7181" y="65"/>
                    <a:pt x="7054" y="1"/>
                    <a:pt x="680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96" name="Google Shape;496;p29"/>
            <p:cNvSpPr/>
            <p:nvPr/>
          </p:nvSpPr>
          <p:spPr>
            <a:xfrm>
              <a:off x="2557825" y="2133625"/>
              <a:ext cx="194550" cy="64250"/>
            </a:xfrm>
            <a:custGeom>
              <a:avLst/>
              <a:gdLst/>
              <a:ahLst/>
              <a:cxnLst/>
              <a:rect l="l" t="t" r="r" b="b"/>
              <a:pathLst>
                <a:path w="7782" h="2570" extrusionOk="0">
                  <a:moveTo>
                    <a:pt x="5317" y="0"/>
                  </a:moveTo>
                  <a:cubicBezTo>
                    <a:pt x="5109" y="0"/>
                    <a:pt x="4853" y="20"/>
                    <a:pt x="4537" y="68"/>
                  </a:cubicBezTo>
                  <a:cubicBezTo>
                    <a:pt x="2336" y="401"/>
                    <a:pt x="2169" y="1469"/>
                    <a:pt x="2169" y="1469"/>
                  </a:cubicBezTo>
                  <a:cubicBezTo>
                    <a:pt x="1802" y="1569"/>
                    <a:pt x="1435" y="1669"/>
                    <a:pt x="1068" y="1736"/>
                  </a:cubicBezTo>
                  <a:cubicBezTo>
                    <a:pt x="334" y="1902"/>
                    <a:pt x="234" y="2002"/>
                    <a:pt x="168" y="2203"/>
                  </a:cubicBezTo>
                  <a:lnTo>
                    <a:pt x="1" y="2569"/>
                  </a:lnTo>
                  <a:lnTo>
                    <a:pt x="7640" y="835"/>
                  </a:lnTo>
                  <a:cubicBezTo>
                    <a:pt x="7640" y="835"/>
                    <a:pt x="7673" y="668"/>
                    <a:pt x="7740" y="501"/>
                  </a:cubicBezTo>
                  <a:cubicBezTo>
                    <a:pt x="7782" y="374"/>
                    <a:pt x="7663" y="328"/>
                    <a:pt x="7452" y="328"/>
                  </a:cubicBezTo>
                  <a:cubicBezTo>
                    <a:pt x="7330" y="328"/>
                    <a:pt x="7177" y="343"/>
                    <a:pt x="7006" y="368"/>
                  </a:cubicBezTo>
                  <a:lnTo>
                    <a:pt x="6138" y="568"/>
                  </a:lnTo>
                  <a:cubicBezTo>
                    <a:pt x="6138" y="568"/>
                    <a:pt x="6422" y="0"/>
                    <a:pt x="5317"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97" name="Google Shape;497;p29"/>
            <p:cNvSpPr/>
            <p:nvPr/>
          </p:nvSpPr>
          <p:spPr>
            <a:xfrm>
              <a:off x="2553650" y="2156975"/>
              <a:ext cx="181000" cy="92600"/>
            </a:xfrm>
            <a:custGeom>
              <a:avLst/>
              <a:gdLst/>
              <a:ahLst/>
              <a:cxnLst/>
              <a:rect l="l" t="t" r="r" b="b"/>
              <a:pathLst>
                <a:path w="7240" h="3704" extrusionOk="0">
                  <a:moveTo>
                    <a:pt x="7239" y="1"/>
                  </a:moveTo>
                  <a:lnTo>
                    <a:pt x="1135" y="1402"/>
                  </a:lnTo>
                  <a:lnTo>
                    <a:pt x="902" y="2069"/>
                  </a:lnTo>
                  <a:cubicBezTo>
                    <a:pt x="1180" y="1971"/>
                    <a:pt x="1436" y="1926"/>
                    <a:pt x="1632" y="1926"/>
                  </a:cubicBezTo>
                  <a:cubicBezTo>
                    <a:pt x="1904" y="1926"/>
                    <a:pt x="2061" y="2014"/>
                    <a:pt x="2002" y="2169"/>
                  </a:cubicBezTo>
                  <a:cubicBezTo>
                    <a:pt x="2002" y="2203"/>
                    <a:pt x="1969" y="2269"/>
                    <a:pt x="1936" y="2336"/>
                  </a:cubicBezTo>
                  <a:cubicBezTo>
                    <a:pt x="1035" y="2636"/>
                    <a:pt x="268" y="2870"/>
                    <a:pt x="168" y="3137"/>
                  </a:cubicBezTo>
                  <a:lnTo>
                    <a:pt x="1" y="3704"/>
                  </a:lnTo>
                  <a:lnTo>
                    <a:pt x="6939" y="2069"/>
                  </a:lnTo>
                  <a:lnTo>
                    <a:pt x="7139" y="1502"/>
                  </a:lnTo>
                  <a:cubicBezTo>
                    <a:pt x="7173" y="1385"/>
                    <a:pt x="7048" y="1327"/>
                    <a:pt x="6810" y="1327"/>
                  </a:cubicBezTo>
                  <a:cubicBezTo>
                    <a:pt x="6572" y="1327"/>
                    <a:pt x="6222" y="1385"/>
                    <a:pt x="5805" y="1502"/>
                  </a:cubicBezTo>
                  <a:lnTo>
                    <a:pt x="5838" y="1369"/>
                  </a:lnTo>
                  <a:cubicBezTo>
                    <a:pt x="6005" y="902"/>
                    <a:pt x="6239" y="902"/>
                    <a:pt x="6939" y="668"/>
                  </a:cubicBezTo>
                  <a:lnTo>
                    <a:pt x="7239"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98" name="Google Shape;498;p29"/>
            <p:cNvSpPr/>
            <p:nvPr/>
          </p:nvSpPr>
          <p:spPr>
            <a:xfrm>
              <a:off x="1863175" y="1819000"/>
              <a:ext cx="693850" cy="753475"/>
            </a:xfrm>
            <a:custGeom>
              <a:avLst/>
              <a:gdLst/>
              <a:ahLst/>
              <a:cxnLst/>
              <a:rect l="l" t="t" r="r" b="b"/>
              <a:pathLst>
                <a:path w="27754" h="30139" extrusionOk="0">
                  <a:moveTo>
                    <a:pt x="11669" y="0"/>
                  </a:moveTo>
                  <a:cubicBezTo>
                    <a:pt x="8168" y="0"/>
                    <a:pt x="6880" y="1958"/>
                    <a:pt x="5437" y="5548"/>
                  </a:cubicBezTo>
                  <a:cubicBezTo>
                    <a:pt x="4403" y="8116"/>
                    <a:pt x="1435" y="17256"/>
                    <a:pt x="634" y="20392"/>
                  </a:cubicBezTo>
                  <a:cubicBezTo>
                    <a:pt x="167" y="22193"/>
                    <a:pt x="0" y="23794"/>
                    <a:pt x="1968" y="24895"/>
                  </a:cubicBezTo>
                  <a:cubicBezTo>
                    <a:pt x="3736" y="25895"/>
                    <a:pt x="9207" y="27663"/>
                    <a:pt x="13076" y="28764"/>
                  </a:cubicBezTo>
                  <a:cubicBezTo>
                    <a:pt x="15011" y="29331"/>
                    <a:pt x="16979" y="29732"/>
                    <a:pt x="18980" y="29965"/>
                  </a:cubicBezTo>
                  <a:cubicBezTo>
                    <a:pt x="20180" y="30078"/>
                    <a:pt x="21157" y="30139"/>
                    <a:pt x="21968" y="30139"/>
                  </a:cubicBezTo>
                  <a:cubicBezTo>
                    <a:pt x="24270" y="30139"/>
                    <a:pt x="25231" y="29648"/>
                    <a:pt x="26119" y="28464"/>
                  </a:cubicBezTo>
                  <a:cubicBezTo>
                    <a:pt x="26619" y="27763"/>
                    <a:pt x="26753" y="26729"/>
                    <a:pt x="27186" y="26162"/>
                  </a:cubicBezTo>
                  <a:cubicBezTo>
                    <a:pt x="27620" y="25595"/>
                    <a:pt x="27753" y="25362"/>
                    <a:pt x="27620" y="25062"/>
                  </a:cubicBezTo>
                  <a:cubicBezTo>
                    <a:pt x="27467" y="24772"/>
                    <a:pt x="27224" y="24684"/>
                    <a:pt x="26864" y="24684"/>
                  </a:cubicBezTo>
                  <a:cubicBezTo>
                    <a:pt x="26438" y="24684"/>
                    <a:pt x="25848" y="24807"/>
                    <a:pt x="25051" y="24861"/>
                  </a:cubicBezTo>
                  <a:cubicBezTo>
                    <a:pt x="24501" y="24911"/>
                    <a:pt x="23951" y="24936"/>
                    <a:pt x="23404" y="24936"/>
                  </a:cubicBezTo>
                  <a:cubicBezTo>
                    <a:pt x="22858" y="24936"/>
                    <a:pt x="22316" y="24911"/>
                    <a:pt x="21782" y="24861"/>
                  </a:cubicBezTo>
                  <a:lnTo>
                    <a:pt x="17179" y="23894"/>
                  </a:lnTo>
                  <a:cubicBezTo>
                    <a:pt x="16312" y="23894"/>
                    <a:pt x="14277" y="23327"/>
                    <a:pt x="12042" y="22426"/>
                  </a:cubicBezTo>
                  <a:cubicBezTo>
                    <a:pt x="10608" y="21893"/>
                    <a:pt x="9173" y="21225"/>
                    <a:pt x="7806" y="20492"/>
                  </a:cubicBezTo>
                  <a:cubicBezTo>
                    <a:pt x="8807" y="17156"/>
                    <a:pt x="10007" y="13854"/>
                    <a:pt x="11375" y="10651"/>
                  </a:cubicBezTo>
                  <a:cubicBezTo>
                    <a:pt x="13276" y="7949"/>
                    <a:pt x="14244" y="2479"/>
                    <a:pt x="12109" y="10"/>
                  </a:cubicBezTo>
                  <a:cubicBezTo>
                    <a:pt x="11959" y="4"/>
                    <a:pt x="11812" y="0"/>
                    <a:pt x="11669" y="0"/>
                  </a:cubicBezTo>
                  <a:close/>
                </a:path>
              </a:pathLst>
            </a:custGeom>
            <a:solidFill>
              <a:srgbClr val="B57A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499" name="Google Shape;499;p29"/>
            <p:cNvSpPr/>
            <p:nvPr/>
          </p:nvSpPr>
          <p:spPr>
            <a:xfrm>
              <a:off x="1962400" y="2306325"/>
              <a:ext cx="100100" cy="24975"/>
            </a:xfrm>
            <a:custGeom>
              <a:avLst/>
              <a:gdLst/>
              <a:ahLst/>
              <a:cxnLst/>
              <a:rect l="l" t="t" r="r" b="b"/>
              <a:pathLst>
                <a:path w="4004" h="999" extrusionOk="0">
                  <a:moveTo>
                    <a:pt x="1982" y="1"/>
                  </a:moveTo>
                  <a:cubicBezTo>
                    <a:pt x="560" y="1"/>
                    <a:pt x="1" y="665"/>
                    <a:pt x="1" y="665"/>
                  </a:cubicBezTo>
                  <a:cubicBezTo>
                    <a:pt x="390" y="519"/>
                    <a:pt x="817" y="464"/>
                    <a:pt x="1240" y="464"/>
                  </a:cubicBezTo>
                  <a:cubicBezTo>
                    <a:pt x="2557" y="464"/>
                    <a:pt x="3837" y="999"/>
                    <a:pt x="3837" y="999"/>
                  </a:cubicBezTo>
                  <a:lnTo>
                    <a:pt x="4004" y="365"/>
                  </a:lnTo>
                  <a:cubicBezTo>
                    <a:pt x="3193" y="98"/>
                    <a:pt x="2525" y="1"/>
                    <a:pt x="1982" y="1"/>
                  </a:cubicBezTo>
                  <a:close/>
                </a:path>
              </a:pathLst>
            </a:custGeom>
            <a:solidFill>
              <a:srgbClr val="A14E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00" name="Google Shape;500;p29"/>
            <p:cNvSpPr/>
            <p:nvPr/>
          </p:nvSpPr>
          <p:spPr>
            <a:xfrm>
              <a:off x="5432375" y="1740850"/>
              <a:ext cx="127625" cy="306925"/>
            </a:xfrm>
            <a:custGeom>
              <a:avLst/>
              <a:gdLst/>
              <a:ahLst/>
              <a:cxnLst/>
              <a:rect l="l" t="t" r="r" b="b"/>
              <a:pathLst>
                <a:path w="5105" h="12277" extrusionOk="0">
                  <a:moveTo>
                    <a:pt x="5104" y="1"/>
                  </a:moveTo>
                  <a:cubicBezTo>
                    <a:pt x="4070" y="668"/>
                    <a:pt x="3303" y="1535"/>
                    <a:pt x="2469" y="2903"/>
                  </a:cubicBezTo>
                  <a:cubicBezTo>
                    <a:pt x="368" y="6272"/>
                    <a:pt x="1" y="10542"/>
                    <a:pt x="1335" y="12276"/>
                  </a:cubicBezTo>
                  <a:lnTo>
                    <a:pt x="5104" y="6238"/>
                  </a:lnTo>
                  <a:lnTo>
                    <a:pt x="5104"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01" name="Google Shape;501;p29"/>
            <p:cNvSpPr/>
            <p:nvPr/>
          </p:nvSpPr>
          <p:spPr>
            <a:xfrm>
              <a:off x="5476575" y="1878450"/>
              <a:ext cx="211850" cy="200900"/>
            </a:xfrm>
            <a:custGeom>
              <a:avLst/>
              <a:gdLst/>
              <a:ahLst/>
              <a:cxnLst/>
              <a:rect l="l" t="t" r="r" b="b"/>
              <a:pathLst>
                <a:path w="8474" h="8036" extrusionOk="0">
                  <a:moveTo>
                    <a:pt x="8473" y="1"/>
                  </a:moveTo>
                  <a:lnTo>
                    <a:pt x="3803" y="1135"/>
                  </a:lnTo>
                  <a:lnTo>
                    <a:pt x="1" y="7306"/>
                  </a:lnTo>
                  <a:cubicBezTo>
                    <a:pt x="475" y="7780"/>
                    <a:pt x="1101" y="8035"/>
                    <a:pt x="1747" y="8035"/>
                  </a:cubicBezTo>
                  <a:cubicBezTo>
                    <a:pt x="2010" y="8035"/>
                    <a:pt x="2276" y="7993"/>
                    <a:pt x="2536" y="7906"/>
                  </a:cubicBezTo>
                  <a:cubicBezTo>
                    <a:pt x="5104" y="7273"/>
                    <a:pt x="7706" y="3770"/>
                    <a:pt x="8473"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02" name="Google Shape;502;p29"/>
            <p:cNvSpPr/>
            <p:nvPr/>
          </p:nvSpPr>
          <p:spPr>
            <a:xfrm>
              <a:off x="5579150" y="1724175"/>
              <a:ext cx="121775" cy="165150"/>
            </a:xfrm>
            <a:custGeom>
              <a:avLst/>
              <a:gdLst/>
              <a:ahLst/>
              <a:cxnLst/>
              <a:rect l="l" t="t" r="r" b="b"/>
              <a:pathLst>
                <a:path w="4871" h="6606" extrusionOk="0">
                  <a:moveTo>
                    <a:pt x="2502" y="1"/>
                  </a:moveTo>
                  <a:lnTo>
                    <a:pt x="1" y="6605"/>
                  </a:lnTo>
                  <a:lnTo>
                    <a:pt x="1" y="6605"/>
                  </a:lnTo>
                  <a:lnTo>
                    <a:pt x="4471" y="5504"/>
                  </a:lnTo>
                  <a:cubicBezTo>
                    <a:pt x="4871" y="2702"/>
                    <a:pt x="4104" y="601"/>
                    <a:pt x="2502"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03" name="Google Shape;503;p29"/>
            <p:cNvSpPr/>
            <p:nvPr/>
          </p:nvSpPr>
          <p:spPr>
            <a:xfrm>
              <a:off x="5573325" y="1721600"/>
              <a:ext cx="56725" cy="150200"/>
            </a:xfrm>
            <a:custGeom>
              <a:avLst/>
              <a:gdLst/>
              <a:ahLst/>
              <a:cxnLst/>
              <a:rect l="l" t="t" r="r" b="b"/>
              <a:pathLst>
                <a:path w="2269" h="6008" extrusionOk="0">
                  <a:moveTo>
                    <a:pt x="1604" y="1"/>
                  </a:moveTo>
                  <a:cubicBezTo>
                    <a:pt x="1033" y="1"/>
                    <a:pt x="482" y="157"/>
                    <a:pt x="0" y="470"/>
                  </a:cubicBezTo>
                  <a:lnTo>
                    <a:pt x="0" y="6008"/>
                  </a:lnTo>
                  <a:lnTo>
                    <a:pt x="2268" y="70"/>
                  </a:lnTo>
                  <a:cubicBezTo>
                    <a:pt x="2046" y="24"/>
                    <a:pt x="1824" y="1"/>
                    <a:pt x="160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04" name="Google Shape;504;p29"/>
            <p:cNvSpPr/>
            <p:nvPr/>
          </p:nvSpPr>
          <p:spPr>
            <a:xfrm>
              <a:off x="4668500" y="4397750"/>
              <a:ext cx="32550" cy="71550"/>
            </a:xfrm>
            <a:custGeom>
              <a:avLst/>
              <a:gdLst/>
              <a:ahLst/>
              <a:cxnLst/>
              <a:rect l="l" t="t" r="r" b="b"/>
              <a:pathLst>
                <a:path w="1302" h="2862" extrusionOk="0">
                  <a:moveTo>
                    <a:pt x="1235" y="1"/>
                  </a:moveTo>
                  <a:lnTo>
                    <a:pt x="67" y="701"/>
                  </a:lnTo>
                  <a:cubicBezTo>
                    <a:pt x="34" y="735"/>
                    <a:pt x="1" y="768"/>
                    <a:pt x="1" y="835"/>
                  </a:cubicBezTo>
                  <a:lnTo>
                    <a:pt x="1" y="1135"/>
                  </a:lnTo>
                  <a:lnTo>
                    <a:pt x="1" y="1202"/>
                  </a:lnTo>
                  <a:lnTo>
                    <a:pt x="67" y="1202"/>
                  </a:lnTo>
                  <a:lnTo>
                    <a:pt x="801" y="768"/>
                  </a:lnTo>
                  <a:lnTo>
                    <a:pt x="268" y="2736"/>
                  </a:lnTo>
                  <a:cubicBezTo>
                    <a:pt x="268" y="2769"/>
                    <a:pt x="268" y="2769"/>
                    <a:pt x="268" y="2803"/>
                  </a:cubicBezTo>
                  <a:cubicBezTo>
                    <a:pt x="234" y="2803"/>
                    <a:pt x="268" y="2836"/>
                    <a:pt x="268" y="2836"/>
                  </a:cubicBezTo>
                  <a:cubicBezTo>
                    <a:pt x="284" y="2853"/>
                    <a:pt x="293" y="2861"/>
                    <a:pt x="301" y="2861"/>
                  </a:cubicBezTo>
                  <a:cubicBezTo>
                    <a:pt x="309" y="2861"/>
                    <a:pt x="318" y="2853"/>
                    <a:pt x="334" y="2836"/>
                  </a:cubicBezTo>
                  <a:lnTo>
                    <a:pt x="668" y="2636"/>
                  </a:lnTo>
                  <a:cubicBezTo>
                    <a:pt x="701" y="2636"/>
                    <a:pt x="701" y="2603"/>
                    <a:pt x="701" y="2603"/>
                  </a:cubicBezTo>
                  <a:cubicBezTo>
                    <a:pt x="735" y="2569"/>
                    <a:pt x="735" y="2536"/>
                    <a:pt x="735" y="2536"/>
                  </a:cubicBezTo>
                  <a:lnTo>
                    <a:pt x="1268" y="568"/>
                  </a:lnTo>
                  <a:cubicBezTo>
                    <a:pt x="1302" y="501"/>
                    <a:pt x="1302" y="434"/>
                    <a:pt x="1302" y="368"/>
                  </a:cubicBezTo>
                  <a:lnTo>
                    <a:pt x="1302" y="67"/>
                  </a:lnTo>
                  <a:cubicBezTo>
                    <a:pt x="1302" y="34"/>
                    <a:pt x="1302" y="34"/>
                    <a:pt x="130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05" name="Google Shape;505;p29"/>
            <p:cNvSpPr/>
            <p:nvPr/>
          </p:nvSpPr>
          <p:spPr>
            <a:xfrm>
              <a:off x="4706025" y="4380250"/>
              <a:ext cx="35900" cy="64225"/>
            </a:xfrm>
            <a:custGeom>
              <a:avLst/>
              <a:gdLst/>
              <a:ahLst/>
              <a:cxnLst/>
              <a:rect l="l" t="t" r="r" b="b"/>
              <a:pathLst>
                <a:path w="1436" h="2569" extrusionOk="0">
                  <a:moveTo>
                    <a:pt x="897" y="587"/>
                  </a:moveTo>
                  <a:cubicBezTo>
                    <a:pt x="918" y="587"/>
                    <a:pt x="935" y="610"/>
                    <a:pt x="935" y="634"/>
                  </a:cubicBezTo>
                  <a:cubicBezTo>
                    <a:pt x="968" y="634"/>
                    <a:pt x="968" y="667"/>
                    <a:pt x="968" y="701"/>
                  </a:cubicBezTo>
                  <a:cubicBezTo>
                    <a:pt x="1001" y="767"/>
                    <a:pt x="1001" y="801"/>
                    <a:pt x="968" y="868"/>
                  </a:cubicBezTo>
                  <a:lnTo>
                    <a:pt x="968" y="1401"/>
                  </a:lnTo>
                  <a:cubicBezTo>
                    <a:pt x="1001" y="1468"/>
                    <a:pt x="1001" y="1501"/>
                    <a:pt x="1001" y="1568"/>
                  </a:cubicBezTo>
                  <a:cubicBezTo>
                    <a:pt x="968" y="1601"/>
                    <a:pt x="968" y="1668"/>
                    <a:pt x="935" y="1701"/>
                  </a:cubicBezTo>
                  <a:cubicBezTo>
                    <a:pt x="901" y="1802"/>
                    <a:pt x="835" y="1902"/>
                    <a:pt x="735" y="1935"/>
                  </a:cubicBezTo>
                  <a:cubicBezTo>
                    <a:pt x="701" y="1968"/>
                    <a:pt x="668" y="1968"/>
                    <a:pt x="601" y="1968"/>
                  </a:cubicBezTo>
                  <a:cubicBezTo>
                    <a:pt x="568" y="1968"/>
                    <a:pt x="568" y="1968"/>
                    <a:pt x="534" y="1935"/>
                  </a:cubicBezTo>
                  <a:cubicBezTo>
                    <a:pt x="501" y="1935"/>
                    <a:pt x="501" y="1902"/>
                    <a:pt x="501" y="1868"/>
                  </a:cubicBezTo>
                  <a:cubicBezTo>
                    <a:pt x="468" y="1802"/>
                    <a:pt x="468" y="1768"/>
                    <a:pt x="501" y="1701"/>
                  </a:cubicBezTo>
                  <a:lnTo>
                    <a:pt x="501" y="1168"/>
                  </a:lnTo>
                  <a:cubicBezTo>
                    <a:pt x="501" y="1101"/>
                    <a:pt x="501" y="1034"/>
                    <a:pt x="501" y="1001"/>
                  </a:cubicBezTo>
                  <a:cubicBezTo>
                    <a:pt x="501" y="934"/>
                    <a:pt x="501" y="901"/>
                    <a:pt x="534" y="868"/>
                  </a:cubicBezTo>
                  <a:cubicBezTo>
                    <a:pt x="568" y="801"/>
                    <a:pt x="568" y="767"/>
                    <a:pt x="601" y="734"/>
                  </a:cubicBezTo>
                  <a:cubicBezTo>
                    <a:pt x="635" y="701"/>
                    <a:pt x="701" y="667"/>
                    <a:pt x="735" y="634"/>
                  </a:cubicBezTo>
                  <a:cubicBezTo>
                    <a:pt x="768" y="601"/>
                    <a:pt x="801" y="601"/>
                    <a:pt x="868" y="601"/>
                  </a:cubicBezTo>
                  <a:cubicBezTo>
                    <a:pt x="878" y="591"/>
                    <a:pt x="888" y="587"/>
                    <a:pt x="897" y="587"/>
                  </a:cubicBezTo>
                  <a:close/>
                  <a:moveTo>
                    <a:pt x="1035" y="0"/>
                  </a:moveTo>
                  <a:cubicBezTo>
                    <a:pt x="935" y="0"/>
                    <a:pt x="801" y="34"/>
                    <a:pt x="735" y="100"/>
                  </a:cubicBezTo>
                  <a:cubicBezTo>
                    <a:pt x="601" y="167"/>
                    <a:pt x="501" y="267"/>
                    <a:pt x="401" y="367"/>
                  </a:cubicBezTo>
                  <a:cubicBezTo>
                    <a:pt x="301" y="467"/>
                    <a:pt x="234" y="567"/>
                    <a:pt x="168" y="667"/>
                  </a:cubicBezTo>
                  <a:cubicBezTo>
                    <a:pt x="134" y="801"/>
                    <a:pt x="67" y="901"/>
                    <a:pt x="67" y="1034"/>
                  </a:cubicBezTo>
                  <a:cubicBezTo>
                    <a:pt x="34" y="1168"/>
                    <a:pt x="1" y="1268"/>
                    <a:pt x="1" y="1401"/>
                  </a:cubicBezTo>
                  <a:lnTo>
                    <a:pt x="1" y="1701"/>
                  </a:lnTo>
                  <a:lnTo>
                    <a:pt x="1" y="2002"/>
                  </a:lnTo>
                  <a:cubicBezTo>
                    <a:pt x="1" y="2102"/>
                    <a:pt x="34" y="2202"/>
                    <a:pt x="67" y="2302"/>
                  </a:cubicBezTo>
                  <a:cubicBezTo>
                    <a:pt x="67" y="2369"/>
                    <a:pt x="101" y="2469"/>
                    <a:pt x="168" y="2502"/>
                  </a:cubicBezTo>
                  <a:cubicBezTo>
                    <a:pt x="234" y="2569"/>
                    <a:pt x="334" y="2569"/>
                    <a:pt x="401" y="2569"/>
                  </a:cubicBezTo>
                  <a:cubicBezTo>
                    <a:pt x="501" y="2569"/>
                    <a:pt x="635" y="2535"/>
                    <a:pt x="735" y="2469"/>
                  </a:cubicBezTo>
                  <a:cubicBezTo>
                    <a:pt x="835" y="2402"/>
                    <a:pt x="935" y="2302"/>
                    <a:pt x="1035" y="2202"/>
                  </a:cubicBezTo>
                  <a:cubicBezTo>
                    <a:pt x="1135" y="2102"/>
                    <a:pt x="1202" y="2002"/>
                    <a:pt x="1268" y="1902"/>
                  </a:cubicBezTo>
                  <a:cubicBezTo>
                    <a:pt x="1302" y="1768"/>
                    <a:pt x="1368" y="1668"/>
                    <a:pt x="1402" y="1535"/>
                  </a:cubicBezTo>
                  <a:cubicBezTo>
                    <a:pt x="1402" y="1401"/>
                    <a:pt x="1435" y="1268"/>
                    <a:pt x="1435" y="1168"/>
                  </a:cubicBezTo>
                  <a:lnTo>
                    <a:pt x="1435" y="868"/>
                  </a:lnTo>
                  <a:lnTo>
                    <a:pt x="1435" y="567"/>
                  </a:lnTo>
                  <a:cubicBezTo>
                    <a:pt x="1435" y="467"/>
                    <a:pt x="1402" y="367"/>
                    <a:pt x="1402" y="267"/>
                  </a:cubicBezTo>
                  <a:cubicBezTo>
                    <a:pt x="1368" y="200"/>
                    <a:pt x="1335" y="100"/>
                    <a:pt x="1268" y="67"/>
                  </a:cubicBezTo>
                  <a:cubicBezTo>
                    <a:pt x="1202" y="0"/>
                    <a:pt x="1102" y="0"/>
                    <a:pt x="103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06" name="Google Shape;506;p29"/>
            <p:cNvSpPr/>
            <p:nvPr/>
          </p:nvSpPr>
          <p:spPr>
            <a:xfrm>
              <a:off x="4746900" y="4346050"/>
              <a:ext cx="48375" cy="78425"/>
            </a:xfrm>
            <a:custGeom>
              <a:avLst/>
              <a:gdLst/>
              <a:ahLst/>
              <a:cxnLst/>
              <a:rect l="l" t="t" r="r" b="b"/>
              <a:pathLst>
                <a:path w="1935" h="3137" extrusionOk="0">
                  <a:moveTo>
                    <a:pt x="467" y="1035"/>
                  </a:moveTo>
                  <a:cubicBezTo>
                    <a:pt x="501" y="1068"/>
                    <a:pt x="501" y="1101"/>
                    <a:pt x="501" y="1168"/>
                  </a:cubicBezTo>
                  <a:cubicBezTo>
                    <a:pt x="501" y="1235"/>
                    <a:pt x="501" y="1302"/>
                    <a:pt x="501" y="1368"/>
                  </a:cubicBezTo>
                  <a:cubicBezTo>
                    <a:pt x="501" y="1402"/>
                    <a:pt x="501" y="1468"/>
                    <a:pt x="467" y="1502"/>
                  </a:cubicBezTo>
                  <a:cubicBezTo>
                    <a:pt x="467" y="1535"/>
                    <a:pt x="434" y="1568"/>
                    <a:pt x="401" y="1602"/>
                  </a:cubicBezTo>
                  <a:lnTo>
                    <a:pt x="334" y="1602"/>
                  </a:lnTo>
                  <a:cubicBezTo>
                    <a:pt x="300" y="1568"/>
                    <a:pt x="300" y="1502"/>
                    <a:pt x="300" y="1468"/>
                  </a:cubicBezTo>
                  <a:cubicBezTo>
                    <a:pt x="300" y="1402"/>
                    <a:pt x="300" y="1335"/>
                    <a:pt x="300" y="1268"/>
                  </a:cubicBezTo>
                  <a:cubicBezTo>
                    <a:pt x="300" y="1201"/>
                    <a:pt x="300" y="1168"/>
                    <a:pt x="334" y="1135"/>
                  </a:cubicBezTo>
                  <a:cubicBezTo>
                    <a:pt x="334" y="1101"/>
                    <a:pt x="367" y="1068"/>
                    <a:pt x="401" y="1035"/>
                  </a:cubicBezTo>
                  <a:close/>
                  <a:moveTo>
                    <a:pt x="567" y="668"/>
                  </a:moveTo>
                  <a:cubicBezTo>
                    <a:pt x="501" y="668"/>
                    <a:pt x="467" y="701"/>
                    <a:pt x="401" y="734"/>
                  </a:cubicBezTo>
                  <a:cubicBezTo>
                    <a:pt x="334" y="768"/>
                    <a:pt x="267" y="801"/>
                    <a:pt x="234" y="868"/>
                  </a:cubicBezTo>
                  <a:cubicBezTo>
                    <a:pt x="200" y="901"/>
                    <a:pt x="134" y="968"/>
                    <a:pt x="134" y="1035"/>
                  </a:cubicBezTo>
                  <a:cubicBezTo>
                    <a:pt x="100" y="1101"/>
                    <a:pt x="67" y="1135"/>
                    <a:pt x="34" y="1201"/>
                  </a:cubicBezTo>
                  <a:cubicBezTo>
                    <a:pt x="34" y="1268"/>
                    <a:pt x="34" y="1335"/>
                    <a:pt x="0" y="1402"/>
                  </a:cubicBezTo>
                  <a:lnTo>
                    <a:pt x="0" y="1535"/>
                  </a:lnTo>
                  <a:lnTo>
                    <a:pt x="0" y="1668"/>
                  </a:lnTo>
                  <a:cubicBezTo>
                    <a:pt x="34" y="1735"/>
                    <a:pt x="34" y="1769"/>
                    <a:pt x="34" y="1835"/>
                  </a:cubicBezTo>
                  <a:cubicBezTo>
                    <a:pt x="67" y="1869"/>
                    <a:pt x="67" y="1902"/>
                    <a:pt x="134" y="1935"/>
                  </a:cubicBezTo>
                  <a:cubicBezTo>
                    <a:pt x="134" y="1969"/>
                    <a:pt x="200" y="1969"/>
                    <a:pt x="234" y="1969"/>
                  </a:cubicBezTo>
                  <a:cubicBezTo>
                    <a:pt x="300" y="1969"/>
                    <a:pt x="334" y="1935"/>
                    <a:pt x="401" y="1902"/>
                  </a:cubicBezTo>
                  <a:cubicBezTo>
                    <a:pt x="467" y="1869"/>
                    <a:pt x="534" y="1835"/>
                    <a:pt x="567" y="1769"/>
                  </a:cubicBezTo>
                  <a:cubicBezTo>
                    <a:pt x="601" y="1735"/>
                    <a:pt x="667" y="1668"/>
                    <a:pt x="701" y="1602"/>
                  </a:cubicBezTo>
                  <a:cubicBezTo>
                    <a:pt x="701" y="1535"/>
                    <a:pt x="734" y="1468"/>
                    <a:pt x="767" y="1435"/>
                  </a:cubicBezTo>
                  <a:cubicBezTo>
                    <a:pt x="767" y="1368"/>
                    <a:pt x="801" y="1302"/>
                    <a:pt x="801" y="1235"/>
                  </a:cubicBezTo>
                  <a:lnTo>
                    <a:pt x="801" y="968"/>
                  </a:lnTo>
                  <a:cubicBezTo>
                    <a:pt x="801" y="901"/>
                    <a:pt x="767" y="868"/>
                    <a:pt x="767" y="801"/>
                  </a:cubicBezTo>
                  <a:cubicBezTo>
                    <a:pt x="734" y="768"/>
                    <a:pt x="734" y="734"/>
                    <a:pt x="701" y="701"/>
                  </a:cubicBezTo>
                  <a:cubicBezTo>
                    <a:pt x="667" y="668"/>
                    <a:pt x="601" y="668"/>
                    <a:pt x="567" y="668"/>
                  </a:cubicBezTo>
                  <a:close/>
                  <a:moveTo>
                    <a:pt x="1610" y="1510"/>
                  </a:moveTo>
                  <a:cubicBezTo>
                    <a:pt x="1626" y="1510"/>
                    <a:pt x="1635" y="1518"/>
                    <a:pt x="1635" y="1535"/>
                  </a:cubicBezTo>
                  <a:cubicBezTo>
                    <a:pt x="1635" y="1568"/>
                    <a:pt x="1635" y="1602"/>
                    <a:pt x="1635" y="1635"/>
                  </a:cubicBezTo>
                  <a:cubicBezTo>
                    <a:pt x="1635" y="1702"/>
                    <a:pt x="1635" y="1769"/>
                    <a:pt x="1635" y="1869"/>
                  </a:cubicBezTo>
                  <a:cubicBezTo>
                    <a:pt x="1635" y="1902"/>
                    <a:pt x="1635" y="1935"/>
                    <a:pt x="1635" y="2002"/>
                  </a:cubicBezTo>
                  <a:cubicBezTo>
                    <a:pt x="1601" y="2035"/>
                    <a:pt x="1568" y="2069"/>
                    <a:pt x="1535" y="2069"/>
                  </a:cubicBezTo>
                  <a:cubicBezTo>
                    <a:pt x="1518" y="2085"/>
                    <a:pt x="1501" y="2094"/>
                    <a:pt x="1489" y="2094"/>
                  </a:cubicBezTo>
                  <a:cubicBezTo>
                    <a:pt x="1476" y="2094"/>
                    <a:pt x="1468" y="2085"/>
                    <a:pt x="1468" y="2069"/>
                  </a:cubicBezTo>
                  <a:cubicBezTo>
                    <a:pt x="1435" y="2035"/>
                    <a:pt x="1435" y="2002"/>
                    <a:pt x="1435" y="1969"/>
                  </a:cubicBezTo>
                  <a:cubicBezTo>
                    <a:pt x="1435" y="1902"/>
                    <a:pt x="1435" y="1835"/>
                    <a:pt x="1435" y="1769"/>
                  </a:cubicBezTo>
                  <a:cubicBezTo>
                    <a:pt x="1435" y="1702"/>
                    <a:pt x="1468" y="1668"/>
                    <a:pt x="1468" y="1602"/>
                  </a:cubicBezTo>
                  <a:cubicBezTo>
                    <a:pt x="1468" y="1568"/>
                    <a:pt x="1501" y="1535"/>
                    <a:pt x="1535" y="1535"/>
                  </a:cubicBezTo>
                  <a:cubicBezTo>
                    <a:pt x="1568" y="1518"/>
                    <a:pt x="1593" y="1510"/>
                    <a:pt x="1610" y="1510"/>
                  </a:cubicBezTo>
                  <a:close/>
                  <a:moveTo>
                    <a:pt x="1743" y="1153"/>
                  </a:moveTo>
                  <a:cubicBezTo>
                    <a:pt x="1727" y="1153"/>
                    <a:pt x="1713" y="1157"/>
                    <a:pt x="1701" y="1168"/>
                  </a:cubicBezTo>
                  <a:cubicBezTo>
                    <a:pt x="1635" y="1168"/>
                    <a:pt x="1601" y="1168"/>
                    <a:pt x="1535" y="1201"/>
                  </a:cubicBezTo>
                  <a:cubicBezTo>
                    <a:pt x="1468" y="1235"/>
                    <a:pt x="1435" y="1302"/>
                    <a:pt x="1368" y="1335"/>
                  </a:cubicBezTo>
                  <a:cubicBezTo>
                    <a:pt x="1335" y="1402"/>
                    <a:pt x="1301" y="1435"/>
                    <a:pt x="1268" y="1502"/>
                  </a:cubicBezTo>
                  <a:cubicBezTo>
                    <a:pt x="1234" y="1568"/>
                    <a:pt x="1201" y="1635"/>
                    <a:pt x="1201" y="1702"/>
                  </a:cubicBezTo>
                  <a:cubicBezTo>
                    <a:pt x="1168" y="1769"/>
                    <a:pt x="1168" y="1835"/>
                    <a:pt x="1168" y="1902"/>
                  </a:cubicBezTo>
                  <a:lnTo>
                    <a:pt x="1168" y="2035"/>
                  </a:lnTo>
                  <a:cubicBezTo>
                    <a:pt x="1168" y="2069"/>
                    <a:pt x="1168" y="2102"/>
                    <a:pt x="1168" y="2135"/>
                  </a:cubicBezTo>
                  <a:cubicBezTo>
                    <a:pt x="1168" y="2202"/>
                    <a:pt x="1168" y="2269"/>
                    <a:pt x="1201" y="2302"/>
                  </a:cubicBezTo>
                  <a:cubicBezTo>
                    <a:pt x="1201" y="2369"/>
                    <a:pt x="1234" y="2402"/>
                    <a:pt x="1268" y="2436"/>
                  </a:cubicBezTo>
                  <a:cubicBezTo>
                    <a:pt x="1301" y="2436"/>
                    <a:pt x="1335" y="2469"/>
                    <a:pt x="1368" y="2469"/>
                  </a:cubicBezTo>
                  <a:cubicBezTo>
                    <a:pt x="1435" y="2436"/>
                    <a:pt x="1501" y="2436"/>
                    <a:pt x="1535" y="2402"/>
                  </a:cubicBezTo>
                  <a:cubicBezTo>
                    <a:pt x="1601" y="2369"/>
                    <a:pt x="1668" y="2302"/>
                    <a:pt x="1701" y="2269"/>
                  </a:cubicBezTo>
                  <a:cubicBezTo>
                    <a:pt x="1768" y="2202"/>
                    <a:pt x="1802" y="2135"/>
                    <a:pt x="1835" y="2102"/>
                  </a:cubicBezTo>
                  <a:cubicBezTo>
                    <a:pt x="1868" y="2035"/>
                    <a:pt x="1868" y="1969"/>
                    <a:pt x="1902" y="1902"/>
                  </a:cubicBezTo>
                  <a:cubicBezTo>
                    <a:pt x="1902" y="1835"/>
                    <a:pt x="1935" y="1769"/>
                    <a:pt x="1935" y="1702"/>
                  </a:cubicBezTo>
                  <a:lnTo>
                    <a:pt x="1935" y="1468"/>
                  </a:lnTo>
                  <a:cubicBezTo>
                    <a:pt x="1935" y="1402"/>
                    <a:pt x="1902" y="1335"/>
                    <a:pt x="1902" y="1302"/>
                  </a:cubicBezTo>
                  <a:cubicBezTo>
                    <a:pt x="1902" y="1235"/>
                    <a:pt x="1868" y="1201"/>
                    <a:pt x="1835" y="1168"/>
                  </a:cubicBezTo>
                  <a:cubicBezTo>
                    <a:pt x="1813" y="1168"/>
                    <a:pt x="1776" y="1153"/>
                    <a:pt x="1743" y="1153"/>
                  </a:cubicBezTo>
                  <a:close/>
                  <a:moveTo>
                    <a:pt x="1701" y="1"/>
                  </a:moveTo>
                  <a:lnTo>
                    <a:pt x="1501" y="101"/>
                  </a:lnTo>
                  <a:cubicBezTo>
                    <a:pt x="1468" y="134"/>
                    <a:pt x="1468" y="134"/>
                    <a:pt x="1435" y="167"/>
                  </a:cubicBezTo>
                  <a:cubicBezTo>
                    <a:pt x="1435" y="167"/>
                    <a:pt x="1401" y="201"/>
                    <a:pt x="1401" y="234"/>
                  </a:cubicBezTo>
                  <a:lnTo>
                    <a:pt x="200" y="3069"/>
                  </a:lnTo>
                  <a:cubicBezTo>
                    <a:pt x="167" y="3103"/>
                    <a:pt x="167" y="3103"/>
                    <a:pt x="200" y="3103"/>
                  </a:cubicBezTo>
                  <a:cubicBezTo>
                    <a:pt x="167" y="3103"/>
                    <a:pt x="167" y="3136"/>
                    <a:pt x="200" y="3136"/>
                  </a:cubicBezTo>
                  <a:lnTo>
                    <a:pt x="234" y="3136"/>
                  </a:lnTo>
                  <a:lnTo>
                    <a:pt x="434" y="3036"/>
                  </a:lnTo>
                  <a:cubicBezTo>
                    <a:pt x="467" y="3003"/>
                    <a:pt x="467" y="3003"/>
                    <a:pt x="501" y="2969"/>
                  </a:cubicBezTo>
                  <a:cubicBezTo>
                    <a:pt x="501" y="2969"/>
                    <a:pt x="534" y="2936"/>
                    <a:pt x="534" y="2903"/>
                  </a:cubicBezTo>
                  <a:lnTo>
                    <a:pt x="1735" y="67"/>
                  </a:lnTo>
                  <a:lnTo>
                    <a:pt x="1735" y="34"/>
                  </a:lnTo>
                  <a:cubicBezTo>
                    <a:pt x="1735" y="34"/>
                    <a:pt x="1735" y="1"/>
                    <a:pt x="173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07" name="Google Shape;507;p29"/>
            <p:cNvSpPr/>
            <p:nvPr/>
          </p:nvSpPr>
          <p:spPr>
            <a:xfrm>
              <a:off x="4605950" y="4269325"/>
              <a:ext cx="79250" cy="101775"/>
            </a:xfrm>
            <a:custGeom>
              <a:avLst/>
              <a:gdLst/>
              <a:ahLst/>
              <a:cxnLst/>
              <a:rect l="l" t="t" r="r" b="b"/>
              <a:pathLst>
                <a:path w="3170" h="4071" extrusionOk="0">
                  <a:moveTo>
                    <a:pt x="2636" y="1"/>
                  </a:moveTo>
                  <a:cubicBezTo>
                    <a:pt x="1569" y="1068"/>
                    <a:pt x="668" y="2336"/>
                    <a:pt x="1" y="3703"/>
                  </a:cubicBezTo>
                  <a:lnTo>
                    <a:pt x="1335" y="4070"/>
                  </a:lnTo>
                  <a:cubicBezTo>
                    <a:pt x="1802" y="3136"/>
                    <a:pt x="2403" y="2269"/>
                    <a:pt x="3170" y="1502"/>
                  </a:cubicBezTo>
                  <a:lnTo>
                    <a:pt x="2636"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08" name="Google Shape;508;p29"/>
            <p:cNvSpPr/>
            <p:nvPr/>
          </p:nvSpPr>
          <p:spPr>
            <a:xfrm>
              <a:off x="4686850" y="4196775"/>
              <a:ext cx="90100" cy="93425"/>
            </a:xfrm>
            <a:custGeom>
              <a:avLst/>
              <a:gdLst/>
              <a:ahLst/>
              <a:cxnLst/>
              <a:rect l="l" t="t" r="r" b="b"/>
              <a:pathLst>
                <a:path w="3604" h="3737" extrusionOk="0">
                  <a:moveTo>
                    <a:pt x="3603" y="1"/>
                  </a:moveTo>
                  <a:lnTo>
                    <a:pt x="3603" y="1"/>
                  </a:lnTo>
                  <a:cubicBezTo>
                    <a:pt x="2969" y="134"/>
                    <a:pt x="2369" y="401"/>
                    <a:pt x="1802" y="735"/>
                  </a:cubicBezTo>
                  <a:cubicBezTo>
                    <a:pt x="1168" y="1101"/>
                    <a:pt x="534" y="1568"/>
                    <a:pt x="1" y="2069"/>
                  </a:cubicBezTo>
                  <a:lnTo>
                    <a:pt x="534" y="3737"/>
                  </a:lnTo>
                  <a:cubicBezTo>
                    <a:pt x="935" y="3370"/>
                    <a:pt x="1335" y="3070"/>
                    <a:pt x="1802" y="2836"/>
                  </a:cubicBezTo>
                  <a:cubicBezTo>
                    <a:pt x="2169" y="2603"/>
                    <a:pt x="2602" y="2436"/>
                    <a:pt x="3036" y="2302"/>
                  </a:cubicBezTo>
                  <a:lnTo>
                    <a:pt x="3603"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09" name="Google Shape;509;p29"/>
            <p:cNvSpPr/>
            <p:nvPr/>
          </p:nvSpPr>
          <p:spPr>
            <a:xfrm>
              <a:off x="4772750" y="4192650"/>
              <a:ext cx="86750" cy="72525"/>
            </a:xfrm>
            <a:custGeom>
              <a:avLst/>
              <a:gdLst/>
              <a:ahLst/>
              <a:cxnLst/>
              <a:rect l="l" t="t" r="r" b="b"/>
              <a:pathLst>
                <a:path w="3470" h="2901" extrusionOk="0">
                  <a:moveTo>
                    <a:pt x="1239" y="1"/>
                  </a:moveTo>
                  <a:cubicBezTo>
                    <a:pt x="1016" y="1"/>
                    <a:pt x="791" y="22"/>
                    <a:pt x="567" y="66"/>
                  </a:cubicBezTo>
                  <a:lnTo>
                    <a:pt x="0" y="2367"/>
                  </a:lnTo>
                  <a:cubicBezTo>
                    <a:pt x="130" y="2349"/>
                    <a:pt x="261" y="2339"/>
                    <a:pt x="392" y="2339"/>
                  </a:cubicBezTo>
                  <a:cubicBezTo>
                    <a:pt x="967" y="2339"/>
                    <a:pt x="1540" y="2521"/>
                    <a:pt x="2002" y="2901"/>
                  </a:cubicBezTo>
                  <a:lnTo>
                    <a:pt x="3469" y="833"/>
                  </a:lnTo>
                  <a:cubicBezTo>
                    <a:pt x="2842" y="284"/>
                    <a:pt x="2050" y="1"/>
                    <a:pt x="1239"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10" name="Google Shape;510;p29"/>
            <p:cNvSpPr/>
            <p:nvPr/>
          </p:nvSpPr>
          <p:spPr>
            <a:xfrm>
              <a:off x="4575100" y="4375250"/>
              <a:ext cx="58400" cy="103425"/>
            </a:xfrm>
            <a:custGeom>
              <a:avLst/>
              <a:gdLst/>
              <a:ahLst/>
              <a:cxnLst/>
              <a:rect l="l" t="t" r="r" b="b"/>
              <a:pathLst>
                <a:path w="2336" h="4137" extrusionOk="0">
                  <a:moveTo>
                    <a:pt x="1001" y="0"/>
                  </a:moveTo>
                  <a:cubicBezTo>
                    <a:pt x="401" y="1301"/>
                    <a:pt x="67" y="2702"/>
                    <a:pt x="1" y="4136"/>
                  </a:cubicBezTo>
                  <a:lnTo>
                    <a:pt x="1635" y="3202"/>
                  </a:lnTo>
                  <a:cubicBezTo>
                    <a:pt x="1702" y="2202"/>
                    <a:pt x="1935" y="1234"/>
                    <a:pt x="2336" y="334"/>
                  </a:cubicBezTo>
                  <a:lnTo>
                    <a:pt x="1001"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11" name="Google Shape;511;p29"/>
            <p:cNvSpPr/>
            <p:nvPr/>
          </p:nvSpPr>
          <p:spPr>
            <a:xfrm>
              <a:off x="4574275" y="4466975"/>
              <a:ext cx="58400" cy="98425"/>
            </a:xfrm>
            <a:custGeom>
              <a:avLst/>
              <a:gdLst/>
              <a:ahLst/>
              <a:cxnLst/>
              <a:rect l="l" t="t" r="r" b="b"/>
              <a:pathLst>
                <a:path w="2336" h="3937" extrusionOk="0">
                  <a:moveTo>
                    <a:pt x="1668" y="0"/>
                  </a:moveTo>
                  <a:lnTo>
                    <a:pt x="0" y="968"/>
                  </a:lnTo>
                  <a:cubicBezTo>
                    <a:pt x="0" y="2035"/>
                    <a:pt x="334" y="3103"/>
                    <a:pt x="1001" y="3937"/>
                  </a:cubicBezTo>
                  <a:lnTo>
                    <a:pt x="2335" y="2069"/>
                  </a:lnTo>
                  <a:cubicBezTo>
                    <a:pt x="1902" y="1468"/>
                    <a:pt x="1668" y="734"/>
                    <a:pt x="166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12" name="Google Shape;512;p29"/>
            <p:cNvSpPr/>
            <p:nvPr/>
          </p:nvSpPr>
          <p:spPr>
            <a:xfrm>
              <a:off x="4603450" y="4540350"/>
              <a:ext cx="85925" cy="73375"/>
            </a:xfrm>
            <a:custGeom>
              <a:avLst/>
              <a:gdLst/>
              <a:ahLst/>
              <a:cxnLst/>
              <a:rect l="l" t="t" r="r" b="b"/>
              <a:pathLst>
                <a:path w="3437" h="2935" extrusionOk="0">
                  <a:moveTo>
                    <a:pt x="1469" y="1"/>
                  </a:moveTo>
                  <a:lnTo>
                    <a:pt x="1" y="2102"/>
                  </a:lnTo>
                  <a:cubicBezTo>
                    <a:pt x="602" y="2652"/>
                    <a:pt x="1409" y="2934"/>
                    <a:pt x="2228" y="2934"/>
                  </a:cubicBezTo>
                  <a:cubicBezTo>
                    <a:pt x="2453" y="2934"/>
                    <a:pt x="2680" y="2913"/>
                    <a:pt x="2903" y="2870"/>
                  </a:cubicBezTo>
                  <a:lnTo>
                    <a:pt x="3437" y="535"/>
                  </a:lnTo>
                  <a:lnTo>
                    <a:pt x="3437" y="535"/>
                  </a:lnTo>
                  <a:cubicBezTo>
                    <a:pt x="3294" y="562"/>
                    <a:pt x="3149" y="575"/>
                    <a:pt x="3005" y="575"/>
                  </a:cubicBezTo>
                  <a:cubicBezTo>
                    <a:pt x="2445" y="575"/>
                    <a:pt x="1893" y="373"/>
                    <a:pt x="1469"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13" name="Google Shape;513;p29"/>
            <p:cNvSpPr/>
            <p:nvPr/>
          </p:nvSpPr>
          <p:spPr>
            <a:xfrm>
              <a:off x="4686025" y="4516175"/>
              <a:ext cx="90075" cy="93425"/>
            </a:xfrm>
            <a:custGeom>
              <a:avLst/>
              <a:gdLst/>
              <a:ahLst/>
              <a:cxnLst/>
              <a:rect l="l" t="t" r="r" b="b"/>
              <a:pathLst>
                <a:path w="3603" h="3737" extrusionOk="0">
                  <a:moveTo>
                    <a:pt x="3036" y="1"/>
                  </a:moveTo>
                  <a:cubicBezTo>
                    <a:pt x="2669" y="334"/>
                    <a:pt x="2235" y="634"/>
                    <a:pt x="1801" y="901"/>
                  </a:cubicBezTo>
                  <a:cubicBezTo>
                    <a:pt x="1401" y="1135"/>
                    <a:pt x="1001" y="1301"/>
                    <a:pt x="567" y="1402"/>
                  </a:cubicBezTo>
                  <a:lnTo>
                    <a:pt x="0" y="3737"/>
                  </a:lnTo>
                  <a:cubicBezTo>
                    <a:pt x="634" y="3570"/>
                    <a:pt x="1234" y="3336"/>
                    <a:pt x="1801" y="3003"/>
                  </a:cubicBezTo>
                  <a:cubicBezTo>
                    <a:pt x="2435" y="2602"/>
                    <a:pt x="3036" y="2169"/>
                    <a:pt x="3603" y="1668"/>
                  </a:cubicBezTo>
                  <a:lnTo>
                    <a:pt x="3036"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14" name="Google Shape;514;p29"/>
            <p:cNvSpPr/>
            <p:nvPr/>
          </p:nvSpPr>
          <p:spPr>
            <a:xfrm>
              <a:off x="4772750" y="4435275"/>
              <a:ext cx="86750" cy="111775"/>
            </a:xfrm>
            <a:custGeom>
              <a:avLst/>
              <a:gdLst/>
              <a:ahLst/>
              <a:cxnLst/>
              <a:rect l="l" t="t" r="r" b="b"/>
              <a:pathLst>
                <a:path w="3470" h="4471" extrusionOk="0">
                  <a:moveTo>
                    <a:pt x="2002" y="1"/>
                  </a:moveTo>
                  <a:cubicBezTo>
                    <a:pt x="1501" y="1035"/>
                    <a:pt x="801" y="1969"/>
                    <a:pt x="0" y="2803"/>
                  </a:cubicBezTo>
                  <a:lnTo>
                    <a:pt x="567" y="4471"/>
                  </a:lnTo>
                  <a:cubicBezTo>
                    <a:pt x="1768" y="3270"/>
                    <a:pt x="2736" y="1902"/>
                    <a:pt x="3469" y="368"/>
                  </a:cubicBezTo>
                  <a:lnTo>
                    <a:pt x="2002"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15" name="Google Shape;515;p29"/>
            <p:cNvSpPr/>
            <p:nvPr/>
          </p:nvSpPr>
          <p:spPr>
            <a:xfrm>
              <a:off x="4829450" y="4220125"/>
              <a:ext cx="64250" cy="108450"/>
            </a:xfrm>
            <a:custGeom>
              <a:avLst/>
              <a:gdLst/>
              <a:ahLst/>
              <a:cxnLst/>
              <a:rect l="l" t="t" r="r" b="b"/>
              <a:pathLst>
                <a:path w="2570" h="4338" extrusionOk="0">
                  <a:moveTo>
                    <a:pt x="1468" y="1"/>
                  </a:moveTo>
                  <a:lnTo>
                    <a:pt x="1" y="2102"/>
                  </a:lnTo>
                  <a:cubicBezTo>
                    <a:pt x="501" y="2736"/>
                    <a:pt x="768" y="3537"/>
                    <a:pt x="768" y="4337"/>
                  </a:cubicBezTo>
                  <a:lnTo>
                    <a:pt x="2569" y="3303"/>
                  </a:lnTo>
                  <a:cubicBezTo>
                    <a:pt x="2536" y="1869"/>
                    <a:pt x="2135" y="735"/>
                    <a:pt x="146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16" name="Google Shape;516;p29"/>
            <p:cNvSpPr/>
            <p:nvPr/>
          </p:nvSpPr>
          <p:spPr>
            <a:xfrm>
              <a:off x="4829450" y="4315200"/>
              <a:ext cx="64250" cy="115100"/>
            </a:xfrm>
            <a:custGeom>
              <a:avLst/>
              <a:gdLst/>
              <a:ahLst/>
              <a:cxnLst/>
              <a:rect l="l" t="t" r="r" b="b"/>
              <a:pathLst>
                <a:path w="2570" h="4604" extrusionOk="0">
                  <a:moveTo>
                    <a:pt x="2569" y="0"/>
                  </a:moveTo>
                  <a:lnTo>
                    <a:pt x="768" y="1068"/>
                  </a:lnTo>
                  <a:cubicBezTo>
                    <a:pt x="701" y="2135"/>
                    <a:pt x="434" y="3203"/>
                    <a:pt x="1" y="4203"/>
                  </a:cubicBezTo>
                  <a:lnTo>
                    <a:pt x="1468" y="4604"/>
                  </a:lnTo>
                  <a:cubicBezTo>
                    <a:pt x="2135" y="3169"/>
                    <a:pt x="2502" y="1602"/>
                    <a:pt x="2569"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17" name="Google Shape;517;p29"/>
            <p:cNvSpPr/>
            <p:nvPr/>
          </p:nvSpPr>
          <p:spPr>
            <a:xfrm>
              <a:off x="3259175" y="2889175"/>
              <a:ext cx="346700" cy="311925"/>
            </a:xfrm>
            <a:custGeom>
              <a:avLst/>
              <a:gdLst/>
              <a:ahLst/>
              <a:cxnLst/>
              <a:rect l="l" t="t" r="r" b="b"/>
              <a:pathLst>
                <a:path w="13868" h="12477" extrusionOk="0">
                  <a:moveTo>
                    <a:pt x="10908" y="1"/>
                  </a:moveTo>
                  <a:cubicBezTo>
                    <a:pt x="10741" y="1"/>
                    <a:pt x="10574" y="134"/>
                    <a:pt x="10541" y="301"/>
                  </a:cubicBezTo>
                  <a:lnTo>
                    <a:pt x="8273" y="5071"/>
                  </a:lnTo>
                  <a:cubicBezTo>
                    <a:pt x="8273" y="5071"/>
                    <a:pt x="8239" y="5104"/>
                    <a:pt x="8239" y="5104"/>
                  </a:cubicBezTo>
                  <a:cubicBezTo>
                    <a:pt x="8206" y="5104"/>
                    <a:pt x="8173" y="5071"/>
                    <a:pt x="8139" y="5004"/>
                  </a:cubicBezTo>
                  <a:lnTo>
                    <a:pt x="6004" y="1335"/>
                  </a:lnTo>
                  <a:cubicBezTo>
                    <a:pt x="5871" y="1035"/>
                    <a:pt x="5671" y="1035"/>
                    <a:pt x="5571" y="1035"/>
                  </a:cubicBezTo>
                  <a:cubicBezTo>
                    <a:pt x="5404" y="1068"/>
                    <a:pt x="5271" y="1201"/>
                    <a:pt x="5237" y="1368"/>
                  </a:cubicBezTo>
                  <a:lnTo>
                    <a:pt x="2869" y="8140"/>
                  </a:lnTo>
                  <a:cubicBezTo>
                    <a:pt x="2835" y="8206"/>
                    <a:pt x="2802" y="8240"/>
                    <a:pt x="2802" y="8240"/>
                  </a:cubicBezTo>
                  <a:cubicBezTo>
                    <a:pt x="2769" y="8240"/>
                    <a:pt x="2702" y="8240"/>
                    <a:pt x="2669" y="8173"/>
                  </a:cubicBezTo>
                  <a:lnTo>
                    <a:pt x="2068" y="7573"/>
                  </a:lnTo>
                  <a:cubicBezTo>
                    <a:pt x="1966" y="7471"/>
                    <a:pt x="1825" y="7427"/>
                    <a:pt x="1690" y="7427"/>
                  </a:cubicBezTo>
                  <a:cubicBezTo>
                    <a:pt x="1648" y="7427"/>
                    <a:pt x="1607" y="7431"/>
                    <a:pt x="1568" y="7439"/>
                  </a:cubicBezTo>
                  <a:cubicBezTo>
                    <a:pt x="1401" y="7506"/>
                    <a:pt x="1268" y="7639"/>
                    <a:pt x="1234" y="7840"/>
                  </a:cubicBezTo>
                  <a:lnTo>
                    <a:pt x="33" y="12209"/>
                  </a:lnTo>
                  <a:cubicBezTo>
                    <a:pt x="0" y="12343"/>
                    <a:pt x="67" y="12443"/>
                    <a:pt x="167" y="12476"/>
                  </a:cubicBezTo>
                  <a:lnTo>
                    <a:pt x="234" y="12476"/>
                  </a:lnTo>
                  <a:cubicBezTo>
                    <a:pt x="300" y="12476"/>
                    <a:pt x="400" y="12443"/>
                    <a:pt x="434" y="12343"/>
                  </a:cubicBezTo>
                  <a:lnTo>
                    <a:pt x="1635" y="7940"/>
                  </a:lnTo>
                  <a:cubicBezTo>
                    <a:pt x="1668" y="7873"/>
                    <a:pt x="1701" y="7840"/>
                    <a:pt x="1701" y="7840"/>
                  </a:cubicBezTo>
                  <a:cubicBezTo>
                    <a:pt x="1735" y="7840"/>
                    <a:pt x="1768" y="7840"/>
                    <a:pt x="1801" y="7873"/>
                  </a:cubicBezTo>
                  <a:lnTo>
                    <a:pt x="2435" y="8473"/>
                  </a:lnTo>
                  <a:cubicBezTo>
                    <a:pt x="2518" y="8584"/>
                    <a:pt x="2670" y="8649"/>
                    <a:pt x="2814" y="8649"/>
                  </a:cubicBezTo>
                  <a:cubicBezTo>
                    <a:pt x="2844" y="8649"/>
                    <a:pt x="2874" y="8646"/>
                    <a:pt x="2902" y="8640"/>
                  </a:cubicBezTo>
                  <a:cubicBezTo>
                    <a:pt x="3069" y="8573"/>
                    <a:pt x="3236" y="8440"/>
                    <a:pt x="3269" y="8273"/>
                  </a:cubicBezTo>
                  <a:lnTo>
                    <a:pt x="5604" y="1502"/>
                  </a:lnTo>
                  <a:cubicBezTo>
                    <a:pt x="5604" y="1502"/>
                    <a:pt x="5604" y="1468"/>
                    <a:pt x="5604" y="1468"/>
                  </a:cubicBezTo>
                  <a:cubicBezTo>
                    <a:pt x="5637" y="1502"/>
                    <a:pt x="5637" y="1502"/>
                    <a:pt x="5671" y="1535"/>
                  </a:cubicBezTo>
                  <a:lnTo>
                    <a:pt x="7806" y="5238"/>
                  </a:lnTo>
                  <a:cubicBezTo>
                    <a:pt x="7872" y="5404"/>
                    <a:pt x="8073" y="5538"/>
                    <a:pt x="8239" y="5538"/>
                  </a:cubicBezTo>
                  <a:cubicBezTo>
                    <a:pt x="8406" y="5505"/>
                    <a:pt x="8573" y="5404"/>
                    <a:pt x="8640" y="5238"/>
                  </a:cubicBezTo>
                  <a:lnTo>
                    <a:pt x="10875" y="468"/>
                  </a:lnTo>
                  <a:cubicBezTo>
                    <a:pt x="10908" y="434"/>
                    <a:pt x="10908" y="401"/>
                    <a:pt x="10908" y="401"/>
                  </a:cubicBezTo>
                  <a:cubicBezTo>
                    <a:pt x="10975" y="434"/>
                    <a:pt x="10975" y="468"/>
                    <a:pt x="11008" y="501"/>
                  </a:cubicBezTo>
                  <a:lnTo>
                    <a:pt x="13410" y="4671"/>
                  </a:lnTo>
                  <a:cubicBezTo>
                    <a:pt x="13452" y="4744"/>
                    <a:pt x="13517" y="4775"/>
                    <a:pt x="13582" y="4775"/>
                  </a:cubicBezTo>
                  <a:cubicBezTo>
                    <a:pt x="13725" y="4775"/>
                    <a:pt x="13868" y="4630"/>
                    <a:pt x="13777" y="4470"/>
                  </a:cubicBezTo>
                  <a:lnTo>
                    <a:pt x="11375" y="301"/>
                  </a:lnTo>
                  <a:cubicBezTo>
                    <a:pt x="11275" y="134"/>
                    <a:pt x="11108" y="1"/>
                    <a:pt x="1090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18" name="Google Shape;518;p29"/>
            <p:cNvSpPr/>
            <p:nvPr/>
          </p:nvSpPr>
          <p:spPr>
            <a:xfrm>
              <a:off x="3265000" y="2973300"/>
              <a:ext cx="333600" cy="368725"/>
            </a:xfrm>
            <a:custGeom>
              <a:avLst/>
              <a:gdLst/>
              <a:ahLst/>
              <a:cxnLst/>
              <a:rect l="l" t="t" r="r" b="b"/>
              <a:pathLst>
                <a:path w="13344" h="14749" extrusionOk="0">
                  <a:moveTo>
                    <a:pt x="10724" y="0"/>
                  </a:moveTo>
                  <a:cubicBezTo>
                    <a:pt x="10646" y="0"/>
                    <a:pt x="10576" y="67"/>
                    <a:pt x="10541" y="205"/>
                  </a:cubicBezTo>
                  <a:lnTo>
                    <a:pt x="8140" y="7910"/>
                  </a:lnTo>
                  <a:cubicBezTo>
                    <a:pt x="8106" y="8044"/>
                    <a:pt x="8040" y="8110"/>
                    <a:pt x="7960" y="8110"/>
                  </a:cubicBezTo>
                  <a:cubicBezTo>
                    <a:pt x="7881" y="8110"/>
                    <a:pt x="7790" y="8044"/>
                    <a:pt x="7706" y="7910"/>
                  </a:cubicBezTo>
                  <a:lnTo>
                    <a:pt x="5571" y="4241"/>
                  </a:lnTo>
                  <a:cubicBezTo>
                    <a:pt x="5505" y="4108"/>
                    <a:pt x="5421" y="4041"/>
                    <a:pt x="5346" y="4041"/>
                  </a:cubicBezTo>
                  <a:cubicBezTo>
                    <a:pt x="5271" y="4041"/>
                    <a:pt x="5204" y="4108"/>
                    <a:pt x="5171" y="4241"/>
                  </a:cubicBezTo>
                  <a:lnTo>
                    <a:pt x="2803" y="11013"/>
                  </a:lnTo>
                  <a:cubicBezTo>
                    <a:pt x="2771" y="11122"/>
                    <a:pt x="2718" y="11180"/>
                    <a:pt x="2657" y="11180"/>
                  </a:cubicBezTo>
                  <a:cubicBezTo>
                    <a:pt x="2587" y="11180"/>
                    <a:pt x="2507" y="11105"/>
                    <a:pt x="2436" y="10946"/>
                  </a:cubicBezTo>
                  <a:lnTo>
                    <a:pt x="1535" y="8644"/>
                  </a:lnTo>
                  <a:cubicBezTo>
                    <a:pt x="1466" y="8490"/>
                    <a:pt x="1398" y="8415"/>
                    <a:pt x="1334" y="8415"/>
                  </a:cubicBezTo>
                  <a:cubicBezTo>
                    <a:pt x="1273" y="8415"/>
                    <a:pt x="1217" y="8481"/>
                    <a:pt x="1168" y="8611"/>
                  </a:cubicBezTo>
                  <a:lnTo>
                    <a:pt x="1" y="13014"/>
                  </a:lnTo>
                  <a:lnTo>
                    <a:pt x="1" y="14749"/>
                  </a:lnTo>
                  <a:lnTo>
                    <a:pt x="13343" y="7043"/>
                  </a:lnTo>
                  <a:lnTo>
                    <a:pt x="13343" y="3240"/>
                  </a:lnTo>
                  <a:lnTo>
                    <a:pt x="10942" y="171"/>
                  </a:lnTo>
                  <a:cubicBezTo>
                    <a:pt x="10877" y="59"/>
                    <a:pt x="10797" y="0"/>
                    <a:pt x="1072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19" name="Google Shape;519;p29"/>
            <p:cNvSpPr/>
            <p:nvPr/>
          </p:nvSpPr>
          <p:spPr>
            <a:xfrm>
              <a:off x="3378425" y="2897600"/>
              <a:ext cx="40050" cy="51250"/>
            </a:xfrm>
            <a:custGeom>
              <a:avLst/>
              <a:gdLst/>
              <a:ahLst/>
              <a:cxnLst/>
              <a:rect l="l" t="t" r="r" b="b"/>
              <a:pathLst>
                <a:path w="1602" h="2050" extrusionOk="0">
                  <a:moveTo>
                    <a:pt x="1144" y="0"/>
                  </a:moveTo>
                  <a:cubicBezTo>
                    <a:pt x="1040" y="0"/>
                    <a:pt x="923" y="32"/>
                    <a:pt x="801" y="97"/>
                  </a:cubicBezTo>
                  <a:cubicBezTo>
                    <a:pt x="334" y="397"/>
                    <a:pt x="34" y="931"/>
                    <a:pt x="0" y="1465"/>
                  </a:cubicBezTo>
                  <a:cubicBezTo>
                    <a:pt x="0" y="1839"/>
                    <a:pt x="181" y="2050"/>
                    <a:pt x="438" y="2050"/>
                  </a:cubicBezTo>
                  <a:cubicBezTo>
                    <a:pt x="548" y="2050"/>
                    <a:pt x="671" y="2012"/>
                    <a:pt x="801" y="1932"/>
                  </a:cubicBezTo>
                  <a:cubicBezTo>
                    <a:pt x="1268" y="1632"/>
                    <a:pt x="1568" y="1131"/>
                    <a:pt x="1601" y="564"/>
                  </a:cubicBezTo>
                  <a:cubicBezTo>
                    <a:pt x="1601" y="205"/>
                    <a:pt x="1412" y="0"/>
                    <a:pt x="114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20" name="Google Shape;520;p29"/>
            <p:cNvSpPr/>
            <p:nvPr/>
          </p:nvSpPr>
          <p:spPr>
            <a:xfrm>
              <a:off x="3246650" y="3171375"/>
              <a:ext cx="401975" cy="235700"/>
            </a:xfrm>
            <a:custGeom>
              <a:avLst/>
              <a:gdLst/>
              <a:ahLst/>
              <a:cxnLst/>
              <a:rect l="l" t="t" r="r" b="b"/>
              <a:pathLst>
                <a:path w="16079" h="9428" extrusionOk="0">
                  <a:moveTo>
                    <a:pt x="15872" y="1"/>
                  </a:moveTo>
                  <a:cubicBezTo>
                    <a:pt x="15836" y="1"/>
                    <a:pt x="15803" y="8"/>
                    <a:pt x="15779" y="21"/>
                  </a:cubicBezTo>
                  <a:lnTo>
                    <a:pt x="134" y="9060"/>
                  </a:lnTo>
                  <a:cubicBezTo>
                    <a:pt x="34" y="9127"/>
                    <a:pt x="1" y="9227"/>
                    <a:pt x="67" y="9327"/>
                  </a:cubicBezTo>
                  <a:cubicBezTo>
                    <a:pt x="101" y="9394"/>
                    <a:pt x="168" y="9427"/>
                    <a:pt x="234" y="9427"/>
                  </a:cubicBezTo>
                  <a:cubicBezTo>
                    <a:pt x="268" y="9427"/>
                    <a:pt x="301" y="9427"/>
                    <a:pt x="334" y="9394"/>
                  </a:cubicBezTo>
                  <a:lnTo>
                    <a:pt x="15979" y="388"/>
                  </a:lnTo>
                  <a:cubicBezTo>
                    <a:pt x="16079" y="321"/>
                    <a:pt x="16079" y="187"/>
                    <a:pt x="16046" y="87"/>
                  </a:cubicBezTo>
                  <a:cubicBezTo>
                    <a:pt x="16003" y="24"/>
                    <a:pt x="15934" y="1"/>
                    <a:pt x="15872"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21" name="Google Shape;521;p29"/>
            <p:cNvSpPr/>
            <p:nvPr/>
          </p:nvSpPr>
          <p:spPr>
            <a:xfrm>
              <a:off x="3440950" y="3284675"/>
              <a:ext cx="10875" cy="205800"/>
            </a:xfrm>
            <a:custGeom>
              <a:avLst/>
              <a:gdLst/>
              <a:ahLst/>
              <a:cxnLst/>
              <a:rect l="l" t="t" r="r" b="b"/>
              <a:pathLst>
                <a:path w="435" h="8232" extrusionOk="0">
                  <a:moveTo>
                    <a:pt x="201" y="0"/>
                  </a:moveTo>
                  <a:cubicBezTo>
                    <a:pt x="101" y="0"/>
                    <a:pt x="1" y="75"/>
                    <a:pt x="1" y="225"/>
                  </a:cubicBezTo>
                  <a:lnTo>
                    <a:pt x="1" y="8031"/>
                  </a:lnTo>
                  <a:cubicBezTo>
                    <a:pt x="1" y="8131"/>
                    <a:pt x="68" y="8231"/>
                    <a:pt x="201" y="8231"/>
                  </a:cubicBezTo>
                  <a:cubicBezTo>
                    <a:pt x="301" y="8231"/>
                    <a:pt x="435" y="8131"/>
                    <a:pt x="401" y="8031"/>
                  </a:cubicBezTo>
                  <a:lnTo>
                    <a:pt x="401" y="225"/>
                  </a:lnTo>
                  <a:cubicBezTo>
                    <a:pt x="401" y="75"/>
                    <a:pt x="301" y="0"/>
                    <a:pt x="20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22" name="Google Shape;522;p29"/>
            <p:cNvSpPr/>
            <p:nvPr/>
          </p:nvSpPr>
          <p:spPr>
            <a:xfrm>
              <a:off x="3843750" y="1640775"/>
              <a:ext cx="301900" cy="466775"/>
            </a:xfrm>
            <a:custGeom>
              <a:avLst/>
              <a:gdLst/>
              <a:ahLst/>
              <a:cxnLst/>
              <a:rect l="l" t="t" r="r" b="b"/>
              <a:pathLst>
                <a:path w="12076" h="18671" extrusionOk="0">
                  <a:moveTo>
                    <a:pt x="7639" y="1"/>
                  </a:moveTo>
                  <a:lnTo>
                    <a:pt x="7638" y="7"/>
                  </a:lnTo>
                  <a:lnTo>
                    <a:pt x="7638" y="7"/>
                  </a:lnTo>
                  <a:cubicBezTo>
                    <a:pt x="7650" y="5"/>
                    <a:pt x="7661" y="3"/>
                    <a:pt x="7673" y="1"/>
                  </a:cubicBezTo>
                  <a:close/>
                  <a:moveTo>
                    <a:pt x="7638" y="7"/>
                  </a:moveTo>
                  <a:lnTo>
                    <a:pt x="7638" y="7"/>
                  </a:lnTo>
                  <a:cubicBezTo>
                    <a:pt x="7116" y="111"/>
                    <a:pt x="6595" y="340"/>
                    <a:pt x="6138" y="601"/>
                  </a:cubicBezTo>
                  <a:cubicBezTo>
                    <a:pt x="2736" y="2569"/>
                    <a:pt x="0" y="8040"/>
                    <a:pt x="0" y="12843"/>
                  </a:cubicBezTo>
                  <a:cubicBezTo>
                    <a:pt x="0" y="16486"/>
                    <a:pt x="1573" y="18670"/>
                    <a:pt x="3817" y="18670"/>
                  </a:cubicBezTo>
                  <a:cubicBezTo>
                    <a:pt x="4532" y="18670"/>
                    <a:pt x="5316" y="18448"/>
                    <a:pt x="6138" y="17980"/>
                  </a:cubicBezTo>
                  <a:cubicBezTo>
                    <a:pt x="9007" y="16313"/>
                    <a:pt x="11409" y="12143"/>
                    <a:pt x="12076" y="8007"/>
                  </a:cubicBezTo>
                  <a:lnTo>
                    <a:pt x="12076" y="8007"/>
                  </a:lnTo>
                  <a:lnTo>
                    <a:pt x="10408" y="8373"/>
                  </a:lnTo>
                  <a:cubicBezTo>
                    <a:pt x="9908" y="11342"/>
                    <a:pt x="8173" y="14311"/>
                    <a:pt x="6138" y="15512"/>
                  </a:cubicBezTo>
                  <a:cubicBezTo>
                    <a:pt x="5552" y="15849"/>
                    <a:pt x="4994" y="16008"/>
                    <a:pt x="4483" y="16008"/>
                  </a:cubicBezTo>
                  <a:cubicBezTo>
                    <a:pt x="2870" y="16008"/>
                    <a:pt x="1735" y="14419"/>
                    <a:pt x="1735" y="11809"/>
                  </a:cubicBezTo>
                  <a:cubicBezTo>
                    <a:pt x="1768" y="8407"/>
                    <a:pt x="3703" y="4471"/>
                    <a:pt x="6138" y="3070"/>
                  </a:cubicBezTo>
                  <a:cubicBezTo>
                    <a:pt x="6472" y="2870"/>
                    <a:pt x="6839" y="2736"/>
                    <a:pt x="7239" y="2636"/>
                  </a:cubicBezTo>
                  <a:lnTo>
                    <a:pt x="7638" y="7"/>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23" name="Google Shape;523;p29"/>
            <p:cNvSpPr/>
            <p:nvPr/>
          </p:nvSpPr>
          <p:spPr>
            <a:xfrm>
              <a:off x="3931300" y="1772575"/>
              <a:ext cx="131800" cy="200950"/>
            </a:xfrm>
            <a:custGeom>
              <a:avLst/>
              <a:gdLst/>
              <a:ahLst/>
              <a:cxnLst/>
              <a:rect l="l" t="t" r="r" b="b"/>
              <a:pathLst>
                <a:path w="5272" h="8038" extrusionOk="0">
                  <a:moveTo>
                    <a:pt x="3640" y="1"/>
                  </a:moveTo>
                  <a:cubicBezTo>
                    <a:pt x="3332" y="1"/>
                    <a:pt x="2993" y="97"/>
                    <a:pt x="2636" y="299"/>
                  </a:cubicBezTo>
                  <a:cubicBezTo>
                    <a:pt x="1168" y="1133"/>
                    <a:pt x="1" y="3502"/>
                    <a:pt x="1" y="5537"/>
                  </a:cubicBezTo>
                  <a:cubicBezTo>
                    <a:pt x="1" y="7102"/>
                    <a:pt x="670" y="8037"/>
                    <a:pt x="1632" y="8037"/>
                  </a:cubicBezTo>
                  <a:cubicBezTo>
                    <a:pt x="1941" y="8037"/>
                    <a:pt x="2280" y="7941"/>
                    <a:pt x="2636" y="7738"/>
                  </a:cubicBezTo>
                  <a:cubicBezTo>
                    <a:pt x="4104" y="6904"/>
                    <a:pt x="5271" y="4536"/>
                    <a:pt x="5271" y="2501"/>
                  </a:cubicBezTo>
                  <a:cubicBezTo>
                    <a:pt x="5271" y="935"/>
                    <a:pt x="4602" y="1"/>
                    <a:pt x="3640"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24" name="Google Shape;524;p29"/>
            <p:cNvSpPr/>
            <p:nvPr/>
          </p:nvSpPr>
          <p:spPr>
            <a:xfrm>
              <a:off x="4046400" y="1614450"/>
              <a:ext cx="125950" cy="211500"/>
            </a:xfrm>
            <a:custGeom>
              <a:avLst/>
              <a:gdLst/>
              <a:ahLst/>
              <a:cxnLst/>
              <a:rect l="l" t="t" r="r" b="b"/>
              <a:pathLst>
                <a:path w="5038" h="8460" extrusionOk="0">
                  <a:moveTo>
                    <a:pt x="1194" y="0"/>
                  </a:moveTo>
                  <a:cubicBezTo>
                    <a:pt x="937" y="0"/>
                    <a:pt x="673" y="29"/>
                    <a:pt x="401" y="86"/>
                  </a:cubicBezTo>
                  <a:lnTo>
                    <a:pt x="0" y="2755"/>
                  </a:lnTo>
                  <a:cubicBezTo>
                    <a:pt x="204" y="2709"/>
                    <a:pt x="402" y="2686"/>
                    <a:pt x="593" y="2686"/>
                  </a:cubicBezTo>
                  <a:cubicBezTo>
                    <a:pt x="2186" y="2686"/>
                    <a:pt x="3303" y="4267"/>
                    <a:pt x="3303" y="6858"/>
                  </a:cubicBezTo>
                  <a:cubicBezTo>
                    <a:pt x="3269" y="7392"/>
                    <a:pt x="3236" y="7925"/>
                    <a:pt x="3136" y="8459"/>
                  </a:cubicBezTo>
                  <a:lnTo>
                    <a:pt x="4837" y="8092"/>
                  </a:lnTo>
                  <a:cubicBezTo>
                    <a:pt x="4970" y="7325"/>
                    <a:pt x="5037" y="6591"/>
                    <a:pt x="5037" y="5824"/>
                  </a:cubicBezTo>
                  <a:cubicBezTo>
                    <a:pt x="5037" y="2199"/>
                    <a:pt x="3450" y="0"/>
                    <a:pt x="119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25" name="Google Shape;525;p29"/>
            <p:cNvSpPr/>
            <p:nvPr/>
          </p:nvSpPr>
          <p:spPr>
            <a:xfrm>
              <a:off x="3926300" y="2398000"/>
              <a:ext cx="45075" cy="356950"/>
            </a:xfrm>
            <a:custGeom>
              <a:avLst/>
              <a:gdLst/>
              <a:ahLst/>
              <a:cxnLst/>
              <a:rect l="l" t="t" r="r" b="b"/>
              <a:pathLst>
                <a:path w="1803" h="14278" extrusionOk="0">
                  <a:moveTo>
                    <a:pt x="1802" y="0"/>
                  </a:moveTo>
                  <a:lnTo>
                    <a:pt x="1" y="1034"/>
                  </a:lnTo>
                  <a:lnTo>
                    <a:pt x="1" y="14277"/>
                  </a:lnTo>
                  <a:lnTo>
                    <a:pt x="1802" y="13243"/>
                  </a:lnTo>
                  <a:lnTo>
                    <a:pt x="1802"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26" name="Google Shape;526;p29"/>
            <p:cNvSpPr/>
            <p:nvPr/>
          </p:nvSpPr>
          <p:spPr>
            <a:xfrm>
              <a:off x="4179000" y="2428025"/>
              <a:ext cx="45050" cy="180975"/>
            </a:xfrm>
            <a:custGeom>
              <a:avLst/>
              <a:gdLst/>
              <a:ahLst/>
              <a:cxnLst/>
              <a:rect l="l" t="t" r="r" b="b"/>
              <a:pathLst>
                <a:path w="1802" h="7239" extrusionOk="0">
                  <a:moveTo>
                    <a:pt x="1801" y="0"/>
                  </a:moveTo>
                  <a:lnTo>
                    <a:pt x="0" y="1034"/>
                  </a:lnTo>
                  <a:lnTo>
                    <a:pt x="0" y="7239"/>
                  </a:lnTo>
                  <a:lnTo>
                    <a:pt x="1801" y="6204"/>
                  </a:lnTo>
                  <a:lnTo>
                    <a:pt x="1801"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27" name="Google Shape;527;p29"/>
            <p:cNvSpPr/>
            <p:nvPr/>
          </p:nvSpPr>
          <p:spPr>
            <a:xfrm>
              <a:off x="4116450" y="2378800"/>
              <a:ext cx="44225" cy="266900"/>
            </a:xfrm>
            <a:custGeom>
              <a:avLst/>
              <a:gdLst/>
              <a:ahLst/>
              <a:cxnLst/>
              <a:rect l="l" t="t" r="r" b="b"/>
              <a:pathLst>
                <a:path w="1769" h="10676" extrusionOk="0">
                  <a:moveTo>
                    <a:pt x="1768" y="1"/>
                  </a:moveTo>
                  <a:lnTo>
                    <a:pt x="0" y="1035"/>
                  </a:lnTo>
                  <a:lnTo>
                    <a:pt x="0" y="10675"/>
                  </a:lnTo>
                  <a:lnTo>
                    <a:pt x="1768" y="9641"/>
                  </a:lnTo>
                  <a:lnTo>
                    <a:pt x="1768"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28" name="Google Shape;528;p29"/>
            <p:cNvSpPr/>
            <p:nvPr/>
          </p:nvSpPr>
          <p:spPr>
            <a:xfrm>
              <a:off x="4053075" y="2529750"/>
              <a:ext cx="45050" cy="152625"/>
            </a:xfrm>
            <a:custGeom>
              <a:avLst/>
              <a:gdLst/>
              <a:ahLst/>
              <a:cxnLst/>
              <a:rect l="l" t="t" r="r" b="b"/>
              <a:pathLst>
                <a:path w="1802" h="6105" extrusionOk="0">
                  <a:moveTo>
                    <a:pt x="1801" y="1"/>
                  </a:moveTo>
                  <a:lnTo>
                    <a:pt x="0" y="1035"/>
                  </a:lnTo>
                  <a:lnTo>
                    <a:pt x="0" y="6105"/>
                  </a:lnTo>
                  <a:lnTo>
                    <a:pt x="1801" y="5071"/>
                  </a:lnTo>
                  <a:lnTo>
                    <a:pt x="1801"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29" name="Google Shape;529;p29"/>
            <p:cNvSpPr/>
            <p:nvPr/>
          </p:nvSpPr>
          <p:spPr>
            <a:xfrm>
              <a:off x="3989675" y="2526425"/>
              <a:ext cx="45075" cy="192650"/>
            </a:xfrm>
            <a:custGeom>
              <a:avLst/>
              <a:gdLst/>
              <a:ahLst/>
              <a:cxnLst/>
              <a:rect l="l" t="t" r="r" b="b"/>
              <a:pathLst>
                <a:path w="1803" h="7706" extrusionOk="0">
                  <a:moveTo>
                    <a:pt x="1802" y="0"/>
                  </a:moveTo>
                  <a:lnTo>
                    <a:pt x="1" y="1034"/>
                  </a:lnTo>
                  <a:lnTo>
                    <a:pt x="1" y="7706"/>
                  </a:lnTo>
                  <a:lnTo>
                    <a:pt x="1802" y="6638"/>
                  </a:lnTo>
                  <a:lnTo>
                    <a:pt x="1802"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30" name="Google Shape;530;p29"/>
            <p:cNvSpPr/>
            <p:nvPr/>
          </p:nvSpPr>
          <p:spPr>
            <a:xfrm>
              <a:off x="3892950" y="2572400"/>
              <a:ext cx="404450" cy="235900"/>
            </a:xfrm>
            <a:custGeom>
              <a:avLst/>
              <a:gdLst/>
              <a:ahLst/>
              <a:cxnLst/>
              <a:rect l="l" t="t" r="r" b="b"/>
              <a:pathLst>
                <a:path w="16178" h="9436" extrusionOk="0">
                  <a:moveTo>
                    <a:pt x="15880" y="0"/>
                  </a:moveTo>
                  <a:cubicBezTo>
                    <a:pt x="15848" y="0"/>
                    <a:pt x="15813" y="9"/>
                    <a:pt x="15778" y="29"/>
                  </a:cubicBezTo>
                  <a:lnTo>
                    <a:pt x="134" y="9069"/>
                  </a:lnTo>
                  <a:cubicBezTo>
                    <a:pt x="34" y="9102"/>
                    <a:pt x="1" y="9236"/>
                    <a:pt x="67" y="9336"/>
                  </a:cubicBezTo>
                  <a:cubicBezTo>
                    <a:pt x="101" y="9403"/>
                    <a:pt x="167" y="9436"/>
                    <a:pt x="234" y="9436"/>
                  </a:cubicBezTo>
                  <a:cubicBezTo>
                    <a:pt x="267" y="9436"/>
                    <a:pt x="301" y="9436"/>
                    <a:pt x="334" y="9403"/>
                  </a:cubicBezTo>
                  <a:lnTo>
                    <a:pt x="15979" y="396"/>
                  </a:lnTo>
                  <a:cubicBezTo>
                    <a:pt x="16177" y="283"/>
                    <a:pt x="16062" y="0"/>
                    <a:pt x="1588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31" name="Google Shape;531;p29"/>
            <p:cNvSpPr/>
            <p:nvPr/>
          </p:nvSpPr>
          <p:spPr>
            <a:xfrm>
              <a:off x="4087250" y="2685900"/>
              <a:ext cx="10875" cy="205800"/>
            </a:xfrm>
            <a:custGeom>
              <a:avLst/>
              <a:gdLst/>
              <a:ahLst/>
              <a:cxnLst/>
              <a:rect l="l" t="t" r="r" b="b"/>
              <a:pathLst>
                <a:path w="435" h="8232" extrusionOk="0">
                  <a:moveTo>
                    <a:pt x="201" y="1"/>
                  </a:moveTo>
                  <a:cubicBezTo>
                    <a:pt x="101" y="1"/>
                    <a:pt x="1" y="76"/>
                    <a:pt x="1" y="226"/>
                  </a:cubicBezTo>
                  <a:lnTo>
                    <a:pt x="1" y="8032"/>
                  </a:lnTo>
                  <a:cubicBezTo>
                    <a:pt x="1" y="8132"/>
                    <a:pt x="101" y="8232"/>
                    <a:pt x="201" y="8232"/>
                  </a:cubicBezTo>
                  <a:cubicBezTo>
                    <a:pt x="334" y="8232"/>
                    <a:pt x="434" y="8132"/>
                    <a:pt x="401" y="8032"/>
                  </a:cubicBezTo>
                  <a:lnTo>
                    <a:pt x="401" y="226"/>
                  </a:lnTo>
                  <a:cubicBezTo>
                    <a:pt x="401" y="76"/>
                    <a:pt x="301" y="1"/>
                    <a:pt x="20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32" name="Google Shape;532;p29"/>
            <p:cNvSpPr/>
            <p:nvPr/>
          </p:nvSpPr>
          <p:spPr>
            <a:xfrm>
              <a:off x="5191375" y="1351250"/>
              <a:ext cx="205175" cy="37700"/>
            </a:xfrm>
            <a:custGeom>
              <a:avLst/>
              <a:gdLst/>
              <a:ahLst/>
              <a:cxnLst/>
              <a:rect l="l" t="t" r="r" b="b"/>
              <a:pathLst>
                <a:path w="8207" h="1508" extrusionOk="0">
                  <a:moveTo>
                    <a:pt x="194" y="0"/>
                  </a:moveTo>
                  <a:cubicBezTo>
                    <a:pt x="109" y="0"/>
                    <a:pt x="34" y="87"/>
                    <a:pt x="34" y="174"/>
                  </a:cubicBezTo>
                  <a:cubicBezTo>
                    <a:pt x="1" y="274"/>
                    <a:pt x="67" y="374"/>
                    <a:pt x="201" y="374"/>
                  </a:cubicBezTo>
                  <a:lnTo>
                    <a:pt x="8006" y="1508"/>
                  </a:lnTo>
                  <a:lnTo>
                    <a:pt x="8040" y="1508"/>
                  </a:lnTo>
                  <a:cubicBezTo>
                    <a:pt x="8106" y="1508"/>
                    <a:pt x="8206" y="1441"/>
                    <a:pt x="8206" y="1341"/>
                  </a:cubicBezTo>
                  <a:cubicBezTo>
                    <a:pt x="8206" y="1241"/>
                    <a:pt x="8140" y="1141"/>
                    <a:pt x="8040" y="1141"/>
                  </a:cubicBezTo>
                  <a:lnTo>
                    <a:pt x="234" y="7"/>
                  </a:lnTo>
                  <a:cubicBezTo>
                    <a:pt x="221" y="2"/>
                    <a:pt x="207" y="0"/>
                    <a:pt x="19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33" name="Google Shape;533;p29"/>
            <p:cNvSpPr/>
            <p:nvPr/>
          </p:nvSpPr>
          <p:spPr>
            <a:xfrm>
              <a:off x="5449050" y="2423625"/>
              <a:ext cx="252725" cy="47100"/>
            </a:xfrm>
            <a:custGeom>
              <a:avLst/>
              <a:gdLst/>
              <a:ahLst/>
              <a:cxnLst/>
              <a:rect l="l" t="t" r="r" b="b"/>
              <a:pathLst>
                <a:path w="10109" h="1884" extrusionOk="0">
                  <a:moveTo>
                    <a:pt x="183" y="1"/>
                  </a:moveTo>
                  <a:cubicBezTo>
                    <a:pt x="103" y="1"/>
                    <a:pt x="34" y="66"/>
                    <a:pt x="34" y="176"/>
                  </a:cubicBezTo>
                  <a:cubicBezTo>
                    <a:pt x="1" y="276"/>
                    <a:pt x="68" y="343"/>
                    <a:pt x="201" y="376"/>
                  </a:cubicBezTo>
                  <a:lnTo>
                    <a:pt x="9841" y="1877"/>
                  </a:lnTo>
                  <a:lnTo>
                    <a:pt x="9875" y="1877"/>
                  </a:lnTo>
                  <a:cubicBezTo>
                    <a:pt x="9888" y="1882"/>
                    <a:pt x="9902" y="1884"/>
                    <a:pt x="9915" y="1884"/>
                  </a:cubicBezTo>
                  <a:cubicBezTo>
                    <a:pt x="10000" y="1884"/>
                    <a:pt x="10075" y="1797"/>
                    <a:pt x="10075" y="1710"/>
                  </a:cubicBezTo>
                  <a:cubicBezTo>
                    <a:pt x="10108" y="1610"/>
                    <a:pt x="10041" y="1510"/>
                    <a:pt x="9908" y="1510"/>
                  </a:cubicBezTo>
                  <a:lnTo>
                    <a:pt x="234" y="9"/>
                  </a:lnTo>
                  <a:cubicBezTo>
                    <a:pt x="217" y="4"/>
                    <a:pt x="200" y="1"/>
                    <a:pt x="183"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34" name="Google Shape;534;p29"/>
            <p:cNvSpPr/>
            <p:nvPr/>
          </p:nvSpPr>
          <p:spPr>
            <a:xfrm>
              <a:off x="4833625" y="1974475"/>
              <a:ext cx="163550" cy="88300"/>
            </a:xfrm>
            <a:custGeom>
              <a:avLst/>
              <a:gdLst/>
              <a:ahLst/>
              <a:cxnLst/>
              <a:rect l="l" t="t" r="r" b="b"/>
              <a:pathLst>
                <a:path w="6542" h="3532" extrusionOk="0">
                  <a:moveTo>
                    <a:pt x="6272" y="0"/>
                  </a:moveTo>
                  <a:cubicBezTo>
                    <a:pt x="6240" y="0"/>
                    <a:pt x="6207" y="9"/>
                    <a:pt x="6171" y="29"/>
                  </a:cubicBezTo>
                  <a:lnTo>
                    <a:pt x="100" y="3165"/>
                  </a:lnTo>
                  <a:cubicBezTo>
                    <a:pt x="34" y="3231"/>
                    <a:pt x="0" y="3331"/>
                    <a:pt x="34" y="3432"/>
                  </a:cubicBezTo>
                  <a:cubicBezTo>
                    <a:pt x="67" y="3498"/>
                    <a:pt x="134" y="3532"/>
                    <a:pt x="201" y="3532"/>
                  </a:cubicBezTo>
                  <a:lnTo>
                    <a:pt x="301" y="3532"/>
                  </a:lnTo>
                  <a:lnTo>
                    <a:pt x="6372" y="363"/>
                  </a:lnTo>
                  <a:cubicBezTo>
                    <a:pt x="6542" y="278"/>
                    <a:pt x="6447" y="0"/>
                    <a:pt x="627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35" name="Google Shape;535;p29"/>
            <p:cNvSpPr/>
            <p:nvPr/>
          </p:nvSpPr>
          <p:spPr>
            <a:xfrm>
              <a:off x="4648900" y="2318550"/>
              <a:ext cx="10875" cy="148675"/>
            </a:xfrm>
            <a:custGeom>
              <a:avLst/>
              <a:gdLst/>
              <a:ahLst/>
              <a:cxnLst/>
              <a:rect l="l" t="t" r="r" b="b"/>
              <a:pathLst>
                <a:path w="435" h="5947" extrusionOk="0">
                  <a:moveTo>
                    <a:pt x="218" y="1"/>
                  </a:moveTo>
                  <a:cubicBezTo>
                    <a:pt x="109" y="1"/>
                    <a:pt x="1" y="59"/>
                    <a:pt x="17" y="176"/>
                  </a:cubicBezTo>
                  <a:lnTo>
                    <a:pt x="17" y="5747"/>
                  </a:lnTo>
                  <a:cubicBezTo>
                    <a:pt x="17" y="5847"/>
                    <a:pt x="118" y="5947"/>
                    <a:pt x="218" y="5947"/>
                  </a:cubicBezTo>
                  <a:cubicBezTo>
                    <a:pt x="318" y="5947"/>
                    <a:pt x="418" y="5847"/>
                    <a:pt x="418" y="5747"/>
                  </a:cubicBezTo>
                  <a:lnTo>
                    <a:pt x="418" y="176"/>
                  </a:lnTo>
                  <a:cubicBezTo>
                    <a:pt x="434" y="59"/>
                    <a:pt x="326" y="1"/>
                    <a:pt x="21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36" name="Google Shape;536;p29"/>
            <p:cNvSpPr/>
            <p:nvPr/>
          </p:nvSpPr>
          <p:spPr>
            <a:xfrm>
              <a:off x="4799925" y="3728700"/>
              <a:ext cx="454025" cy="229600"/>
            </a:xfrm>
            <a:custGeom>
              <a:avLst/>
              <a:gdLst/>
              <a:ahLst/>
              <a:cxnLst/>
              <a:rect l="l" t="t" r="r" b="b"/>
              <a:pathLst>
                <a:path w="18161" h="9184" extrusionOk="0">
                  <a:moveTo>
                    <a:pt x="282" y="1"/>
                  </a:moveTo>
                  <a:cubicBezTo>
                    <a:pt x="91" y="1"/>
                    <a:pt x="0" y="254"/>
                    <a:pt x="181" y="344"/>
                  </a:cubicBezTo>
                  <a:lnTo>
                    <a:pt x="17793" y="9184"/>
                  </a:lnTo>
                  <a:lnTo>
                    <a:pt x="17860" y="9184"/>
                  </a:lnTo>
                  <a:cubicBezTo>
                    <a:pt x="18060" y="9184"/>
                    <a:pt x="18160" y="8917"/>
                    <a:pt x="17960" y="8817"/>
                  </a:cubicBezTo>
                  <a:lnTo>
                    <a:pt x="348" y="10"/>
                  </a:lnTo>
                  <a:cubicBezTo>
                    <a:pt x="325" y="4"/>
                    <a:pt x="303" y="1"/>
                    <a:pt x="282"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37" name="Google Shape;537;p29"/>
            <p:cNvSpPr/>
            <p:nvPr/>
          </p:nvSpPr>
          <p:spPr>
            <a:xfrm>
              <a:off x="3429200" y="4345800"/>
              <a:ext cx="178575" cy="208750"/>
            </a:xfrm>
            <a:custGeom>
              <a:avLst/>
              <a:gdLst/>
              <a:ahLst/>
              <a:cxnLst/>
              <a:rect l="l" t="t" r="r" b="b"/>
              <a:pathLst>
                <a:path w="7143" h="8350" extrusionOk="0">
                  <a:moveTo>
                    <a:pt x="253" y="1"/>
                  </a:moveTo>
                  <a:cubicBezTo>
                    <a:pt x="117" y="1"/>
                    <a:pt x="1" y="156"/>
                    <a:pt x="104" y="311"/>
                  </a:cubicBezTo>
                  <a:lnTo>
                    <a:pt x="6775" y="8283"/>
                  </a:lnTo>
                  <a:cubicBezTo>
                    <a:pt x="6809" y="8350"/>
                    <a:pt x="6876" y="8350"/>
                    <a:pt x="6942" y="8350"/>
                  </a:cubicBezTo>
                  <a:cubicBezTo>
                    <a:pt x="6976" y="8350"/>
                    <a:pt x="7009" y="8350"/>
                    <a:pt x="7042" y="8317"/>
                  </a:cubicBezTo>
                  <a:cubicBezTo>
                    <a:pt x="7142" y="8250"/>
                    <a:pt x="7142" y="8116"/>
                    <a:pt x="7076" y="8050"/>
                  </a:cubicBezTo>
                  <a:lnTo>
                    <a:pt x="371" y="44"/>
                  </a:lnTo>
                  <a:cubicBezTo>
                    <a:pt x="333" y="14"/>
                    <a:pt x="292" y="1"/>
                    <a:pt x="253"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38" name="Google Shape;538;p29"/>
            <p:cNvSpPr/>
            <p:nvPr/>
          </p:nvSpPr>
          <p:spPr>
            <a:xfrm>
              <a:off x="3802050" y="4453300"/>
              <a:ext cx="191000" cy="148800"/>
            </a:xfrm>
            <a:custGeom>
              <a:avLst/>
              <a:gdLst/>
              <a:ahLst/>
              <a:cxnLst/>
              <a:rect l="l" t="t" r="r" b="b"/>
              <a:pathLst>
                <a:path w="7640" h="5952" extrusionOk="0">
                  <a:moveTo>
                    <a:pt x="7438" y="1"/>
                  </a:moveTo>
                  <a:cubicBezTo>
                    <a:pt x="7396" y="1"/>
                    <a:pt x="7351" y="17"/>
                    <a:pt x="7306" y="47"/>
                  </a:cubicBezTo>
                  <a:lnTo>
                    <a:pt x="101" y="5584"/>
                  </a:lnTo>
                  <a:cubicBezTo>
                    <a:pt x="34" y="5651"/>
                    <a:pt x="1" y="5785"/>
                    <a:pt x="67" y="5851"/>
                  </a:cubicBezTo>
                  <a:cubicBezTo>
                    <a:pt x="101" y="5918"/>
                    <a:pt x="167" y="5951"/>
                    <a:pt x="234" y="5951"/>
                  </a:cubicBezTo>
                  <a:cubicBezTo>
                    <a:pt x="267" y="5951"/>
                    <a:pt x="301" y="5918"/>
                    <a:pt x="334" y="5885"/>
                  </a:cubicBezTo>
                  <a:lnTo>
                    <a:pt x="7539" y="347"/>
                  </a:lnTo>
                  <a:cubicBezTo>
                    <a:pt x="7639" y="281"/>
                    <a:pt x="7639" y="147"/>
                    <a:pt x="7573" y="80"/>
                  </a:cubicBezTo>
                  <a:cubicBezTo>
                    <a:pt x="7536" y="25"/>
                    <a:pt x="7489" y="1"/>
                    <a:pt x="743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39" name="Google Shape;539;p29"/>
            <p:cNvSpPr/>
            <p:nvPr/>
          </p:nvSpPr>
          <p:spPr>
            <a:xfrm>
              <a:off x="4185650" y="1864275"/>
              <a:ext cx="321100" cy="8375"/>
            </a:xfrm>
            <a:custGeom>
              <a:avLst/>
              <a:gdLst/>
              <a:ahLst/>
              <a:cxnLst/>
              <a:rect l="l" t="t" r="r" b="b"/>
              <a:pathLst>
                <a:path w="12844" h="335" extrusionOk="0">
                  <a:moveTo>
                    <a:pt x="12643" y="1"/>
                  </a:moveTo>
                  <a:lnTo>
                    <a:pt x="201" y="101"/>
                  </a:lnTo>
                  <a:cubicBezTo>
                    <a:pt x="101" y="101"/>
                    <a:pt x="1" y="134"/>
                    <a:pt x="34" y="201"/>
                  </a:cubicBezTo>
                  <a:cubicBezTo>
                    <a:pt x="34" y="267"/>
                    <a:pt x="101" y="334"/>
                    <a:pt x="201" y="334"/>
                  </a:cubicBezTo>
                  <a:lnTo>
                    <a:pt x="12643" y="234"/>
                  </a:lnTo>
                  <a:cubicBezTo>
                    <a:pt x="12743" y="234"/>
                    <a:pt x="12843" y="201"/>
                    <a:pt x="12843" y="134"/>
                  </a:cubicBezTo>
                  <a:cubicBezTo>
                    <a:pt x="12843" y="67"/>
                    <a:pt x="12743" y="1"/>
                    <a:pt x="12643"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40" name="Google Shape;540;p29"/>
            <p:cNvSpPr/>
            <p:nvPr/>
          </p:nvSpPr>
          <p:spPr>
            <a:xfrm>
              <a:off x="4715200" y="3815500"/>
              <a:ext cx="13375" cy="352950"/>
            </a:xfrm>
            <a:custGeom>
              <a:avLst/>
              <a:gdLst/>
              <a:ahLst/>
              <a:cxnLst/>
              <a:rect l="l" t="t" r="r" b="b"/>
              <a:pathLst>
                <a:path w="535" h="14118" extrusionOk="0">
                  <a:moveTo>
                    <a:pt x="239" y="1"/>
                  </a:moveTo>
                  <a:cubicBezTo>
                    <a:pt x="227" y="1"/>
                    <a:pt x="214" y="3"/>
                    <a:pt x="201" y="7"/>
                  </a:cubicBezTo>
                  <a:cubicBezTo>
                    <a:pt x="67" y="7"/>
                    <a:pt x="1" y="74"/>
                    <a:pt x="1" y="174"/>
                  </a:cubicBezTo>
                  <a:lnTo>
                    <a:pt x="167" y="13917"/>
                  </a:lnTo>
                  <a:cubicBezTo>
                    <a:pt x="167" y="14017"/>
                    <a:pt x="234" y="14118"/>
                    <a:pt x="368" y="14118"/>
                  </a:cubicBezTo>
                  <a:cubicBezTo>
                    <a:pt x="468" y="14118"/>
                    <a:pt x="534" y="14017"/>
                    <a:pt x="534" y="13917"/>
                  </a:cubicBezTo>
                  <a:lnTo>
                    <a:pt x="368" y="174"/>
                  </a:lnTo>
                  <a:cubicBezTo>
                    <a:pt x="368" y="88"/>
                    <a:pt x="318" y="1"/>
                    <a:pt x="239"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41" name="Google Shape;541;p29"/>
            <p:cNvSpPr/>
            <p:nvPr/>
          </p:nvSpPr>
          <p:spPr>
            <a:xfrm>
              <a:off x="5424875" y="2105050"/>
              <a:ext cx="79450" cy="231250"/>
            </a:xfrm>
            <a:custGeom>
              <a:avLst/>
              <a:gdLst/>
              <a:ahLst/>
              <a:cxnLst/>
              <a:rect l="l" t="t" r="r" b="b"/>
              <a:pathLst>
                <a:path w="3178" h="9250" extrusionOk="0">
                  <a:moveTo>
                    <a:pt x="2922" y="1"/>
                  </a:moveTo>
                  <a:cubicBezTo>
                    <a:pt x="2848" y="1"/>
                    <a:pt x="2782" y="33"/>
                    <a:pt x="2769" y="110"/>
                  </a:cubicBezTo>
                  <a:lnTo>
                    <a:pt x="34" y="9016"/>
                  </a:lnTo>
                  <a:cubicBezTo>
                    <a:pt x="1" y="9116"/>
                    <a:pt x="67" y="9216"/>
                    <a:pt x="167" y="9250"/>
                  </a:cubicBezTo>
                  <a:lnTo>
                    <a:pt x="201" y="9250"/>
                  </a:lnTo>
                  <a:cubicBezTo>
                    <a:pt x="301" y="9250"/>
                    <a:pt x="368" y="9183"/>
                    <a:pt x="401" y="9116"/>
                  </a:cubicBezTo>
                  <a:lnTo>
                    <a:pt x="3136" y="210"/>
                  </a:lnTo>
                  <a:cubicBezTo>
                    <a:pt x="3177" y="86"/>
                    <a:pt x="3040" y="1"/>
                    <a:pt x="2922"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42" name="Google Shape;542;p29"/>
            <p:cNvSpPr/>
            <p:nvPr/>
          </p:nvSpPr>
          <p:spPr>
            <a:xfrm>
              <a:off x="4573425" y="3479950"/>
              <a:ext cx="292750" cy="370775"/>
            </a:xfrm>
            <a:custGeom>
              <a:avLst/>
              <a:gdLst/>
              <a:ahLst/>
              <a:cxnLst/>
              <a:rect l="l" t="t" r="r" b="b"/>
              <a:pathLst>
                <a:path w="11710" h="14831" extrusionOk="0">
                  <a:moveTo>
                    <a:pt x="8274" y="920"/>
                  </a:moveTo>
                  <a:cubicBezTo>
                    <a:pt x="8674" y="920"/>
                    <a:pt x="9074" y="1021"/>
                    <a:pt x="9441" y="1221"/>
                  </a:cubicBezTo>
                  <a:cubicBezTo>
                    <a:pt x="10308" y="1721"/>
                    <a:pt x="10775" y="2822"/>
                    <a:pt x="10775" y="4290"/>
                  </a:cubicBezTo>
                  <a:cubicBezTo>
                    <a:pt x="10775" y="7559"/>
                    <a:pt x="8474" y="11561"/>
                    <a:pt x="5638" y="13196"/>
                  </a:cubicBezTo>
                  <a:cubicBezTo>
                    <a:pt x="4856" y="13637"/>
                    <a:pt x="4123" y="13861"/>
                    <a:pt x="3473" y="13861"/>
                  </a:cubicBezTo>
                  <a:cubicBezTo>
                    <a:pt x="3042" y="13861"/>
                    <a:pt x="2649" y="13762"/>
                    <a:pt x="2303" y="13563"/>
                  </a:cubicBezTo>
                  <a:cubicBezTo>
                    <a:pt x="1435" y="13063"/>
                    <a:pt x="968" y="11995"/>
                    <a:pt x="968" y="10494"/>
                  </a:cubicBezTo>
                  <a:cubicBezTo>
                    <a:pt x="968" y="7225"/>
                    <a:pt x="3270" y="3222"/>
                    <a:pt x="6105" y="1588"/>
                  </a:cubicBezTo>
                  <a:cubicBezTo>
                    <a:pt x="6739" y="1187"/>
                    <a:pt x="7506" y="954"/>
                    <a:pt x="8274" y="920"/>
                  </a:cubicBezTo>
                  <a:close/>
                  <a:moveTo>
                    <a:pt x="8266" y="1"/>
                  </a:moveTo>
                  <a:cubicBezTo>
                    <a:pt x="7445" y="1"/>
                    <a:pt x="6547" y="265"/>
                    <a:pt x="5638" y="787"/>
                  </a:cubicBezTo>
                  <a:cubicBezTo>
                    <a:pt x="2536" y="2588"/>
                    <a:pt x="1" y="6925"/>
                    <a:pt x="1" y="10527"/>
                  </a:cubicBezTo>
                  <a:cubicBezTo>
                    <a:pt x="1" y="12362"/>
                    <a:pt x="668" y="13730"/>
                    <a:pt x="1836" y="14397"/>
                  </a:cubicBezTo>
                  <a:cubicBezTo>
                    <a:pt x="2336" y="14697"/>
                    <a:pt x="2903" y="14830"/>
                    <a:pt x="3470" y="14830"/>
                  </a:cubicBezTo>
                  <a:cubicBezTo>
                    <a:pt x="4404" y="14797"/>
                    <a:pt x="5305" y="14530"/>
                    <a:pt x="6105" y="14030"/>
                  </a:cubicBezTo>
                  <a:cubicBezTo>
                    <a:pt x="9208" y="12229"/>
                    <a:pt x="11709" y="7859"/>
                    <a:pt x="11709" y="4290"/>
                  </a:cubicBezTo>
                  <a:cubicBezTo>
                    <a:pt x="11709" y="2455"/>
                    <a:pt x="11076" y="1087"/>
                    <a:pt x="9908" y="420"/>
                  </a:cubicBezTo>
                  <a:cubicBezTo>
                    <a:pt x="9417" y="140"/>
                    <a:pt x="8862" y="1"/>
                    <a:pt x="826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43" name="Google Shape;543;p29"/>
            <p:cNvSpPr/>
            <p:nvPr/>
          </p:nvSpPr>
          <p:spPr>
            <a:xfrm>
              <a:off x="4640975" y="3562400"/>
              <a:ext cx="158475" cy="204850"/>
            </a:xfrm>
            <a:custGeom>
              <a:avLst/>
              <a:gdLst/>
              <a:ahLst/>
              <a:cxnLst/>
              <a:rect l="l" t="t" r="r" b="b"/>
              <a:pathLst>
                <a:path w="6339" h="8194" extrusionOk="0">
                  <a:moveTo>
                    <a:pt x="4580" y="0"/>
                  </a:moveTo>
                  <a:cubicBezTo>
                    <a:pt x="4157" y="0"/>
                    <a:pt x="3679" y="137"/>
                    <a:pt x="3170" y="424"/>
                  </a:cubicBezTo>
                  <a:cubicBezTo>
                    <a:pt x="1302" y="1659"/>
                    <a:pt x="101" y="3694"/>
                    <a:pt x="1" y="5928"/>
                  </a:cubicBezTo>
                  <a:cubicBezTo>
                    <a:pt x="1" y="7371"/>
                    <a:pt x="705" y="8193"/>
                    <a:pt x="1745" y="8193"/>
                  </a:cubicBezTo>
                  <a:cubicBezTo>
                    <a:pt x="2172" y="8193"/>
                    <a:pt x="2655" y="8054"/>
                    <a:pt x="3170" y="7763"/>
                  </a:cubicBezTo>
                  <a:cubicBezTo>
                    <a:pt x="5038" y="6529"/>
                    <a:pt x="6205" y="4494"/>
                    <a:pt x="6339" y="2259"/>
                  </a:cubicBezTo>
                  <a:cubicBezTo>
                    <a:pt x="6339" y="834"/>
                    <a:pt x="5628" y="0"/>
                    <a:pt x="4580"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44" name="Google Shape;544;p29"/>
            <p:cNvSpPr/>
            <p:nvPr/>
          </p:nvSpPr>
          <p:spPr>
            <a:xfrm>
              <a:off x="3957175" y="4127075"/>
              <a:ext cx="292725" cy="370775"/>
            </a:xfrm>
            <a:custGeom>
              <a:avLst/>
              <a:gdLst/>
              <a:ahLst/>
              <a:cxnLst/>
              <a:rect l="l" t="t" r="r" b="b"/>
              <a:pathLst>
                <a:path w="11709" h="14831" extrusionOk="0">
                  <a:moveTo>
                    <a:pt x="8274" y="925"/>
                  </a:moveTo>
                  <a:cubicBezTo>
                    <a:pt x="8703" y="925"/>
                    <a:pt x="9098" y="1023"/>
                    <a:pt x="9440" y="1221"/>
                  </a:cubicBezTo>
                  <a:cubicBezTo>
                    <a:pt x="10307" y="1721"/>
                    <a:pt x="10774" y="2822"/>
                    <a:pt x="10774" y="4290"/>
                  </a:cubicBezTo>
                  <a:cubicBezTo>
                    <a:pt x="10774" y="7559"/>
                    <a:pt x="8473" y="11562"/>
                    <a:pt x="5637" y="13196"/>
                  </a:cubicBezTo>
                  <a:cubicBezTo>
                    <a:pt x="4855" y="13637"/>
                    <a:pt x="4122" y="13861"/>
                    <a:pt x="3472" y="13861"/>
                  </a:cubicBezTo>
                  <a:cubicBezTo>
                    <a:pt x="3041" y="13861"/>
                    <a:pt x="2648" y="13763"/>
                    <a:pt x="2302" y="13563"/>
                  </a:cubicBezTo>
                  <a:cubicBezTo>
                    <a:pt x="1434" y="13096"/>
                    <a:pt x="967" y="11995"/>
                    <a:pt x="967" y="10494"/>
                  </a:cubicBezTo>
                  <a:cubicBezTo>
                    <a:pt x="967" y="7225"/>
                    <a:pt x="3269" y="3256"/>
                    <a:pt x="6104" y="1621"/>
                  </a:cubicBezTo>
                  <a:cubicBezTo>
                    <a:pt x="6872" y="1157"/>
                    <a:pt x="7614" y="925"/>
                    <a:pt x="8274" y="925"/>
                  </a:cubicBezTo>
                  <a:close/>
                  <a:moveTo>
                    <a:pt x="8263" y="1"/>
                  </a:moveTo>
                  <a:cubicBezTo>
                    <a:pt x="7438" y="1"/>
                    <a:pt x="6532" y="265"/>
                    <a:pt x="5604" y="787"/>
                  </a:cubicBezTo>
                  <a:cubicBezTo>
                    <a:pt x="2502" y="2589"/>
                    <a:pt x="0" y="6958"/>
                    <a:pt x="0" y="10528"/>
                  </a:cubicBezTo>
                  <a:cubicBezTo>
                    <a:pt x="0" y="12362"/>
                    <a:pt x="634" y="13730"/>
                    <a:pt x="1835" y="14397"/>
                  </a:cubicBezTo>
                  <a:cubicBezTo>
                    <a:pt x="2302" y="14697"/>
                    <a:pt x="2869" y="14831"/>
                    <a:pt x="3469" y="14831"/>
                  </a:cubicBezTo>
                  <a:cubicBezTo>
                    <a:pt x="4403" y="14797"/>
                    <a:pt x="5304" y="14530"/>
                    <a:pt x="6104" y="14030"/>
                  </a:cubicBezTo>
                  <a:cubicBezTo>
                    <a:pt x="9207" y="12229"/>
                    <a:pt x="11708" y="7892"/>
                    <a:pt x="11708" y="4323"/>
                  </a:cubicBezTo>
                  <a:cubicBezTo>
                    <a:pt x="11708" y="2488"/>
                    <a:pt x="11075" y="1087"/>
                    <a:pt x="9907" y="420"/>
                  </a:cubicBezTo>
                  <a:cubicBezTo>
                    <a:pt x="9416" y="140"/>
                    <a:pt x="8861" y="1"/>
                    <a:pt x="8263"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45" name="Google Shape;545;p29"/>
            <p:cNvSpPr/>
            <p:nvPr/>
          </p:nvSpPr>
          <p:spPr>
            <a:xfrm>
              <a:off x="4023875" y="4209375"/>
              <a:ext cx="159300" cy="205000"/>
            </a:xfrm>
            <a:custGeom>
              <a:avLst/>
              <a:gdLst/>
              <a:ahLst/>
              <a:cxnLst/>
              <a:rect l="l" t="t" r="r" b="b"/>
              <a:pathLst>
                <a:path w="6372" h="8200" extrusionOk="0">
                  <a:moveTo>
                    <a:pt x="4613" y="1"/>
                  </a:moveTo>
                  <a:cubicBezTo>
                    <a:pt x="4187" y="1"/>
                    <a:pt x="3708" y="139"/>
                    <a:pt x="3203" y="431"/>
                  </a:cubicBezTo>
                  <a:cubicBezTo>
                    <a:pt x="1302" y="1665"/>
                    <a:pt x="134" y="3700"/>
                    <a:pt x="1" y="5935"/>
                  </a:cubicBezTo>
                  <a:cubicBezTo>
                    <a:pt x="1" y="7377"/>
                    <a:pt x="721" y="8199"/>
                    <a:pt x="1771" y="8199"/>
                  </a:cubicBezTo>
                  <a:cubicBezTo>
                    <a:pt x="2202" y="8199"/>
                    <a:pt x="2688" y="8061"/>
                    <a:pt x="3203" y="7769"/>
                  </a:cubicBezTo>
                  <a:cubicBezTo>
                    <a:pt x="5071" y="6535"/>
                    <a:pt x="6238" y="4500"/>
                    <a:pt x="6372" y="2265"/>
                  </a:cubicBezTo>
                  <a:cubicBezTo>
                    <a:pt x="6372" y="823"/>
                    <a:pt x="5651" y="1"/>
                    <a:pt x="4613"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46" name="Google Shape;546;p29"/>
            <p:cNvSpPr/>
            <p:nvPr/>
          </p:nvSpPr>
          <p:spPr>
            <a:xfrm>
              <a:off x="3278350" y="4134700"/>
              <a:ext cx="220175" cy="278100"/>
            </a:xfrm>
            <a:custGeom>
              <a:avLst/>
              <a:gdLst/>
              <a:ahLst/>
              <a:cxnLst/>
              <a:rect l="l" t="t" r="r" b="b"/>
              <a:pathLst>
                <a:path w="8807" h="11124" extrusionOk="0">
                  <a:moveTo>
                    <a:pt x="6238" y="682"/>
                  </a:moveTo>
                  <a:lnTo>
                    <a:pt x="6238" y="716"/>
                  </a:lnTo>
                  <a:cubicBezTo>
                    <a:pt x="6288" y="710"/>
                    <a:pt x="6338" y="707"/>
                    <a:pt x="6388" y="707"/>
                  </a:cubicBezTo>
                  <a:cubicBezTo>
                    <a:pt x="6637" y="707"/>
                    <a:pt x="6883" y="777"/>
                    <a:pt x="7105" y="916"/>
                  </a:cubicBezTo>
                  <a:cubicBezTo>
                    <a:pt x="7739" y="1283"/>
                    <a:pt x="8106" y="2117"/>
                    <a:pt x="8106" y="3218"/>
                  </a:cubicBezTo>
                  <a:cubicBezTo>
                    <a:pt x="8106" y="5653"/>
                    <a:pt x="6372" y="8655"/>
                    <a:pt x="4237" y="9889"/>
                  </a:cubicBezTo>
                  <a:cubicBezTo>
                    <a:pt x="3662" y="10226"/>
                    <a:pt x="3122" y="10398"/>
                    <a:pt x="2638" y="10398"/>
                  </a:cubicBezTo>
                  <a:cubicBezTo>
                    <a:pt x="2309" y="10398"/>
                    <a:pt x="2005" y="10318"/>
                    <a:pt x="1735" y="10156"/>
                  </a:cubicBezTo>
                  <a:cubicBezTo>
                    <a:pt x="1101" y="9789"/>
                    <a:pt x="734" y="8988"/>
                    <a:pt x="734" y="7854"/>
                  </a:cubicBezTo>
                  <a:cubicBezTo>
                    <a:pt x="734" y="5419"/>
                    <a:pt x="2469" y="2417"/>
                    <a:pt x="4604" y="1183"/>
                  </a:cubicBezTo>
                  <a:cubicBezTo>
                    <a:pt x="5071" y="883"/>
                    <a:pt x="5638" y="716"/>
                    <a:pt x="6238" y="682"/>
                  </a:cubicBezTo>
                  <a:close/>
                  <a:moveTo>
                    <a:pt x="6204" y="0"/>
                  </a:moveTo>
                  <a:cubicBezTo>
                    <a:pt x="5587" y="0"/>
                    <a:pt x="4912" y="196"/>
                    <a:pt x="4237" y="582"/>
                  </a:cubicBezTo>
                  <a:cubicBezTo>
                    <a:pt x="1902" y="1917"/>
                    <a:pt x="0" y="5186"/>
                    <a:pt x="0" y="7888"/>
                  </a:cubicBezTo>
                  <a:cubicBezTo>
                    <a:pt x="0" y="9255"/>
                    <a:pt x="501" y="10289"/>
                    <a:pt x="1368" y="10790"/>
                  </a:cubicBezTo>
                  <a:cubicBezTo>
                    <a:pt x="1768" y="11023"/>
                    <a:pt x="2169" y="11123"/>
                    <a:pt x="2636" y="11123"/>
                  </a:cubicBezTo>
                  <a:cubicBezTo>
                    <a:pt x="3303" y="11090"/>
                    <a:pt x="4003" y="10890"/>
                    <a:pt x="4570" y="10523"/>
                  </a:cubicBezTo>
                  <a:cubicBezTo>
                    <a:pt x="6905" y="9188"/>
                    <a:pt x="8807" y="5919"/>
                    <a:pt x="8807" y="3218"/>
                  </a:cubicBezTo>
                  <a:cubicBezTo>
                    <a:pt x="8807" y="1850"/>
                    <a:pt x="8306" y="816"/>
                    <a:pt x="7439" y="315"/>
                  </a:cubicBezTo>
                  <a:cubicBezTo>
                    <a:pt x="7073" y="105"/>
                    <a:pt x="6654" y="0"/>
                    <a:pt x="620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47" name="Google Shape;547;p29"/>
            <p:cNvSpPr/>
            <p:nvPr/>
          </p:nvSpPr>
          <p:spPr>
            <a:xfrm>
              <a:off x="3329225" y="4196800"/>
              <a:ext cx="119275" cy="153425"/>
            </a:xfrm>
            <a:custGeom>
              <a:avLst/>
              <a:gdLst/>
              <a:ahLst/>
              <a:cxnLst/>
              <a:rect l="l" t="t" r="r" b="b"/>
              <a:pathLst>
                <a:path w="4771" h="6137" extrusionOk="0">
                  <a:moveTo>
                    <a:pt x="3468" y="0"/>
                  </a:moveTo>
                  <a:cubicBezTo>
                    <a:pt x="3147" y="0"/>
                    <a:pt x="2785" y="108"/>
                    <a:pt x="2402" y="333"/>
                  </a:cubicBezTo>
                  <a:cubicBezTo>
                    <a:pt x="967" y="1234"/>
                    <a:pt x="100" y="2768"/>
                    <a:pt x="0" y="4436"/>
                  </a:cubicBezTo>
                  <a:cubicBezTo>
                    <a:pt x="0" y="5519"/>
                    <a:pt x="532" y="6137"/>
                    <a:pt x="1314" y="6137"/>
                  </a:cubicBezTo>
                  <a:cubicBezTo>
                    <a:pt x="1640" y="6137"/>
                    <a:pt x="2009" y="6030"/>
                    <a:pt x="2402" y="5804"/>
                  </a:cubicBezTo>
                  <a:cubicBezTo>
                    <a:pt x="3803" y="4903"/>
                    <a:pt x="4670" y="3369"/>
                    <a:pt x="4770" y="1701"/>
                  </a:cubicBezTo>
                  <a:cubicBezTo>
                    <a:pt x="4770" y="618"/>
                    <a:pt x="4238" y="0"/>
                    <a:pt x="34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48" name="Google Shape;548;p29"/>
            <p:cNvSpPr/>
            <p:nvPr/>
          </p:nvSpPr>
          <p:spPr>
            <a:xfrm>
              <a:off x="3658625" y="3716950"/>
              <a:ext cx="225175" cy="285550"/>
            </a:xfrm>
            <a:custGeom>
              <a:avLst/>
              <a:gdLst/>
              <a:ahLst/>
              <a:cxnLst/>
              <a:rect l="l" t="t" r="r" b="b"/>
              <a:pathLst>
                <a:path w="9007" h="11422" extrusionOk="0">
                  <a:moveTo>
                    <a:pt x="6352" y="731"/>
                  </a:moveTo>
                  <a:cubicBezTo>
                    <a:pt x="6678" y="731"/>
                    <a:pt x="6977" y="803"/>
                    <a:pt x="7239" y="947"/>
                  </a:cubicBezTo>
                  <a:cubicBezTo>
                    <a:pt x="7906" y="1348"/>
                    <a:pt x="8273" y="2182"/>
                    <a:pt x="8273" y="3316"/>
                  </a:cubicBezTo>
                  <a:cubicBezTo>
                    <a:pt x="8273" y="5851"/>
                    <a:pt x="6471" y="8920"/>
                    <a:pt x="4303" y="10154"/>
                  </a:cubicBezTo>
                  <a:cubicBezTo>
                    <a:pt x="3716" y="10498"/>
                    <a:pt x="3141" y="10670"/>
                    <a:pt x="2638" y="10670"/>
                  </a:cubicBezTo>
                  <a:cubicBezTo>
                    <a:pt x="2312" y="10670"/>
                    <a:pt x="2017" y="10598"/>
                    <a:pt x="1768" y="10454"/>
                  </a:cubicBezTo>
                  <a:cubicBezTo>
                    <a:pt x="1101" y="10054"/>
                    <a:pt x="734" y="9220"/>
                    <a:pt x="734" y="8086"/>
                  </a:cubicBezTo>
                  <a:cubicBezTo>
                    <a:pt x="734" y="5584"/>
                    <a:pt x="2502" y="2515"/>
                    <a:pt x="4670" y="1248"/>
                  </a:cubicBezTo>
                  <a:cubicBezTo>
                    <a:pt x="5278" y="903"/>
                    <a:pt x="5848" y="731"/>
                    <a:pt x="6352" y="731"/>
                  </a:cubicBezTo>
                  <a:close/>
                  <a:moveTo>
                    <a:pt x="6358" y="1"/>
                  </a:moveTo>
                  <a:cubicBezTo>
                    <a:pt x="5726" y="1"/>
                    <a:pt x="5037" y="205"/>
                    <a:pt x="4337" y="614"/>
                  </a:cubicBezTo>
                  <a:cubicBezTo>
                    <a:pt x="1935" y="1981"/>
                    <a:pt x="0" y="5350"/>
                    <a:pt x="0" y="8086"/>
                  </a:cubicBezTo>
                  <a:cubicBezTo>
                    <a:pt x="0" y="9487"/>
                    <a:pt x="501" y="10554"/>
                    <a:pt x="1401" y="11088"/>
                  </a:cubicBezTo>
                  <a:cubicBezTo>
                    <a:pt x="1768" y="11288"/>
                    <a:pt x="2202" y="11421"/>
                    <a:pt x="2635" y="11421"/>
                  </a:cubicBezTo>
                  <a:cubicBezTo>
                    <a:pt x="3369" y="11388"/>
                    <a:pt x="4070" y="11188"/>
                    <a:pt x="4670" y="10788"/>
                  </a:cubicBezTo>
                  <a:cubicBezTo>
                    <a:pt x="7072" y="9420"/>
                    <a:pt x="9007" y="6051"/>
                    <a:pt x="9007" y="3316"/>
                  </a:cubicBezTo>
                  <a:cubicBezTo>
                    <a:pt x="9007" y="1915"/>
                    <a:pt x="8506" y="847"/>
                    <a:pt x="7606" y="314"/>
                  </a:cubicBezTo>
                  <a:cubicBezTo>
                    <a:pt x="7230" y="105"/>
                    <a:pt x="6809" y="1"/>
                    <a:pt x="635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49" name="Google Shape;549;p29"/>
            <p:cNvSpPr/>
            <p:nvPr/>
          </p:nvSpPr>
          <p:spPr>
            <a:xfrm>
              <a:off x="3710325" y="3780825"/>
              <a:ext cx="121775" cy="157275"/>
            </a:xfrm>
            <a:custGeom>
              <a:avLst/>
              <a:gdLst/>
              <a:ahLst/>
              <a:cxnLst/>
              <a:rect l="l" t="t" r="r" b="b"/>
              <a:pathLst>
                <a:path w="4871" h="6291" extrusionOk="0">
                  <a:moveTo>
                    <a:pt x="3512" y="1"/>
                  </a:moveTo>
                  <a:cubicBezTo>
                    <a:pt x="3186" y="1"/>
                    <a:pt x="2821" y="106"/>
                    <a:pt x="2435" y="327"/>
                  </a:cubicBezTo>
                  <a:cubicBezTo>
                    <a:pt x="1001" y="1261"/>
                    <a:pt x="67" y="2829"/>
                    <a:pt x="0" y="4563"/>
                  </a:cubicBezTo>
                  <a:cubicBezTo>
                    <a:pt x="0" y="5655"/>
                    <a:pt x="540" y="6291"/>
                    <a:pt x="1344" y="6291"/>
                  </a:cubicBezTo>
                  <a:cubicBezTo>
                    <a:pt x="1671" y="6291"/>
                    <a:pt x="2041" y="6186"/>
                    <a:pt x="2435" y="5964"/>
                  </a:cubicBezTo>
                  <a:cubicBezTo>
                    <a:pt x="3870" y="5030"/>
                    <a:pt x="4770" y="3463"/>
                    <a:pt x="4870" y="1728"/>
                  </a:cubicBezTo>
                  <a:cubicBezTo>
                    <a:pt x="4870" y="637"/>
                    <a:pt x="4314" y="1"/>
                    <a:pt x="3512"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50" name="Google Shape;550;p29"/>
            <p:cNvSpPr/>
            <p:nvPr/>
          </p:nvSpPr>
          <p:spPr>
            <a:xfrm>
              <a:off x="4069750" y="3587475"/>
              <a:ext cx="179325" cy="228225"/>
            </a:xfrm>
            <a:custGeom>
              <a:avLst/>
              <a:gdLst/>
              <a:ahLst/>
              <a:cxnLst/>
              <a:rect l="l" t="t" r="r" b="b"/>
              <a:pathLst>
                <a:path w="7173" h="9129" extrusionOk="0">
                  <a:moveTo>
                    <a:pt x="5051" y="607"/>
                  </a:moveTo>
                  <a:cubicBezTo>
                    <a:pt x="5315" y="607"/>
                    <a:pt x="5557" y="669"/>
                    <a:pt x="5771" y="789"/>
                  </a:cubicBezTo>
                  <a:cubicBezTo>
                    <a:pt x="6338" y="1089"/>
                    <a:pt x="6605" y="1756"/>
                    <a:pt x="6605" y="2657"/>
                  </a:cubicBezTo>
                  <a:cubicBezTo>
                    <a:pt x="6505" y="4892"/>
                    <a:pt x="5337" y="6894"/>
                    <a:pt x="3469" y="8128"/>
                  </a:cubicBezTo>
                  <a:cubicBezTo>
                    <a:pt x="2990" y="8407"/>
                    <a:pt x="2547" y="8543"/>
                    <a:pt x="2154" y="8543"/>
                  </a:cubicBezTo>
                  <a:cubicBezTo>
                    <a:pt x="1890" y="8543"/>
                    <a:pt x="1649" y="8482"/>
                    <a:pt x="1435" y="8361"/>
                  </a:cubicBezTo>
                  <a:cubicBezTo>
                    <a:pt x="868" y="8061"/>
                    <a:pt x="601" y="7394"/>
                    <a:pt x="601" y="6460"/>
                  </a:cubicBezTo>
                  <a:cubicBezTo>
                    <a:pt x="701" y="4258"/>
                    <a:pt x="1868" y="2224"/>
                    <a:pt x="3736" y="1023"/>
                  </a:cubicBezTo>
                  <a:cubicBezTo>
                    <a:pt x="4215" y="743"/>
                    <a:pt x="4658" y="607"/>
                    <a:pt x="5051" y="607"/>
                  </a:cubicBezTo>
                  <a:close/>
                  <a:moveTo>
                    <a:pt x="5074" y="1"/>
                  </a:moveTo>
                  <a:cubicBezTo>
                    <a:pt x="4576" y="1"/>
                    <a:pt x="4028" y="161"/>
                    <a:pt x="3469" y="489"/>
                  </a:cubicBezTo>
                  <a:cubicBezTo>
                    <a:pt x="1568" y="1590"/>
                    <a:pt x="0" y="4292"/>
                    <a:pt x="0" y="6460"/>
                  </a:cubicBezTo>
                  <a:cubicBezTo>
                    <a:pt x="0" y="7594"/>
                    <a:pt x="401" y="8428"/>
                    <a:pt x="1134" y="8862"/>
                  </a:cubicBezTo>
                  <a:cubicBezTo>
                    <a:pt x="1435" y="9028"/>
                    <a:pt x="1768" y="9128"/>
                    <a:pt x="2135" y="9128"/>
                  </a:cubicBezTo>
                  <a:cubicBezTo>
                    <a:pt x="2702" y="9095"/>
                    <a:pt x="3269" y="8928"/>
                    <a:pt x="3736" y="8628"/>
                  </a:cubicBezTo>
                  <a:cubicBezTo>
                    <a:pt x="5638" y="7527"/>
                    <a:pt x="7172" y="4859"/>
                    <a:pt x="7172" y="2657"/>
                  </a:cubicBezTo>
                  <a:cubicBezTo>
                    <a:pt x="7172" y="1523"/>
                    <a:pt x="6805" y="689"/>
                    <a:pt x="6071" y="255"/>
                  </a:cubicBezTo>
                  <a:cubicBezTo>
                    <a:pt x="5776" y="86"/>
                    <a:pt x="5438" y="1"/>
                    <a:pt x="507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51" name="Google Shape;551;p29"/>
            <p:cNvSpPr/>
            <p:nvPr/>
          </p:nvSpPr>
          <p:spPr>
            <a:xfrm>
              <a:off x="4111450" y="3638700"/>
              <a:ext cx="96750" cy="125800"/>
            </a:xfrm>
            <a:custGeom>
              <a:avLst/>
              <a:gdLst/>
              <a:ahLst/>
              <a:cxnLst/>
              <a:rect l="l" t="t" r="r" b="b"/>
              <a:pathLst>
                <a:path w="3870" h="5032" extrusionOk="0">
                  <a:moveTo>
                    <a:pt x="2806" y="0"/>
                  </a:moveTo>
                  <a:cubicBezTo>
                    <a:pt x="2544" y="0"/>
                    <a:pt x="2248" y="89"/>
                    <a:pt x="1935" y="275"/>
                  </a:cubicBezTo>
                  <a:cubicBezTo>
                    <a:pt x="801" y="1008"/>
                    <a:pt x="67" y="2276"/>
                    <a:pt x="0" y="3644"/>
                  </a:cubicBezTo>
                  <a:cubicBezTo>
                    <a:pt x="0" y="4524"/>
                    <a:pt x="442" y="5031"/>
                    <a:pt x="1083" y="5031"/>
                  </a:cubicBezTo>
                  <a:cubicBezTo>
                    <a:pt x="1340" y="5031"/>
                    <a:pt x="1629" y="4950"/>
                    <a:pt x="1935" y="4778"/>
                  </a:cubicBezTo>
                  <a:cubicBezTo>
                    <a:pt x="3069" y="4011"/>
                    <a:pt x="3803" y="2776"/>
                    <a:pt x="3870" y="1409"/>
                  </a:cubicBezTo>
                  <a:cubicBezTo>
                    <a:pt x="3870" y="513"/>
                    <a:pt x="3436" y="0"/>
                    <a:pt x="2806"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52" name="Google Shape;552;p29"/>
            <p:cNvSpPr/>
            <p:nvPr/>
          </p:nvSpPr>
          <p:spPr>
            <a:xfrm>
              <a:off x="3350900" y="3468700"/>
              <a:ext cx="180150" cy="227750"/>
            </a:xfrm>
            <a:custGeom>
              <a:avLst/>
              <a:gdLst/>
              <a:ahLst/>
              <a:cxnLst/>
              <a:rect l="l" t="t" r="r" b="b"/>
              <a:pathLst>
                <a:path w="7206" h="9110" extrusionOk="0">
                  <a:moveTo>
                    <a:pt x="5051" y="588"/>
                  </a:moveTo>
                  <a:cubicBezTo>
                    <a:pt x="5315" y="588"/>
                    <a:pt x="5557" y="649"/>
                    <a:pt x="5771" y="770"/>
                  </a:cubicBezTo>
                  <a:cubicBezTo>
                    <a:pt x="6338" y="1070"/>
                    <a:pt x="6605" y="1737"/>
                    <a:pt x="6605" y="2638"/>
                  </a:cubicBezTo>
                  <a:cubicBezTo>
                    <a:pt x="6505" y="4873"/>
                    <a:pt x="5338" y="6908"/>
                    <a:pt x="3470" y="8109"/>
                  </a:cubicBezTo>
                  <a:cubicBezTo>
                    <a:pt x="2987" y="8390"/>
                    <a:pt x="2540" y="8539"/>
                    <a:pt x="2145" y="8539"/>
                  </a:cubicBezTo>
                  <a:cubicBezTo>
                    <a:pt x="1884" y="8539"/>
                    <a:pt x="1646" y="8474"/>
                    <a:pt x="1435" y="8342"/>
                  </a:cubicBezTo>
                  <a:cubicBezTo>
                    <a:pt x="868" y="8042"/>
                    <a:pt x="601" y="7375"/>
                    <a:pt x="601" y="6474"/>
                  </a:cubicBezTo>
                  <a:cubicBezTo>
                    <a:pt x="701" y="4239"/>
                    <a:pt x="1868" y="2204"/>
                    <a:pt x="3736" y="1004"/>
                  </a:cubicBezTo>
                  <a:cubicBezTo>
                    <a:pt x="4215" y="724"/>
                    <a:pt x="4658" y="588"/>
                    <a:pt x="5051" y="588"/>
                  </a:cubicBezTo>
                  <a:close/>
                  <a:moveTo>
                    <a:pt x="5087" y="1"/>
                  </a:moveTo>
                  <a:cubicBezTo>
                    <a:pt x="4586" y="1"/>
                    <a:pt x="4033" y="173"/>
                    <a:pt x="3470" y="503"/>
                  </a:cubicBezTo>
                  <a:cubicBezTo>
                    <a:pt x="1568" y="1604"/>
                    <a:pt x="0" y="4273"/>
                    <a:pt x="0" y="6474"/>
                  </a:cubicBezTo>
                  <a:cubicBezTo>
                    <a:pt x="0" y="7608"/>
                    <a:pt x="401" y="8442"/>
                    <a:pt x="1135" y="8843"/>
                  </a:cubicBezTo>
                  <a:cubicBezTo>
                    <a:pt x="1435" y="9043"/>
                    <a:pt x="1768" y="9109"/>
                    <a:pt x="2135" y="9109"/>
                  </a:cubicBezTo>
                  <a:cubicBezTo>
                    <a:pt x="2702" y="9076"/>
                    <a:pt x="3269" y="8909"/>
                    <a:pt x="3736" y="8609"/>
                  </a:cubicBezTo>
                  <a:cubicBezTo>
                    <a:pt x="5638" y="7542"/>
                    <a:pt x="7206" y="4840"/>
                    <a:pt x="7206" y="2638"/>
                  </a:cubicBezTo>
                  <a:cubicBezTo>
                    <a:pt x="7206" y="1504"/>
                    <a:pt x="6805" y="670"/>
                    <a:pt x="6071" y="270"/>
                  </a:cubicBezTo>
                  <a:cubicBezTo>
                    <a:pt x="5779" y="89"/>
                    <a:pt x="5446" y="1"/>
                    <a:pt x="508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53" name="Google Shape;553;p29"/>
            <p:cNvSpPr/>
            <p:nvPr/>
          </p:nvSpPr>
          <p:spPr>
            <a:xfrm>
              <a:off x="3392600" y="3519950"/>
              <a:ext cx="96750" cy="125800"/>
            </a:xfrm>
            <a:custGeom>
              <a:avLst/>
              <a:gdLst/>
              <a:ahLst/>
              <a:cxnLst/>
              <a:rect l="l" t="t" r="r" b="b"/>
              <a:pathLst>
                <a:path w="3870" h="5032" extrusionOk="0">
                  <a:moveTo>
                    <a:pt x="2787" y="1"/>
                  </a:moveTo>
                  <a:cubicBezTo>
                    <a:pt x="2530" y="1"/>
                    <a:pt x="2241" y="83"/>
                    <a:pt x="1935" y="254"/>
                  </a:cubicBezTo>
                  <a:cubicBezTo>
                    <a:pt x="767" y="1022"/>
                    <a:pt x="67" y="2256"/>
                    <a:pt x="0" y="3624"/>
                  </a:cubicBezTo>
                  <a:cubicBezTo>
                    <a:pt x="0" y="4519"/>
                    <a:pt x="433" y="5032"/>
                    <a:pt x="1064" y="5032"/>
                  </a:cubicBezTo>
                  <a:cubicBezTo>
                    <a:pt x="1326" y="5032"/>
                    <a:pt x="1622" y="4944"/>
                    <a:pt x="1935" y="4758"/>
                  </a:cubicBezTo>
                  <a:cubicBezTo>
                    <a:pt x="3069" y="4024"/>
                    <a:pt x="3803" y="2756"/>
                    <a:pt x="3870" y="1389"/>
                  </a:cubicBezTo>
                  <a:cubicBezTo>
                    <a:pt x="3870" y="508"/>
                    <a:pt x="3428" y="1"/>
                    <a:pt x="2787"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54" name="Google Shape;554;p29"/>
            <p:cNvSpPr/>
            <p:nvPr/>
          </p:nvSpPr>
          <p:spPr>
            <a:xfrm>
              <a:off x="5040425" y="3303925"/>
              <a:ext cx="129925" cy="157350"/>
            </a:xfrm>
            <a:custGeom>
              <a:avLst/>
              <a:gdLst/>
              <a:ahLst/>
              <a:cxnLst/>
              <a:rect l="l" t="t" r="r" b="b"/>
              <a:pathLst>
                <a:path w="5197" h="6294" extrusionOk="0">
                  <a:moveTo>
                    <a:pt x="3439" y="399"/>
                  </a:moveTo>
                  <a:cubicBezTo>
                    <a:pt x="4144" y="399"/>
                    <a:pt x="4796" y="1042"/>
                    <a:pt x="4604" y="1857"/>
                  </a:cubicBezTo>
                  <a:cubicBezTo>
                    <a:pt x="4504" y="3392"/>
                    <a:pt x="3704" y="4793"/>
                    <a:pt x="2436" y="5626"/>
                  </a:cubicBezTo>
                  <a:cubicBezTo>
                    <a:pt x="2192" y="5852"/>
                    <a:pt x="1908" y="5950"/>
                    <a:pt x="1633" y="5950"/>
                  </a:cubicBezTo>
                  <a:cubicBezTo>
                    <a:pt x="929" y="5950"/>
                    <a:pt x="276" y="5307"/>
                    <a:pt x="468" y="4492"/>
                  </a:cubicBezTo>
                  <a:cubicBezTo>
                    <a:pt x="535" y="2958"/>
                    <a:pt x="1369" y="1557"/>
                    <a:pt x="2636" y="723"/>
                  </a:cubicBezTo>
                  <a:cubicBezTo>
                    <a:pt x="2880" y="498"/>
                    <a:pt x="3164" y="399"/>
                    <a:pt x="3439" y="399"/>
                  </a:cubicBezTo>
                  <a:close/>
                  <a:moveTo>
                    <a:pt x="3462" y="0"/>
                  </a:moveTo>
                  <a:cubicBezTo>
                    <a:pt x="3113" y="0"/>
                    <a:pt x="2752" y="120"/>
                    <a:pt x="2436" y="389"/>
                  </a:cubicBezTo>
                  <a:cubicBezTo>
                    <a:pt x="1035" y="1290"/>
                    <a:pt x="168" y="2824"/>
                    <a:pt x="68" y="4492"/>
                  </a:cubicBezTo>
                  <a:cubicBezTo>
                    <a:pt x="1" y="5126"/>
                    <a:pt x="301" y="5760"/>
                    <a:pt x="835" y="6127"/>
                  </a:cubicBezTo>
                  <a:cubicBezTo>
                    <a:pt x="1035" y="6260"/>
                    <a:pt x="1269" y="6294"/>
                    <a:pt x="1535" y="6294"/>
                  </a:cubicBezTo>
                  <a:cubicBezTo>
                    <a:pt x="1902" y="6294"/>
                    <a:pt x="2303" y="6160"/>
                    <a:pt x="2636" y="5960"/>
                  </a:cubicBezTo>
                  <a:cubicBezTo>
                    <a:pt x="4037" y="5059"/>
                    <a:pt x="4904" y="3525"/>
                    <a:pt x="5005" y="1857"/>
                  </a:cubicBezTo>
                  <a:cubicBezTo>
                    <a:pt x="5197" y="799"/>
                    <a:pt x="4366" y="0"/>
                    <a:pt x="346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55" name="Google Shape;555;p29"/>
            <p:cNvSpPr/>
            <p:nvPr/>
          </p:nvSpPr>
          <p:spPr>
            <a:xfrm>
              <a:off x="5070450" y="3340275"/>
              <a:ext cx="67575" cy="86025"/>
            </a:xfrm>
            <a:custGeom>
              <a:avLst/>
              <a:gdLst/>
              <a:ahLst/>
              <a:cxnLst/>
              <a:rect l="l" t="t" r="r" b="b"/>
              <a:pathLst>
                <a:path w="2703" h="3441" extrusionOk="0">
                  <a:moveTo>
                    <a:pt x="1927" y="1"/>
                  </a:moveTo>
                  <a:cubicBezTo>
                    <a:pt x="1746" y="1"/>
                    <a:pt x="1545" y="55"/>
                    <a:pt x="1335" y="170"/>
                  </a:cubicBezTo>
                  <a:cubicBezTo>
                    <a:pt x="568" y="670"/>
                    <a:pt x="68" y="1537"/>
                    <a:pt x="1" y="2505"/>
                  </a:cubicBezTo>
                  <a:cubicBezTo>
                    <a:pt x="1" y="3100"/>
                    <a:pt x="307" y="3441"/>
                    <a:pt x="750" y="3441"/>
                  </a:cubicBezTo>
                  <a:cubicBezTo>
                    <a:pt x="927" y="3441"/>
                    <a:pt x="1125" y="3386"/>
                    <a:pt x="1335" y="3272"/>
                  </a:cubicBezTo>
                  <a:cubicBezTo>
                    <a:pt x="2136" y="2738"/>
                    <a:pt x="2636" y="1904"/>
                    <a:pt x="2703" y="937"/>
                  </a:cubicBezTo>
                  <a:cubicBezTo>
                    <a:pt x="2703" y="341"/>
                    <a:pt x="2379" y="1"/>
                    <a:pt x="1927"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56" name="Google Shape;556;p29"/>
            <p:cNvSpPr/>
            <p:nvPr/>
          </p:nvSpPr>
          <p:spPr>
            <a:xfrm>
              <a:off x="5323150" y="3266225"/>
              <a:ext cx="130600" cy="157525"/>
            </a:xfrm>
            <a:custGeom>
              <a:avLst/>
              <a:gdLst/>
              <a:ahLst/>
              <a:cxnLst/>
              <a:rect l="l" t="t" r="r" b="b"/>
              <a:pathLst>
                <a:path w="5224" h="6301" extrusionOk="0">
                  <a:moveTo>
                    <a:pt x="3569" y="430"/>
                  </a:moveTo>
                  <a:cubicBezTo>
                    <a:pt x="3736" y="430"/>
                    <a:pt x="3903" y="496"/>
                    <a:pt x="4036" y="563"/>
                  </a:cubicBezTo>
                  <a:cubicBezTo>
                    <a:pt x="4437" y="863"/>
                    <a:pt x="4670" y="1364"/>
                    <a:pt x="4603" y="1864"/>
                  </a:cubicBezTo>
                  <a:cubicBezTo>
                    <a:pt x="4537" y="3398"/>
                    <a:pt x="3736" y="4799"/>
                    <a:pt x="2435" y="5633"/>
                  </a:cubicBezTo>
                  <a:cubicBezTo>
                    <a:pt x="2193" y="5847"/>
                    <a:pt x="1913" y="5942"/>
                    <a:pt x="1640" y="5942"/>
                  </a:cubicBezTo>
                  <a:cubicBezTo>
                    <a:pt x="932" y="5942"/>
                    <a:pt x="275" y="5308"/>
                    <a:pt x="467" y="4466"/>
                  </a:cubicBezTo>
                  <a:cubicBezTo>
                    <a:pt x="567" y="2965"/>
                    <a:pt x="1368" y="1564"/>
                    <a:pt x="2635" y="730"/>
                  </a:cubicBezTo>
                  <a:cubicBezTo>
                    <a:pt x="2902" y="563"/>
                    <a:pt x="3236" y="463"/>
                    <a:pt x="3569" y="430"/>
                  </a:cubicBezTo>
                  <a:close/>
                  <a:moveTo>
                    <a:pt x="3429" y="1"/>
                  </a:moveTo>
                  <a:cubicBezTo>
                    <a:pt x="3088" y="1"/>
                    <a:pt x="2740" y="112"/>
                    <a:pt x="2435" y="363"/>
                  </a:cubicBezTo>
                  <a:cubicBezTo>
                    <a:pt x="1034" y="1297"/>
                    <a:pt x="167" y="2831"/>
                    <a:pt x="67" y="4499"/>
                  </a:cubicBezTo>
                  <a:cubicBezTo>
                    <a:pt x="0" y="5133"/>
                    <a:pt x="300" y="5767"/>
                    <a:pt x="834" y="6134"/>
                  </a:cubicBezTo>
                  <a:cubicBezTo>
                    <a:pt x="1034" y="6267"/>
                    <a:pt x="1268" y="6301"/>
                    <a:pt x="1534" y="6301"/>
                  </a:cubicBezTo>
                  <a:cubicBezTo>
                    <a:pt x="1901" y="6301"/>
                    <a:pt x="2302" y="6200"/>
                    <a:pt x="2635" y="6000"/>
                  </a:cubicBezTo>
                  <a:cubicBezTo>
                    <a:pt x="4036" y="5066"/>
                    <a:pt x="4937" y="3565"/>
                    <a:pt x="5004" y="1897"/>
                  </a:cubicBezTo>
                  <a:cubicBezTo>
                    <a:pt x="5223" y="824"/>
                    <a:pt x="4355" y="1"/>
                    <a:pt x="3429"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57" name="Google Shape;557;p29"/>
            <p:cNvSpPr/>
            <p:nvPr/>
          </p:nvSpPr>
          <p:spPr>
            <a:xfrm>
              <a:off x="5353150" y="3302400"/>
              <a:ext cx="66750" cy="86350"/>
            </a:xfrm>
            <a:custGeom>
              <a:avLst/>
              <a:gdLst/>
              <a:ahLst/>
              <a:cxnLst/>
              <a:rect l="l" t="t" r="r" b="b"/>
              <a:pathLst>
                <a:path w="2670" h="3454" extrusionOk="0">
                  <a:moveTo>
                    <a:pt x="1925" y="0"/>
                  </a:moveTo>
                  <a:cubicBezTo>
                    <a:pt x="1747" y="0"/>
                    <a:pt x="1547" y="59"/>
                    <a:pt x="1335" y="184"/>
                  </a:cubicBezTo>
                  <a:cubicBezTo>
                    <a:pt x="535" y="684"/>
                    <a:pt x="34" y="1551"/>
                    <a:pt x="1" y="2485"/>
                  </a:cubicBezTo>
                  <a:cubicBezTo>
                    <a:pt x="1" y="3106"/>
                    <a:pt x="309" y="3454"/>
                    <a:pt x="753" y="3454"/>
                  </a:cubicBezTo>
                  <a:cubicBezTo>
                    <a:pt x="930" y="3454"/>
                    <a:pt x="1127" y="3399"/>
                    <a:pt x="1335" y="3286"/>
                  </a:cubicBezTo>
                  <a:cubicBezTo>
                    <a:pt x="2136" y="2752"/>
                    <a:pt x="2636" y="1885"/>
                    <a:pt x="2669" y="951"/>
                  </a:cubicBezTo>
                  <a:cubicBezTo>
                    <a:pt x="2669" y="357"/>
                    <a:pt x="2365" y="0"/>
                    <a:pt x="1925"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58" name="Google Shape;558;p29"/>
            <p:cNvSpPr/>
            <p:nvPr/>
          </p:nvSpPr>
          <p:spPr>
            <a:xfrm>
              <a:off x="3098225" y="3913675"/>
              <a:ext cx="129950" cy="158050"/>
            </a:xfrm>
            <a:custGeom>
              <a:avLst/>
              <a:gdLst/>
              <a:ahLst/>
              <a:cxnLst/>
              <a:rect l="l" t="t" r="r" b="b"/>
              <a:pathLst>
                <a:path w="5198" h="6322" extrusionOk="0">
                  <a:moveTo>
                    <a:pt x="3439" y="393"/>
                  </a:moveTo>
                  <a:cubicBezTo>
                    <a:pt x="4143" y="393"/>
                    <a:pt x="4795" y="1036"/>
                    <a:pt x="4603" y="1851"/>
                  </a:cubicBezTo>
                  <a:cubicBezTo>
                    <a:pt x="4537" y="3386"/>
                    <a:pt x="3736" y="4787"/>
                    <a:pt x="2435" y="5621"/>
                  </a:cubicBezTo>
                  <a:cubicBezTo>
                    <a:pt x="2191" y="5846"/>
                    <a:pt x="1908" y="5944"/>
                    <a:pt x="1632" y="5944"/>
                  </a:cubicBezTo>
                  <a:cubicBezTo>
                    <a:pt x="928" y="5944"/>
                    <a:pt x="275" y="5302"/>
                    <a:pt x="467" y="4486"/>
                  </a:cubicBezTo>
                  <a:cubicBezTo>
                    <a:pt x="567" y="2952"/>
                    <a:pt x="1368" y="1551"/>
                    <a:pt x="2635" y="717"/>
                  </a:cubicBezTo>
                  <a:cubicBezTo>
                    <a:pt x="2879" y="492"/>
                    <a:pt x="3163" y="393"/>
                    <a:pt x="3439" y="393"/>
                  </a:cubicBezTo>
                  <a:close/>
                  <a:moveTo>
                    <a:pt x="3448" y="0"/>
                  </a:moveTo>
                  <a:cubicBezTo>
                    <a:pt x="3103" y="0"/>
                    <a:pt x="2747" y="117"/>
                    <a:pt x="2435" y="384"/>
                  </a:cubicBezTo>
                  <a:cubicBezTo>
                    <a:pt x="1034" y="1284"/>
                    <a:pt x="167" y="2819"/>
                    <a:pt x="67" y="4486"/>
                  </a:cubicBezTo>
                  <a:cubicBezTo>
                    <a:pt x="0" y="5120"/>
                    <a:pt x="300" y="5754"/>
                    <a:pt x="834" y="6121"/>
                  </a:cubicBezTo>
                  <a:cubicBezTo>
                    <a:pt x="1034" y="6254"/>
                    <a:pt x="1301" y="6321"/>
                    <a:pt x="1535" y="6321"/>
                  </a:cubicBezTo>
                  <a:cubicBezTo>
                    <a:pt x="1935" y="6288"/>
                    <a:pt x="2302" y="6188"/>
                    <a:pt x="2635" y="5954"/>
                  </a:cubicBezTo>
                  <a:cubicBezTo>
                    <a:pt x="4036" y="5054"/>
                    <a:pt x="4937" y="3519"/>
                    <a:pt x="5004" y="1851"/>
                  </a:cubicBezTo>
                  <a:cubicBezTo>
                    <a:pt x="5197" y="812"/>
                    <a:pt x="4357" y="0"/>
                    <a:pt x="344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59" name="Google Shape;559;p29"/>
            <p:cNvSpPr/>
            <p:nvPr/>
          </p:nvSpPr>
          <p:spPr>
            <a:xfrm>
              <a:off x="3128250" y="3949875"/>
              <a:ext cx="67550" cy="86400"/>
            </a:xfrm>
            <a:custGeom>
              <a:avLst/>
              <a:gdLst/>
              <a:ahLst/>
              <a:cxnLst/>
              <a:rect l="l" t="t" r="r" b="b"/>
              <a:pathLst>
                <a:path w="2702" h="3456" extrusionOk="0">
                  <a:moveTo>
                    <a:pt x="1941" y="1"/>
                  </a:moveTo>
                  <a:cubicBezTo>
                    <a:pt x="1759" y="1"/>
                    <a:pt x="1554" y="55"/>
                    <a:pt x="1334" y="170"/>
                  </a:cubicBezTo>
                  <a:cubicBezTo>
                    <a:pt x="567" y="703"/>
                    <a:pt x="67" y="1537"/>
                    <a:pt x="0" y="2505"/>
                  </a:cubicBezTo>
                  <a:cubicBezTo>
                    <a:pt x="0" y="3098"/>
                    <a:pt x="304" y="3455"/>
                    <a:pt x="744" y="3455"/>
                  </a:cubicBezTo>
                  <a:cubicBezTo>
                    <a:pt x="923" y="3455"/>
                    <a:pt x="1123" y="3397"/>
                    <a:pt x="1334" y="3272"/>
                  </a:cubicBezTo>
                  <a:cubicBezTo>
                    <a:pt x="2135" y="2772"/>
                    <a:pt x="2635" y="1904"/>
                    <a:pt x="2702" y="937"/>
                  </a:cubicBezTo>
                  <a:cubicBezTo>
                    <a:pt x="2702" y="341"/>
                    <a:pt x="2396" y="1"/>
                    <a:pt x="1941"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60" name="Google Shape;560;p29"/>
            <p:cNvSpPr/>
            <p:nvPr/>
          </p:nvSpPr>
          <p:spPr>
            <a:xfrm>
              <a:off x="3918800" y="3267750"/>
              <a:ext cx="129350" cy="157675"/>
            </a:xfrm>
            <a:custGeom>
              <a:avLst/>
              <a:gdLst/>
              <a:ahLst/>
              <a:cxnLst/>
              <a:rect l="l" t="t" r="r" b="b"/>
              <a:pathLst>
                <a:path w="5174" h="6307" extrusionOk="0">
                  <a:moveTo>
                    <a:pt x="3432" y="406"/>
                  </a:moveTo>
                  <a:cubicBezTo>
                    <a:pt x="4121" y="406"/>
                    <a:pt x="4771" y="1036"/>
                    <a:pt x="4604" y="1870"/>
                  </a:cubicBezTo>
                  <a:cubicBezTo>
                    <a:pt x="4504" y="3371"/>
                    <a:pt x="3703" y="4772"/>
                    <a:pt x="2436" y="5606"/>
                  </a:cubicBezTo>
                  <a:cubicBezTo>
                    <a:pt x="2192" y="5831"/>
                    <a:pt x="1908" y="5929"/>
                    <a:pt x="1632" y="5929"/>
                  </a:cubicBezTo>
                  <a:cubicBezTo>
                    <a:pt x="928" y="5929"/>
                    <a:pt x="276" y="5287"/>
                    <a:pt x="468" y="4472"/>
                  </a:cubicBezTo>
                  <a:cubicBezTo>
                    <a:pt x="534" y="2937"/>
                    <a:pt x="1335" y="1570"/>
                    <a:pt x="2636" y="736"/>
                  </a:cubicBezTo>
                  <a:cubicBezTo>
                    <a:pt x="2874" y="507"/>
                    <a:pt x="3156" y="406"/>
                    <a:pt x="3432" y="406"/>
                  </a:cubicBezTo>
                  <a:close/>
                  <a:moveTo>
                    <a:pt x="3435" y="0"/>
                  </a:moveTo>
                  <a:cubicBezTo>
                    <a:pt x="3095" y="0"/>
                    <a:pt x="2745" y="114"/>
                    <a:pt x="2436" y="369"/>
                  </a:cubicBezTo>
                  <a:cubicBezTo>
                    <a:pt x="1035" y="1303"/>
                    <a:pt x="134" y="2804"/>
                    <a:pt x="67" y="4472"/>
                  </a:cubicBezTo>
                  <a:cubicBezTo>
                    <a:pt x="1" y="5139"/>
                    <a:pt x="267" y="5773"/>
                    <a:pt x="801" y="6139"/>
                  </a:cubicBezTo>
                  <a:cubicBezTo>
                    <a:pt x="1035" y="6240"/>
                    <a:pt x="1268" y="6306"/>
                    <a:pt x="1502" y="6306"/>
                  </a:cubicBezTo>
                  <a:cubicBezTo>
                    <a:pt x="1902" y="6306"/>
                    <a:pt x="2302" y="6173"/>
                    <a:pt x="2636" y="5973"/>
                  </a:cubicBezTo>
                  <a:cubicBezTo>
                    <a:pt x="4037" y="5039"/>
                    <a:pt x="4904" y="3538"/>
                    <a:pt x="5004" y="1870"/>
                  </a:cubicBezTo>
                  <a:cubicBezTo>
                    <a:pt x="5174" y="803"/>
                    <a:pt x="4339" y="0"/>
                    <a:pt x="343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61" name="Google Shape;561;p29"/>
            <p:cNvSpPr/>
            <p:nvPr/>
          </p:nvSpPr>
          <p:spPr>
            <a:xfrm>
              <a:off x="3948825" y="3303900"/>
              <a:ext cx="66750" cy="86225"/>
            </a:xfrm>
            <a:custGeom>
              <a:avLst/>
              <a:gdLst/>
              <a:ahLst/>
              <a:cxnLst/>
              <a:rect l="l" t="t" r="r" b="b"/>
              <a:pathLst>
                <a:path w="2670" h="3449" extrusionOk="0">
                  <a:moveTo>
                    <a:pt x="1939" y="1"/>
                  </a:moveTo>
                  <a:cubicBezTo>
                    <a:pt x="1757" y="1"/>
                    <a:pt x="1552" y="62"/>
                    <a:pt x="1335" y="190"/>
                  </a:cubicBezTo>
                  <a:cubicBezTo>
                    <a:pt x="534" y="691"/>
                    <a:pt x="34" y="1558"/>
                    <a:pt x="0" y="2492"/>
                  </a:cubicBezTo>
                  <a:cubicBezTo>
                    <a:pt x="0" y="3103"/>
                    <a:pt x="298" y="3449"/>
                    <a:pt x="730" y="3449"/>
                  </a:cubicBezTo>
                  <a:cubicBezTo>
                    <a:pt x="912" y="3449"/>
                    <a:pt x="1118" y="3387"/>
                    <a:pt x="1335" y="3259"/>
                  </a:cubicBezTo>
                  <a:cubicBezTo>
                    <a:pt x="2102" y="2759"/>
                    <a:pt x="2602" y="1891"/>
                    <a:pt x="2669" y="957"/>
                  </a:cubicBezTo>
                  <a:cubicBezTo>
                    <a:pt x="2669" y="347"/>
                    <a:pt x="2371" y="1"/>
                    <a:pt x="1939"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62" name="Google Shape;562;p29"/>
            <p:cNvSpPr/>
            <p:nvPr/>
          </p:nvSpPr>
          <p:spPr>
            <a:xfrm>
              <a:off x="4306575" y="2740325"/>
              <a:ext cx="129950" cy="158050"/>
            </a:xfrm>
            <a:custGeom>
              <a:avLst/>
              <a:gdLst/>
              <a:ahLst/>
              <a:cxnLst/>
              <a:rect l="l" t="t" r="r" b="b"/>
              <a:pathLst>
                <a:path w="5198" h="6322" extrusionOk="0">
                  <a:moveTo>
                    <a:pt x="3537" y="451"/>
                  </a:moveTo>
                  <a:cubicBezTo>
                    <a:pt x="3703" y="451"/>
                    <a:pt x="3903" y="484"/>
                    <a:pt x="4037" y="551"/>
                  </a:cubicBezTo>
                  <a:cubicBezTo>
                    <a:pt x="4437" y="851"/>
                    <a:pt x="4671" y="1351"/>
                    <a:pt x="4604" y="1852"/>
                  </a:cubicBezTo>
                  <a:cubicBezTo>
                    <a:pt x="4504" y="3386"/>
                    <a:pt x="3703" y="4787"/>
                    <a:pt x="2436" y="5621"/>
                  </a:cubicBezTo>
                  <a:cubicBezTo>
                    <a:pt x="2192" y="5846"/>
                    <a:pt x="1908" y="5945"/>
                    <a:pt x="1633" y="5945"/>
                  </a:cubicBezTo>
                  <a:cubicBezTo>
                    <a:pt x="928" y="5945"/>
                    <a:pt x="276" y="5302"/>
                    <a:pt x="468" y="4487"/>
                  </a:cubicBezTo>
                  <a:cubicBezTo>
                    <a:pt x="534" y="2952"/>
                    <a:pt x="1368" y="1551"/>
                    <a:pt x="2636" y="717"/>
                  </a:cubicBezTo>
                  <a:cubicBezTo>
                    <a:pt x="2903" y="551"/>
                    <a:pt x="3236" y="451"/>
                    <a:pt x="3537" y="451"/>
                  </a:cubicBezTo>
                  <a:close/>
                  <a:moveTo>
                    <a:pt x="3449" y="0"/>
                  </a:moveTo>
                  <a:cubicBezTo>
                    <a:pt x="3103" y="0"/>
                    <a:pt x="2748" y="118"/>
                    <a:pt x="2436" y="384"/>
                  </a:cubicBezTo>
                  <a:cubicBezTo>
                    <a:pt x="1035" y="1285"/>
                    <a:pt x="134" y="2819"/>
                    <a:pt x="67" y="4487"/>
                  </a:cubicBezTo>
                  <a:cubicBezTo>
                    <a:pt x="1" y="5121"/>
                    <a:pt x="301" y="5754"/>
                    <a:pt x="835" y="6121"/>
                  </a:cubicBezTo>
                  <a:cubicBezTo>
                    <a:pt x="1035" y="6255"/>
                    <a:pt x="1268" y="6322"/>
                    <a:pt x="1535" y="6322"/>
                  </a:cubicBezTo>
                  <a:cubicBezTo>
                    <a:pt x="1902" y="6288"/>
                    <a:pt x="2302" y="6188"/>
                    <a:pt x="2636" y="5988"/>
                  </a:cubicBezTo>
                  <a:cubicBezTo>
                    <a:pt x="4037" y="5054"/>
                    <a:pt x="4904" y="3520"/>
                    <a:pt x="5004" y="1852"/>
                  </a:cubicBezTo>
                  <a:cubicBezTo>
                    <a:pt x="5198" y="812"/>
                    <a:pt x="4357" y="0"/>
                    <a:pt x="3449"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63" name="Google Shape;563;p29"/>
            <p:cNvSpPr/>
            <p:nvPr/>
          </p:nvSpPr>
          <p:spPr>
            <a:xfrm>
              <a:off x="4335775" y="2776575"/>
              <a:ext cx="67575" cy="86500"/>
            </a:xfrm>
            <a:custGeom>
              <a:avLst/>
              <a:gdLst/>
              <a:ahLst/>
              <a:cxnLst/>
              <a:rect l="l" t="t" r="r" b="b"/>
              <a:pathLst>
                <a:path w="2703" h="3460" extrusionOk="0">
                  <a:moveTo>
                    <a:pt x="1950" y="0"/>
                  </a:moveTo>
                  <a:cubicBezTo>
                    <a:pt x="1773" y="0"/>
                    <a:pt x="1576" y="55"/>
                    <a:pt x="1368" y="168"/>
                  </a:cubicBezTo>
                  <a:cubicBezTo>
                    <a:pt x="567" y="702"/>
                    <a:pt x="67" y="1569"/>
                    <a:pt x="0" y="2503"/>
                  </a:cubicBezTo>
                  <a:cubicBezTo>
                    <a:pt x="0" y="3114"/>
                    <a:pt x="298" y="3460"/>
                    <a:pt x="742" y="3460"/>
                  </a:cubicBezTo>
                  <a:cubicBezTo>
                    <a:pt x="928" y="3460"/>
                    <a:pt x="1141" y="3399"/>
                    <a:pt x="1368" y="3270"/>
                  </a:cubicBezTo>
                  <a:cubicBezTo>
                    <a:pt x="2135" y="2770"/>
                    <a:pt x="2635" y="1903"/>
                    <a:pt x="2702" y="969"/>
                  </a:cubicBezTo>
                  <a:cubicBezTo>
                    <a:pt x="2702" y="347"/>
                    <a:pt x="2394" y="0"/>
                    <a:pt x="1950"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64" name="Google Shape;564;p29"/>
            <p:cNvSpPr/>
            <p:nvPr/>
          </p:nvSpPr>
          <p:spPr>
            <a:xfrm>
              <a:off x="4505900" y="3239400"/>
              <a:ext cx="129950" cy="157675"/>
            </a:xfrm>
            <a:custGeom>
              <a:avLst/>
              <a:gdLst/>
              <a:ahLst/>
              <a:cxnLst/>
              <a:rect l="l" t="t" r="r" b="b"/>
              <a:pathLst>
                <a:path w="5198" h="6307" extrusionOk="0">
                  <a:moveTo>
                    <a:pt x="3451" y="406"/>
                  </a:moveTo>
                  <a:cubicBezTo>
                    <a:pt x="4151" y="406"/>
                    <a:pt x="4794" y="1036"/>
                    <a:pt x="4603" y="1870"/>
                  </a:cubicBezTo>
                  <a:cubicBezTo>
                    <a:pt x="4503" y="3371"/>
                    <a:pt x="3703" y="4772"/>
                    <a:pt x="2435" y="5606"/>
                  </a:cubicBezTo>
                  <a:cubicBezTo>
                    <a:pt x="2191" y="5831"/>
                    <a:pt x="1908" y="5929"/>
                    <a:pt x="1632" y="5929"/>
                  </a:cubicBezTo>
                  <a:cubicBezTo>
                    <a:pt x="928" y="5929"/>
                    <a:pt x="275" y="5287"/>
                    <a:pt x="467" y="4471"/>
                  </a:cubicBezTo>
                  <a:cubicBezTo>
                    <a:pt x="534" y="2937"/>
                    <a:pt x="1368" y="1569"/>
                    <a:pt x="2635" y="735"/>
                  </a:cubicBezTo>
                  <a:cubicBezTo>
                    <a:pt x="2883" y="507"/>
                    <a:pt x="3172" y="406"/>
                    <a:pt x="3451" y="406"/>
                  </a:cubicBezTo>
                  <a:close/>
                  <a:moveTo>
                    <a:pt x="3440" y="0"/>
                  </a:moveTo>
                  <a:cubicBezTo>
                    <a:pt x="3097" y="0"/>
                    <a:pt x="2745" y="113"/>
                    <a:pt x="2435" y="369"/>
                  </a:cubicBezTo>
                  <a:cubicBezTo>
                    <a:pt x="1034" y="1303"/>
                    <a:pt x="167" y="2804"/>
                    <a:pt x="67" y="4471"/>
                  </a:cubicBezTo>
                  <a:cubicBezTo>
                    <a:pt x="0" y="5139"/>
                    <a:pt x="300" y="5772"/>
                    <a:pt x="834" y="6139"/>
                  </a:cubicBezTo>
                  <a:cubicBezTo>
                    <a:pt x="1034" y="6239"/>
                    <a:pt x="1268" y="6306"/>
                    <a:pt x="1534" y="6306"/>
                  </a:cubicBezTo>
                  <a:cubicBezTo>
                    <a:pt x="1901" y="6306"/>
                    <a:pt x="2302" y="6173"/>
                    <a:pt x="2635" y="5973"/>
                  </a:cubicBezTo>
                  <a:cubicBezTo>
                    <a:pt x="4036" y="5072"/>
                    <a:pt x="4904" y="3537"/>
                    <a:pt x="5004" y="1870"/>
                  </a:cubicBezTo>
                  <a:cubicBezTo>
                    <a:pt x="5198" y="803"/>
                    <a:pt x="4352" y="0"/>
                    <a:pt x="344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65" name="Google Shape;565;p29"/>
            <p:cNvSpPr/>
            <p:nvPr/>
          </p:nvSpPr>
          <p:spPr>
            <a:xfrm>
              <a:off x="4535900" y="3275550"/>
              <a:ext cx="66750" cy="86525"/>
            </a:xfrm>
            <a:custGeom>
              <a:avLst/>
              <a:gdLst/>
              <a:ahLst/>
              <a:cxnLst/>
              <a:rect l="l" t="t" r="r" b="b"/>
              <a:pathLst>
                <a:path w="2670" h="3461" extrusionOk="0">
                  <a:moveTo>
                    <a:pt x="1940" y="1"/>
                  </a:moveTo>
                  <a:cubicBezTo>
                    <a:pt x="1758" y="1"/>
                    <a:pt x="1552" y="62"/>
                    <a:pt x="1335" y="190"/>
                  </a:cubicBezTo>
                  <a:cubicBezTo>
                    <a:pt x="535" y="690"/>
                    <a:pt x="34" y="1558"/>
                    <a:pt x="1" y="2492"/>
                  </a:cubicBezTo>
                  <a:cubicBezTo>
                    <a:pt x="1" y="3113"/>
                    <a:pt x="309" y="3460"/>
                    <a:pt x="753" y="3460"/>
                  </a:cubicBezTo>
                  <a:cubicBezTo>
                    <a:pt x="930" y="3460"/>
                    <a:pt x="1127" y="3406"/>
                    <a:pt x="1335" y="3292"/>
                  </a:cubicBezTo>
                  <a:cubicBezTo>
                    <a:pt x="2136" y="2759"/>
                    <a:pt x="2636" y="1891"/>
                    <a:pt x="2669" y="957"/>
                  </a:cubicBezTo>
                  <a:cubicBezTo>
                    <a:pt x="2669" y="347"/>
                    <a:pt x="2372" y="1"/>
                    <a:pt x="1940"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66" name="Google Shape;566;p29"/>
            <p:cNvSpPr/>
            <p:nvPr/>
          </p:nvSpPr>
          <p:spPr>
            <a:xfrm>
              <a:off x="4541750" y="2454950"/>
              <a:ext cx="175150" cy="222425"/>
            </a:xfrm>
            <a:custGeom>
              <a:avLst/>
              <a:gdLst/>
              <a:ahLst/>
              <a:cxnLst/>
              <a:rect l="l" t="t" r="r" b="b"/>
              <a:pathLst>
                <a:path w="7006" h="8897" extrusionOk="0">
                  <a:moveTo>
                    <a:pt x="4937" y="558"/>
                  </a:moveTo>
                  <a:cubicBezTo>
                    <a:pt x="5204" y="558"/>
                    <a:pt x="5438" y="624"/>
                    <a:pt x="5671" y="758"/>
                  </a:cubicBezTo>
                  <a:cubicBezTo>
                    <a:pt x="6171" y="1058"/>
                    <a:pt x="6472" y="1692"/>
                    <a:pt x="6472" y="2592"/>
                  </a:cubicBezTo>
                  <a:cubicBezTo>
                    <a:pt x="6338" y="4761"/>
                    <a:pt x="5204" y="6729"/>
                    <a:pt x="3369" y="7929"/>
                  </a:cubicBezTo>
                  <a:cubicBezTo>
                    <a:pt x="2900" y="8195"/>
                    <a:pt x="2455" y="8336"/>
                    <a:pt x="2058" y="8336"/>
                  </a:cubicBezTo>
                  <a:cubicBezTo>
                    <a:pt x="1807" y="8336"/>
                    <a:pt x="1575" y="8279"/>
                    <a:pt x="1368" y="8163"/>
                  </a:cubicBezTo>
                  <a:cubicBezTo>
                    <a:pt x="868" y="7863"/>
                    <a:pt x="567" y="7196"/>
                    <a:pt x="567" y="6328"/>
                  </a:cubicBezTo>
                  <a:cubicBezTo>
                    <a:pt x="701" y="4127"/>
                    <a:pt x="1835" y="2159"/>
                    <a:pt x="3670" y="991"/>
                  </a:cubicBezTo>
                  <a:cubicBezTo>
                    <a:pt x="4037" y="724"/>
                    <a:pt x="4504" y="591"/>
                    <a:pt x="4937" y="558"/>
                  </a:cubicBezTo>
                  <a:close/>
                  <a:moveTo>
                    <a:pt x="4927" y="0"/>
                  </a:moveTo>
                  <a:cubicBezTo>
                    <a:pt x="4437" y="0"/>
                    <a:pt x="3903" y="152"/>
                    <a:pt x="3369" y="457"/>
                  </a:cubicBezTo>
                  <a:cubicBezTo>
                    <a:pt x="1501" y="1558"/>
                    <a:pt x="0" y="4160"/>
                    <a:pt x="0" y="6295"/>
                  </a:cubicBezTo>
                  <a:cubicBezTo>
                    <a:pt x="0" y="7396"/>
                    <a:pt x="401" y="8230"/>
                    <a:pt x="1101" y="8630"/>
                  </a:cubicBezTo>
                  <a:cubicBezTo>
                    <a:pt x="1401" y="8797"/>
                    <a:pt x="1735" y="8897"/>
                    <a:pt x="2069" y="8897"/>
                  </a:cubicBezTo>
                  <a:cubicBezTo>
                    <a:pt x="2636" y="8863"/>
                    <a:pt x="3169" y="8697"/>
                    <a:pt x="3670" y="8430"/>
                  </a:cubicBezTo>
                  <a:cubicBezTo>
                    <a:pt x="5504" y="7329"/>
                    <a:pt x="7005" y="4727"/>
                    <a:pt x="7005" y="2592"/>
                  </a:cubicBezTo>
                  <a:cubicBezTo>
                    <a:pt x="7005" y="1492"/>
                    <a:pt x="6638" y="658"/>
                    <a:pt x="5938" y="257"/>
                  </a:cubicBezTo>
                  <a:cubicBezTo>
                    <a:pt x="5638" y="86"/>
                    <a:pt x="5295" y="0"/>
                    <a:pt x="49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67" name="Google Shape;567;p29"/>
            <p:cNvSpPr/>
            <p:nvPr/>
          </p:nvSpPr>
          <p:spPr>
            <a:xfrm>
              <a:off x="4577600" y="2504850"/>
              <a:ext cx="104275" cy="123200"/>
            </a:xfrm>
            <a:custGeom>
              <a:avLst/>
              <a:gdLst/>
              <a:ahLst/>
              <a:cxnLst/>
              <a:rect l="l" t="t" r="r" b="b"/>
              <a:pathLst>
                <a:path w="4171" h="4928" extrusionOk="0">
                  <a:moveTo>
                    <a:pt x="2930" y="1"/>
                  </a:moveTo>
                  <a:cubicBezTo>
                    <a:pt x="2206" y="1"/>
                    <a:pt x="1321" y="657"/>
                    <a:pt x="735" y="1697"/>
                  </a:cubicBezTo>
                  <a:cubicBezTo>
                    <a:pt x="1" y="2965"/>
                    <a:pt x="1" y="4366"/>
                    <a:pt x="735" y="4799"/>
                  </a:cubicBezTo>
                  <a:cubicBezTo>
                    <a:pt x="882" y="4886"/>
                    <a:pt x="1048" y="4928"/>
                    <a:pt x="1225" y="4928"/>
                  </a:cubicBezTo>
                  <a:cubicBezTo>
                    <a:pt x="1933" y="4928"/>
                    <a:pt x="2823" y="4271"/>
                    <a:pt x="3437" y="3232"/>
                  </a:cubicBezTo>
                  <a:cubicBezTo>
                    <a:pt x="4170" y="1964"/>
                    <a:pt x="4170" y="563"/>
                    <a:pt x="3437" y="129"/>
                  </a:cubicBezTo>
                  <a:cubicBezTo>
                    <a:pt x="3283" y="42"/>
                    <a:pt x="3111" y="1"/>
                    <a:pt x="2930"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68" name="Google Shape;568;p29"/>
            <p:cNvSpPr/>
            <p:nvPr/>
          </p:nvSpPr>
          <p:spPr>
            <a:xfrm>
              <a:off x="4779425" y="2918650"/>
              <a:ext cx="207875" cy="577650"/>
            </a:xfrm>
            <a:custGeom>
              <a:avLst/>
              <a:gdLst/>
              <a:ahLst/>
              <a:cxnLst/>
              <a:rect l="l" t="t" r="r" b="b"/>
              <a:pathLst>
                <a:path w="8315" h="23106" extrusionOk="0">
                  <a:moveTo>
                    <a:pt x="8064" y="0"/>
                  </a:moveTo>
                  <a:cubicBezTo>
                    <a:pt x="7995" y="0"/>
                    <a:pt x="7930" y="37"/>
                    <a:pt x="7906" y="123"/>
                  </a:cubicBezTo>
                  <a:lnTo>
                    <a:pt x="34" y="22872"/>
                  </a:lnTo>
                  <a:cubicBezTo>
                    <a:pt x="0" y="22972"/>
                    <a:pt x="34" y="23072"/>
                    <a:pt x="134" y="23106"/>
                  </a:cubicBezTo>
                  <a:lnTo>
                    <a:pt x="200" y="23106"/>
                  </a:lnTo>
                  <a:cubicBezTo>
                    <a:pt x="267" y="23106"/>
                    <a:pt x="367" y="23039"/>
                    <a:pt x="400" y="22972"/>
                  </a:cubicBezTo>
                  <a:lnTo>
                    <a:pt x="8273" y="256"/>
                  </a:lnTo>
                  <a:cubicBezTo>
                    <a:pt x="8315" y="108"/>
                    <a:pt x="8184" y="0"/>
                    <a:pt x="806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69" name="Google Shape;569;p29"/>
            <p:cNvSpPr/>
            <p:nvPr/>
          </p:nvSpPr>
          <p:spPr>
            <a:xfrm>
              <a:off x="4576325" y="3370650"/>
              <a:ext cx="92200" cy="191525"/>
            </a:xfrm>
            <a:custGeom>
              <a:avLst/>
              <a:gdLst/>
              <a:ahLst/>
              <a:cxnLst/>
              <a:rect l="l" t="t" r="r" b="b"/>
              <a:pathLst>
                <a:path w="3688" h="7661" extrusionOk="0">
                  <a:moveTo>
                    <a:pt x="238" y="0"/>
                  </a:moveTo>
                  <a:cubicBezTo>
                    <a:pt x="117" y="0"/>
                    <a:pt x="1" y="108"/>
                    <a:pt x="85" y="256"/>
                  </a:cubicBezTo>
                  <a:lnTo>
                    <a:pt x="3287" y="7561"/>
                  </a:lnTo>
                  <a:cubicBezTo>
                    <a:pt x="3321" y="7627"/>
                    <a:pt x="3387" y="7661"/>
                    <a:pt x="3454" y="7661"/>
                  </a:cubicBezTo>
                  <a:lnTo>
                    <a:pt x="3554" y="7661"/>
                  </a:lnTo>
                  <a:cubicBezTo>
                    <a:pt x="3654" y="7594"/>
                    <a:pt x="3688" y="7494"/>
                    <a:pt x="3654" y="7394"/>
                  </a:cubicBezTo>
                  <a:lnTo>
                    <a:pt x="419" y="122"/>
                  </a:lnTo>
                  <a:cubicBezTo>
                    <a:pt x="382" y="36"/>
                    <a:pt x="309" y="0"/>
                    <a:pt x="23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70" name="Google Shape;570;p29"/>
            <p:cNvSpPr/>
            <p:nvPr/>
          </p:nvSpPr>
          <p:spPr>
            <a:xfrm>
              <a:off x="4849475" y="3411650"/>
              <a:ext cx="204300" cy="180550"/>
            </a:xfrm>
            <a:custGeom>
              <a:avLst/>
              <a:gdLst/>
              <a:ahLst/>
              <a:cxnLst/>
              <a:rect l="l" t="t" r="r" b="b"/>
              <a:pathLst>
                <a:path w="8172" h="7222" extrusionOk="0">
                  <a:moveTo>
                    <a:pt x="7872" y="1"/>
                  </a:moveTo>
                  <a:cubicBezTo>
                    <a:pt x="7835" y="1"/>
                    <a:pt x="7800" y="15"/>
                    <a:pt x="7772" y="50"/>
                  </a:cubicBezTo>
                  <a:lnTo>
                    <a:pt x="67" y="6888"/>
                  </a:lnTo>
                  <a:cubicBezTo>
                    <a:pt x="0" y="6955"/>
                    <a:pt x="0" y="7088"/>
                    <a:pt x="67" y="7155"/>
                  </a:cubicBezTo>
                  <a:cubicBezTo>
                    <a:pt x="100" y="7188"/>
                    <a:pt x="134" y="7222"/>
                    <a:pt x="200" y="7222"/>
                  </a:cubicBezTo>
                  <a:cubicBezTo>
                    <a:pt x="234" y="7222"/>
                    <a:pt x="267" y="7188"/>
                    <a:pt x="300" y="7155"/>
                  </a:cubicBezTo>
                  <a:lnTo>
                    <a:pt x="8039" y="317"/>
                  </a:lnTo>
                  <a:cubicBezTo>
                    <a:pt x="8171" y="211"/>
                    <a:pt x="8010" y="1"/>
                    <a:pt x="7872"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71" name="Google Shape;571;p29"/>
            <p:cNvSpPr/>
            <p:nvPr/>
          </p:nvSpPr>
          <p:spPr>
            <a:xfrm>
              <a:off x="5156350" y="3345325"/>
              <a:ext cx="181000" cy="16725"/>
            </a:xfrm>
            <a:custGeom>
              <a:avLst/>
              <a:gdLst/>
              <a:ahLst/>
              <a:cxnLst/>
              <a:rect l="l" t="t" r="r" b="b"/>
              <a:pathLst>
                <a:path w="7240" h="669" extrusionOk="0">
                  <a:moveTo>
                    <a:pt x="201" y="1"/>
                  </a:moveTo>
                  <a:cubicBezTo>
                    <a:pt x="67" y="1"/>
                    <a:pt x="1" y="101"/>
                    <a:pt x="1" y="201"/>
                  </a:cubicBezTo>
                  <a:cubicBezTo>
                    <a:pt x="1" y="301"/>
                    <a:pt x="67" y="368"/>
                    <a:pt x="167" y="401"/>
                  </a:cubicBezTo>
                  <a:lnTo>
                    <a:pt x="7039" y="668"/>
                  </a:lnTo>
                  <a:cubicBezTo>
                    <a:pt x="7139" y="668"/>
                    <a:pt x="7239" y="568"/>
                    <a:pt x="7239" y="468"/>
                  </a:cubicBezTo>
                  <a:cubicBezTo>
                    <a:pt x="7239" y="368"/>
                    <a:pt x="7172" y="268"/>
                    <a:pt x="7039" y="268"/>
                  </a:cubicBezTo>
                  <a:lnTo>
                    <a:pt x="201"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72" name="Google Shape;572;p29"/>
            <p:cNvSpPr/>
            <p:nvPr/>
          </p:nvSpPr>
          <p:spPr>
            <a:xfrm>
              <a:off x="4577600" y="2654850"/>
              <a:ext cx="57575" cy="597950"/>
            </a:xfrm>
            <a:custGeom>
              <a:avLst/>
              <a:gdLst/>
              <a:ahLst/>
              <a:cxnLst/>
              <a:rect l="l" t="t" r="r" b="b"/>
              <a:pathLst>
                <a:path w="2303" h="23918" extrusionOk="0">
                  <a:moveTo>
                    <a:pt x="2102" y="0"/>
                  </a:moveTo>
                  <a:cubicBezTo>
                    <a:pt x="2002" y="0"/>
                    <a:pt x="1902" y="67"/>
                    <a:pt x="1902" y="167"/>
                  </a:cubicBezTo>
                  <a:lnTo>
                    <a:pt x="1" y="23684"/>
                  </a:lnTo>
                  <a:cubicBezTo>
                    <a:pt x="1" y="23817"/>
                    <a:pt x="67" y="23884"/>
                    <a:pt x="168" y="23917"/>
                  </a:cubicBezTo>
                  <a:cubicBezTo>
                    <a:pt x="268" y="23917"/>
                    <a:pt x="368" y="23817"/>
                    <a:pt x="368" y="23717"/>
                  </a:cubicBezTo>
                  <a:lnTo>
                    <a:pt x="2302" y="200"/>
                  </a:lnTo>
                  <a:cubicBezTo>
                    <a:pt x="2302" y="100"/>
                    <a:pt x="2202" y="0"/>
                    <a:pt x="210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73" name="Google Shape;573;p29"/>
            <p:cNvSpPr/>
            <p:nvPr/>
          </p:nvSpPr>
          <p:spPr>
            <a:xfrm>
              <a:off x="4025550" y="2880125"/>
              <a:ext cx="304575" cy="410200"/>
            </a:xfrm>
            <a:custGeom>
              <a:avLst/>
              <a:gdLst/>
              <a:ahLst/>
              <a:cxnLst/>
              <a:rect l="l" t="t" r="r" b="b"/>
              <a:pathLst>
                <a:path w="12183" h="16408" extrusionOk="0">
                  <a:moveTo>
                    <a:pt x="11918" y="0"/>
                  </a:moveTo>
                  <a:cubicBezTo>
                    <a:pt x="11869" y="0"/>
                    <a:pt x="11819" y="19"/>
                    <a:pt x="11775" y="62"/>
                  </a:cubicBezTo>
                  <a:lnTo>
                    <a:pt x="67" y="16107"/>
                  </a:lnTo>
                  <a:cubicBezTo>
                    <a:pt x="0" y="16174"/>
                    <a:pt x="0" y="16307"/>
                    <a:pt x="100" y="16374"/>
                  </a:cubicBezTo>
                  <a:cubicBezTo>
                    <a:pt x="134" y="16374"/>
                    <a:pt x="167" y="16407"/>
                    <a:pt x="200" y="16407"/>
                  </a:cubicBezTo>
                  <a:cubicBezTo>
                    <a:pt x="267" y="16407"/>
                    <a:pt x="334" y="16374"/>
                    <a:pt x="367" y="16341"/>
                  </a:cubicBezTo>
                  <a:lnTo>
                    <a:pt x="12109" y="296"/>
                  </a:lnTo>
                  <a:cubicBezTo>
                    <a:pt x="12183" y="148"/>
                    <a:pt x="12057" y="0"/>
                    <a:pt x="1191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74" name="Google Shape;574;p29"/>
            <p:cNvSpPr/>
            <p:nvPr/>
          </p:nvSpPr>
          <p:spPr>
            <a:xfrm>
              <a:off x="3998175" y="3394125"/>
              <a:ext cx="132475" cy="245150"/>
            </a:xfrm>
            <a:custGeom>
              <a:avLst/>
              <a:gdLst/>
              <a:ahLst/>
              <a:cxnLst/>
              <a:rect l="l" t="t" r="r" b="b"/>
              <a:pathLst>
                <a:path w="5299" h="9806" extrusionOk="0">
                  <a:moveTo>
                    <a:pt x="291" y="1"/>
                  </a:moveTo>
                  <a:cubicBezTo>
                    <a:pt x="156" y="1"/>
                    <a:pt x="0" y="142"/>
                    <a:pt x="95" y="284"/>
                  </a:cubicBezTo>
                  <a:lnTo>
                    <a:pt x="4931" y="9691"/>
                  </a:lnTo>
                  <a:cubicBezTo>
                    <a:pt x="4959" y="9745"/>
                    <a:pt x="5008" y="9800"/>
                    <a:pt x="5062" y="9800"/>
                  </a:cubicBezTo>
                  <a:cubicBezTo>
                    <a:pt x="5074" y="9800"/>
                    <a:pt x="5086" y="9797"/>
                    <a:pt x="5098" y="9791"/>
                  </a:cubicBezTo>
                  <a:cubicBezTo>
                    <a:pt x="5109" y="9802"/>
                    <a:pt x="5120" y="9806"/>
                    <a:pt x="5132" y="9806"/>
                  </a:cubicBezTo>
                  <a:cubicBezTo>
                    <a:pt x="5154" y="9806"/>
                    <a:pt x="5176" y="9791"/>
                    <a:pt x="5198" y="9791"/>
                  </a:cubicBezTo>
                  <a:cubicBezTo>
                    <a:pt x="5265" y="9724"/>
                    <a:pt x="5298" y="9624"/>
                    <a:pt x="5265" y="9524"/>
                  </a:cubicBezTo>
                  <a:lnTo>
                    <a:pt x="428" y="84"/>
                  </a:lnTo>
                  <a:cubicBezTo>
                    <a:pt x="399" y="25"/>
                    <a:pt x="347" y="1"/>
                    <a:pt x="29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75" name="Google Shape;575;p29"/>
            <p:cNvSpPr/>
            <p:nvPr/>
          </p:nvSpPr>
          <p:spPr>
            <a:xfrm>
              <a:off x="4196500" y="3799750"/>
              <a:ext cx="409700" cy="355350"/>
            </a:xfrm>
            <a:custGeom>
              <a:avLst/>
              <a:gdLst/>
              <a:ahLst/>
              <a:cxnLst/>
              <a:rect l="l" t="t" r="r" b="b"/>
              <a:pathLst>
                <a:path w="16388" h="14214" extrusionOk="0">
                  <a:moveTo>
                    <a:pt x="16123" y="1"/>
                  </a:moveTo>
                  <a:cubicBezTo>
                    <a:pt x="16088" y="1"/>
                    <a:pt x="16050" y="12"/>
                    <a:pt x="16012" y="37"/>
                  </a:cubicBezTo>
                  <a:lnTo>
                    <a:pt x="134" y="13880"/>
                  </a:lnTo>
                  <a:cubicBezTo>
                    <a:pt x="1" y="13980"/>
                    <a:pt x="67" y="14214"/>
                    <a:pt x="267" y="14214"/>
                  </a:cubicBezTo>
                  <a:cubicBezTo>
                    <a:pt x="301" y="14214"/>
                    <a:pt x="334" y="14180"/>
                    <a:pt x="367" y="14180"/>
                  </a:cubicBezTo>
                  <a:lnTo>
                    <a:pt x="16279" y="337"/>
                  </a:lnTo>
                  <a:cubicBezTo>
                    <a:pt x="16387" y="202"/>
                    <a:pt x="16276" y="1"/>
                    <a:pt x="16123"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76" name="Google Shape;576;p29"/>
            <p:cNvSpPr/>
            <p:nvPr/>
          </p:nvSpPr>
          <p:spPr>
            <a:xfrm>
              <a:off x="4098100" y="3792100"/>
              <a:ext cx="66725" cy="369675"/>
            </a:xfrm>
            <a:custGeom>
              <a:avLst/>
              <a:gdLst/>
              <a:ahLst/>
              <a:cxnLst/>
              <a:rect l="l" t="t" r="r" b="b"/>
              <a:pathLst>
                <a:path w="2669" h="14787" extrusionOk="0">
                  <a:moveTo>
                    <a:pt x="2451" y="1"/>
                  </a:moveTo>
                  <a:cubicBezTo>
                    <a:pt x="2370" y="1"/>
                    <a:pt x="2296" y="66"/>
                    <a:pt x="2269" y="176"/>
                  </a:cubicBezTo>
                  <a:lnTo>
                    <a:pt x="34" y="14553"/>
                  </a:lnTo>
                  <a:cubicBezTo>
                    <a:pt x="0" y="14653"/>
                    <a:pt x="67" y="14753"/>
                    <a:pt x="201" y="14787"/>
                  </a:cubicBezTo>
                  <a:lnTo>
                    <a:pt x="234" y="14787"/>
                  </a:lnTo>
                  <a:cubicBezTo>
                    <a:pt x="301" y="14787"/>
                    <a:pt x="401" y="14720"/>
                    <a:pt x="401" y="14620"/>
                  </a:cubicBezTo>
                  <a:lnTo>
                    <a:pt x="2669" y="210"/>
                  </a:lnTo>
                  <a:cubicBezTo>
                    <a:pt x="2669" y="110"/>
                    <a:pt x="2602" y="9"/>
                    <a:pt x="2502" y="9"/>
                  </a:cubicBezTo>
                  <a:cubicBezTo>
                    <a:pt x="2485" y="4"/>
                    <a:pt x="2468" y="1"/>
                    <a:pt x="245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77" name="Google Shape;577;p29"/>
            <p:cNvSpPr/>
            <p:nvPr/>
          </p:nvSpPr>
          <p:spPr>
            <a:xfrm>
              <a:off x="3803225" y="3943275"/>
              <a:ext cx="257375" cy="256875"/>
            </a:xfrm>
            <a:custGeom>
              <a:avLst/>
              <a:gdLst/>
              <a:ahLst/>
              <a:cxnLst/>
              <a:rect l="l" t="t" r="r" b="b"/>
              <a:pathLst>
                <a:path w="10295" h="10275" extrusionOk="0">
                  <a:moveTo>
                    <a:pt x="303" y="0"/>
                  </a:moveTo>
                  <a:cubicBezTo>
                    <a:pt x="160" y="0"/>
                    <a:pt x="1" y="206"/>
                    <a:pt x="154" y="334"/>
                  </a:cubicBezTo>
                  <a:lnTo>
                    <a:pt x="9927" y="10241"/>
                  </a:lnTo>
                  <a:cubicBezTo>
                    <a:pt x="9961" y="10274"/>
                    <a:pt x="10027" y="10274"/>
                    <a:pt x="10061" y="10274"/>
                  </a:cubicBezTo>
                  <a:cubicBezTo>
                    <a:pt x="10128" y="10274"/>
                    <a:pt x="10194" y="10274"/>
                    <a:pt x="10228" y="10241"/>
                  </a:cubicBezTo>
                  <a:cubicBezTo>
                    <a:pt x="10294" y="10141"/>
                    <a:pt x="10294" y="10041"/>
                    <a:pt x="10228" y="9974"/>
                  </a:cubicBezTo>
                  <a:lnTo>
                    <a:pt x="421" y="67"/>
                  </a:lnTo>
                  <a:cubicBezTo>
                    <a:pt x="389" y="20"/>
                    <a:pt x="347" y="0"/>
                    <a:pt x="303"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78" name="Google Shape;578;p29"/>
            <p:cNvSpPr/>
            <p:nvPr/>
          </p:nvSpPr>
          <p:spPr>
            <a:xfrm>
              <a:off x="3512675" y="4239300"/>
              <a:ext cx="472025" cy="89275"/>
            </a:xfrm>
            <a:custGeom>
              <a:avLst/>
              <a:gdLst/>
              <a:ahLst/>
              <a:cxnLst/>
              <a:rect l="l" t="t" r="r" b="b"/>
              <a:pathLst>
                <a:path w="18881" h="3571" extrusionOk="0">
                  <a:moveTo>
                    <a:pt x="234" y="1"/>
                  </a:moveTo>
                  <a:cubicBezTo>
                    <a:pt x="134" y="1"/>
                    <a:pt x="34" y="68"/>
                    <a:pt x="1" y="168"/>
                  </a:cubicBezTo>
                  <a:cubicBezTo>
                    <a:pt x="1" y="268"/>
                    <a:pt x="67" y="368"/>
                    <a:pt x="167" y="401"/>
                  </a:cubicBezTo>
                  <a:lnTo>
                    <a:pt x="18647" y="3570"/>
                  </a:lnTo>
                  <a:lnTo>
                    <a:pt x="18681" y="3570"/>
                  </a:lnTo>
                  <a:cubicBezTo>
                    <a:pt x="18781" y="3570"/>
                    <a:pt x="18847" y="3503"/>
                    <a:pt x="18881" y="3403"/>
                  </a:cubicBezTo>
                  <a:cubicBezTo>
                    <a:pt x="18881" y="3303"/>
                    <a:pt x="18814" y="3203"/>
                    <a:pt x="18714" y="3203"/>
                  </a:cubicBezTo>
                  <a:lnTo>
                    <a:pt x="234"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79" name="Google Shape;579;p29"/>
            <p:cNvSpPr/>
            <p:nvPr/>
          </p:nvSpPr>
          <p:spPr>
            <a:xfrm>
              <a:off x="3392600" y="3677250"/>
              <a:ext cx="45050" cy="480350"/>
            </a:xfrm>
            <a:custGeom>
              <a:avLst/>
              <a:gdLst/>
              <a:ahLst/>
              <a:cxnLst/>
              <a:rect l="l" t="t" r="r" b="b"/>
              <a:pathLst>
                <a:path w="1802" h="19214" extrusionOk="0">
                  <a:moveTo>
                    <a:pt x="1635" y="0"/>
                  </a:moveTo>
                  <a:cubicBezTo>
                    <a:pt x="1535" y="0"/>
                    <a:pt x="1435" y="67"/>
                    <a:pt x="1435" y="200"/>
                  </a:cubicBezTo>
                  <a:lnTo>
                    <a:pt x="34" y="19014"/>
                  </a:lnTo>
                  <a:cubicBezTo>
                    <a:pt x="0" y="19114"/>
                    <a:pt x="100" y="19214"/>
                    <a:pt x="200" y="19214"/>
                  </a:cubicBezTo>
                  <a:cubicBezTo>
                    <a:pt x="300" y="19214"/>
                    <a:pt x="401" y="19147"/>
                    <a:pt x="401" y="19047"/>
                  </a:cubicBezTo>
                  <a:lnTo>
                    <a:pt x="1802" y="200"/>
                  </a:lnTo>
                  <a:cubicBezTo>
                    <a:pt x="1802" y="100"/>
                    <a:pt x="1735" y="34"/>
                    <a:pt x="163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80" name="Google Shape;580;p29"/>
            <p:cNvSpPr/>
            <p:nvPr/>
          </p:nvSpPr>
          <p:spPr>
            <a:xfrm>
              <a:off x="3176600" y="4037925"/>
              <a:ext cx="161825" cy="176400"/>
            </a:xfrm>
            <a:custGeom>
              <a:avLst/>
              <a:gdLst/>
              <a:ahLst/>
              <a:cxnLst/>
              <a:rect l="l" t="t" r="r" b="b"/>
              <a:pathLst>
                <a:path w="6473" h="7056" extrusionOk="0">
                  <a:moveTo>
                    <a:pt x="201" y="0"/>
                  </a:moveTo>
                  <a:cubicBezTo>
                    <a:pt x="151" y="0"/>
                    <a:pt x="101" y="17"/>
                    <a:pt x="67" y="50"/>
                  </a:cubicBezTo>
                  <a:cubicBezTo>
                    <a:pt x="1" y="117"/>
                    <a:pt x="1" y="250"/>
                    <a:pt x="67" y="317"/>
                  </a:cubicBezTo>
                  <a:lnTo>
                    <a:pt x="6105" y="6988"/>
                  </a:lnTo>
                  <a:cubicBezTo>
                    <a:pt x="6138" y="7022"/>
                    <a:pt x="6172" y="7055"/>
                    <a:pt x="6239" y="7055"/>
                  </a:cubicBezTo>
                  <a:cubicBezTo>
                    <a:pt x="6405" y="7055"/>
                    <a:pt x="6472" y="6855"/>
                    <a:pt x="6372" y="6722"/>
                  </a:cubicBezTo>
                  <a:lnTo>
                    <a:pt x="334" y="50"/>
                  </a:lnTo>
                  <a:cubicBezTo>
                    <a:pt x="301" y="17"/>
                    <a:pt x="251" y="0"/>
                    <a:pt x="20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81" name="Google Shape;581;p29"/>
            <p:cNvSpPr/>
            <p:nvPr/>
          </p:nvSpPr>
          <p:spPr>
            <a:xfrm>
              <a:off x="5243075" y="3415900"/>
              <a:ext cx="113450" cy="288875"/>
            </a:xfrm>
            <a:custGeom>
              <a:avLst/>
              <a:gdLst/>
              <a:ahLst/>
              <a:cxnLst/>
              <a:rect l="l" t="t" r="r" b="b"/>
              <a:pathLst>
                <a:path w="4538" h="11555" extrusionOk="0">
                  <a:moveTo>
                    <a:pt x="4391" y="0"/>
                  </a:moveTo>
                  <a:cubicBezTo>
                    <a:pt x="4355" y="0"/>
                    <a:pt x="4337" y="31"/>
                    <a:pt x="4337" y="80"/>
                  </a:cubicBezTo>
                  <a:lnTo>
                    <a:pt x="34" y="11422"/>
                  </a:lnTo>
                  <a:cubicBezTo>
                    <a:pt x="1" y="11488"/>
                    <a:pt x="34" y="11522"/>
                    <a:pt x="101" y="11555"/>
                  </a:cubicBezTo>
                  <a:lnTo>
                    <a:pt x="134" y="11555"/>
                  </a:lnTo>
                  <a:cubicBezTo>
                    <a:pt x="168" y="11555"/>
                    <a:pt x="234" y="11555"/>
                    <a:pt x="234" y="11522"/>
                  </a:cubicBezTo>
                  <a:lnTo>
                    <a:pt x="4504" y="147"/>
                  </a:lnTo>
                  <a:cubicBezTo>
                    <a:pt x="4537" y="113"/>
                    <a:pt x="4471" y="13"/>
                    <a:pt x="4437" y="13"/>
                  </a:cubicBezTo>
                  <a:cubicBezTo>
                    <a:pt x="4419" y="4"/>
                    <a:pt x="4404" y="0"/>
                    <a:pt x="439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82" name="Google Shape;582;p29"/>
            <p:cNvSpPr/>
            <p:nvPr/>
          </p:nvSpPr>
          <p:spPr>
            <a:xfrm>
              <a:off x="5417375" y="3377025"/>
              <a:ext cx="94250" cy="133450"/>
            </a:xfrm>
            <a:custGeom>
              <a:avLst/>
              <a:gdLst/>
              <a:ahLst/>
              <a:cxnLst/>
              <a:rect l="l" t="t" r="r" b="b"/>
              <a:pathLst>
                <a:path w="3770" h="5338" extrusionOk="0">
                  <a:moveTo>
                    <a:pt x="67" y="1"/>
                  </a:moveTo>
                  <a:cubicBezTo>
                    <a:pt x="34" y="34"/>
                    <a:pt x="0" y="101"/>
                    <a:pt x="34" y="134"/>
                  </a:cubicBezTo>
                  <a:lnTo>
                    <a:pt x="3603" y="5304"/>
                  </a:lnTo>
                  <a:cubicBezTo>
                    <a:pt x="3603" y="5304"/>
                    <a:pt x="3636" y="5338"/>
                    <a:pt x="3670" y="5338"/>
                  </a:cubicBezTo>
                  <a:cubicBezTo>
                    <a:pt x="3703" y="5338"/>
                    <a:pt x="3703" y="5338"/>
                    <a:pt x="3703" y="5304"/>
                  </a:cubicBezTo>
                  <a:cubicBezTo>
                    <a:pt x="3770" y="5304"/>
                    <a:pt x="3770" y="5238"/>
                    <a:pt x="3736" y="5204"/>
                  </a:cubicBezTo>
                  <a:lnTo>
                    <a:pt x="167" y="34"/>
                  </a:lnTo>
                  <a:cubicBezTo>
                    <a:pt x="167" y="1"/>
                    <a:pt x="100" y="1"/>
                    <a:pt x="6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83" name="Google Shape;583;p29"/>
            <p:cNvSpPr/>
            <p:nvPr/>
          </p:nvSpPr>
          <p:spPr>
            <a:xfrm>
              <a:off x="4401650" y="3032075"/>
              <a:ext cx="136775" cy="255750"/>
            </a:xfrm>
            <a:custGeom>
              <a:avLst/>
              <a:gdLst/>
              <a:ahLst/>
              <a:cxnLst/>
              <a:rect l="l" t="t" r="r" b="b"/>
              <a:pathLst>
                <a:path w="5471" h="10230" extrusionOk="0">
                  <a:moveTo>
                    <a:pt x="185" y="0"/>
                  </a:moveTo>
                  <a:cubicBezTo>
                    <a:pt x="167" y="0"/>
                    <a:pt x="148" y="8"/>
                    <a:pt x="134" y="22"/>
                  </a:cubicBezTo>
                  <a:cubicBezTo>
                    <a:pt x="100" y="22"/>
                    <a:pt x="0" y="122"/>
                    <a:pt x="34" y="155"/>
                  </a:cubicBezTo>
                  <a:lnTo>
                    <a:pt x="5204" y="10229"/>
                  </a:lnTo>
                  <a:lnTo>
                    <a:pt x="5371" y="10229"/>
                  </a:lnTo>
                  <a:lnTo>
                    <a:pt x="5404" y="10196"/>
                  </a:lnTo>
                  <a:cubicBezTo>
                    <a:pt x="5438" y="10196"/>
                    <a:pt x="5471" y="10129"/>
                    <a:pt x="5438" y="10096"/>
                  </a:cubicBezTo>
                  <a:lnTo>
                    <a:pt x="234" y="55"/>
                  </a:lnTo>
                  <a:cubicBezTo>
                    <a:pt x="234" y="16"/>
                    <a:pt x="211" y="0"/>
                    <a:pt x="18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84" name="Google Shape;584;p29"/>
            <p:cNvSpPr/>
            <p:nvPr/>
          </p:nvSpPr>
          <p:spPr>
            <a:xfrm>
              <a:off x="3999700" y="2893000"/>
              <a:ext cx="95075" cy="383150"/>
            </a:xfrm>
            <a:custGeom>
              <a:avLst/>
              <a:gdLst/>
              <a:ahLst/>
              <a:cxnLst/>
              <a:rect l="l" t="t" r="r" b="b"/>
              <a:pathLst>
                <a:path w="3803" h="15326" extrusionOk="0">
                  <a:moveTo>
                    <a:pt x="3654" y="1"/>
                  </a:moveTo>
                  <a:cubicBezTo>
                    <a:pt x="3603" y="1"/>
                    <a:pt x="3536" y="24"/>
                    <a:pt x="3536" y="48"/>
                  </a:cubicBezTo>
                  <a:lnTo>
                    <a:pt x="0" y="15225"/>
                  </a:lnTo>
                  <a:cubicBezTo>
                    <a:pt x="0" y="15259"/>
                    <a:pt x="100" y="15325"/>
                    <a:pt x="134" y="15325"/>
                  </a:cubicBezTo>
                  <a:cubicBezTo>
                    <a:pt x="167" y="15325"/>
                    <a:pt x="200" y="15292"/>
                    <a:pt x="200" y="15259"/>
                  </a:cubicBezTo>
                  <a:lnTo>
                    <a:pt x="3770" y="114"/>
                  </a:lnTo>
                  <a:cubicBezTo>
                    <a:pt x="3803" y="48"/>
                    <a:pt x="3770" y="14"/>
                    <a:pt x="3703" y="14"/>
                  </a:cubicBezTo>
                  <a:cubicBezTo>
                    <a:pt x="3693" y="5"/>
                    <a:pt x="3675" y="1"/>
                    <a:pt x="365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85" name="Google Shape;585;p29"/>
            <p:cNvSpPr/>
            <p:nvPr/>
          </p:nvSpPr>
          <p:spPr>
            <a:xfrm>
              <a:off x="4197325" y="3417050"/>
              <a:ext cx="81750" cy="180150"/>
            </a:xfrm>
            <a:custGeom>
              <a:avLst/>
              <a:gdLst/>
              <a:ahLst/>
              <a:cxnLst/>
              <a:rect l="l" t="t" r="r" b="b"/>
              <a:pathLst>
                <a:path w="3270" h="7206" extrusionOk="0">
                  <a:moveTo>
                    <a:pt x="3103" y="1"/>
                  </a:moveTo>
                  <a:cubicBezTo>
                    <a:pt x="3070" y="1"/>
                    <a:pt x="3003" y="1"/>
                    <a:pt x="3003" y="67"/>
                  </a:cubicBezTo>
                  <a:lnTo>
                    <a:pt x="34" y="7106"/>
                  </a:lnTo>
                  <a:cubicBezTo>
                    <a:pt x="1" y="7139"/>
                    <a:pt x="34" y="7206"/>
                    <a:pt x="68" y="7206"/>
                  </a:cubicBezTo>
                  <a:lnTo>
                    <a:pt x="101" y="7206"/>
                  </a:lnTo>
                  <a:cubicBezTo>
                    <a:pt x="168" y="7206"/>
                    <a:pt x="234" y="7172"/>
                    <a:pt x="268" y="7139"/>
                  </a:cubicBezTo>
                  <a:lnTo>
                    <a:pt x="3237" y="67"/>
                  </a:lnTo>
                  <a:cubicBezTo>
                    <a:pt x="3270" y="34"/>
                    <a:pt x="3136" y="34"/>
                    <a:pt x="3103"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86" name="Google Shape;586;p29"/>
            <p:cNvSpPr/>
            <p:nvPr/>
          </p:nvSpPr>
          <p:spPr>
            <a:xfrm>
              <a:off x="5213050" y="3659150"/>
              <a:ext cx="66750" cy="86225"/>
            </a:xfrm>
            <a:custGeom>
              <a:avLst/>
              <a:gdLst/>
              <a:ahLst/>
              <a:cxnLst/>
              <a:rect l="l" t="t" r="r" b="b"/>
              <a:pathLst>
                <a:path w="2670" h="3449" extrusionOk="0">
                  <a:moveTo>
                    <a:pt x="1940" y="1"/>
                  </a:moveTo>
                  <a:cubicBezTo>
                    <a:pt x="1758" y="1"/>
                    <a:pt x="1552" y="62"/>
                    <a:pt x="1335" y="190"/>
                  </a:cubicBezTo>
                  <a:cubicBezTo>
                    <a:pt x="535" y="691"/>
                    <a:pt x="34" y="1558"/>
                    <a:pt x="1" y="2492"/>
                  </a:cubicBezTo>
                  <a:cubicBezTo>
                    <a:pt x="1" y="3103"/>
                    <a:pt x="299" y="3449"/>
                    <a:pt x="731" y="3449"/>
                  </a:cubicBezTo>
                  <a:cubicBezTo>
                    <a:pt x="913" y="3449"/>
                    <a:pt x="1118" y="3388"/>
                    <a:pt x="1335" y="3259"/>
                  </a:cubicBezTo>
                  <a:cubicBezTo>
                    <a:pt x="2136" y="2759"/>
                    <a:pt x="2603" y="1892"/>
                    <a:pt x="2669" y="958"/>
                  </a:cubicBezTo>
                  <a:cubicBezTo>
                    <a:pt x="2669" y="347"/>
                    <a:pt x="2372" y="1"/>
                    <a:pt x="1940"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87" name="Google Shape;587;p29"/>
            <p:cNvSpPr/>
            <p:nvPr/>
          </p:nvSpPr>
          <p:spPr>
            <a:xfrm>
              <a:off x="4367450" y="2982200"/>
              <a:ext cx="76750" cy="100025"/>
            </a:xfrm>
            <a:custGeom>
              <a:avLst/>
              <a:gdLst/>
              <a:ahLst/>
              <a:cxnLst/>
              <a:rect l="l" t="t" r="r" b="b"/>
              <a:pathLst>
                <a:path w="3070" h="4001" extrusionOk="0">
                  <a:moveTo>
                    <a:pt x="2232" y="0"/>
                  </a:moveTo>
                  <a:cubicBezTo>
                    <a:pt x="2025" y="0"/>
                    <a:pt x="1788" y="70"/>
                    <a:pt x="1535" y="216"/>
                  </a:cubicBezTo>
                  <a:cubicBezTo>
                    <a:pt x="635" y="816"/>
                    <a:pt x="67" y="1817"/>
                    <a:pt x="1" y="2884"/>
                  </a:cubicBezTo>
                  <a:cubicBezTo>
                    <a:pt x="1" y="3593"/>
                    <a:pt x="352" y="4000"/>
                    <a:pt x="853" y="4000"/>
                  </a:cubicBezTo>
                  <a:cubicBezTo>
                    <a:pt x="1060" y="4000"/>
                    <a:pt x="1292" y="3931"/>
                    <a:pt x="1535" y="3785"/>
                  </a:cubicBezTo>
                  <a:cubicBezTo>
                    <a:pt x="2436" y="3185"/>
                    <a:pt x="3036" y="2184"/>
                    <a:pt x="3070" y="1116"/>
                  </a:cubicBezTo>
                  <a:cubicBezTo>
                    <a:pt x="3070" y="408"/>
                    <a:pt x="2735" y="0"/>
                    <a:pt x="223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88" name="Google Shape;588;p29"/>
            <p:cNvSpPr/>
            <p:nvPr/>
          </p:nvSpPr>
          <p:spPr>
            <a:xfrm>
              <a:off x="4244875" y="3380625"/>
              <a:ext cx="59225" cy="76225"/>
            </a:xfrm>
            <a:custGeom>
              <a:avLst/>
              <a:gdLst/>
              <a:ahLst/>
              <a:cxnLst/>
              <a:rect l="l" t="t" r="r" b="b"/>
              <a:pathLst>
                <a:path w="2369" h="3049" extrusionOk="0">
                  <a:moveTo>
                    <a:pt x="1700" y="1"/>
                  </a:moveTo>
                  <a:cubicBezTo>
                    <a:pt x="1540" y="1"/>
                    <a:pt x="1359" y="51"/>
                    <a:pt x="1168" y="157"/>
                  </a:cubicBezTo>
                  <a:cubicBezTo>
                    <a:pt x="467" y="624"/>
                    <a:pt x="34" y="1391"/>
                    <a:pt x="0" y="2225"/>
                  </a:cubicBezTo>
                  <a:cubicBezTo>
                    <a:pt x="0" y="2746"/>
                    <a:pt x="270" y="3049"/>
                    <a:pt x="653" y="3049"/>
                  </a:cubicBezTo>
                  <a:cubicBezTo>
                    <a:pt x="809" y="3049"/>
                    <a:pt x="984" y="2998"/>
                    <a:pt x="1168" y="2892"/>
                  </a:cubicBezTo>
                  <a:cubicBezTo>
                    <a:pt x="1868" y="2458"/>
                    <a:pt x="2302" y="1691"/>
                    <a:pt x="2369" y="857"/>
                  </a:cubicBezTo>
                  <a:cubicBezTo>
                    <a:pt x="2369" y="311"/>
                    <a:pt x="2098" y="1"/>
                    <a:pt x="1700"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89" name="Google Shape;589;p29"/>
            <p:cNvSpPr/>
            <p:nvPr/>
          </p:nvSpPr>
          <p:spPr>
            <a:xfrm>
              <a:off x="4063075" y="2856925"/>
              <a:ext cx="58400" cy="76200"/>
            </a:xfrm>
            <a:custGeom>
              <a:avLst/>
              <a:gdLst/>
              <a:ahLst/>
              <a:cxnLst/>
              <a:rect l="l" t="t" r="r" b="b"/>
              <a:pathLst>
                <a:path w="2336" h="3048" extrusionOk="0">
                  <a:moveTo>
                    <a:pt x="1694" y="1"/>
                  </a:moveTo>
                  <a:cubicBezTo>
                    <a:pt x="1538" y="1"/>
                    <a:pt x="1360" y="51"/>
                    <a:pt x="1168" y="156"/>
                  </a:cubicBezTo>
                  <a:cubicBezTo>
                    <a:pt x="467" y="623"/>
                    <a:pt x="34" y="1357"/>
                    <a:pt x="0" y="2191"/>
                  </a:cubicBezTo>
                  <a:cubicBezTo>
                    <a:pt x="0" y="2738"/>
                    <a:pt x="254" y="3048"/>
                    <a:pt x="642" y="3048"/>
                  </a:cubicBezTo>
                  <a:cubicBezTo>
                    <a:pt x="798" y="3048"/>
                    <a:pt x="976" y="2997"/>
                    <a:pt x="1168" y="2892"/>
                  </a:cubicBezTo>
                  <a:cubicBezTo>
                    <a:pt x="1868" y="2425"/>
                    <a:pt x="2302" y="1658"/>
                    <a:pt x="2335" y="857"/>
                  </a:cubicBezTo>
                  <a:cubicBezTo>
                    <a:pt x="2335" y="310"/>
                    <a:pt x="2081" y="1"/>
                    <a:pt x="169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90" name="Google Shape;590;p29"/>
            <p:cNvSpPr/>
            <p:nvPr/>
          </p:nvSpPr>
          <p:spPr>
            <a:xfrm>
              <a:off x="5486600" y="3479350"/>
              <a:ext cx="45050" cy="57775"/>
            </a:xfrm>
            <a:custGeom>
              <a:avLst/>
              <a:gdLst/>
              <a:ahLst/>
              <a:cxnLst/>
              <a:rect l="l" t="t" r="r" b="b"/>
              <a:pathLst>
                <a:path w="1802" h="2311" extrusionOk="0">
                  <a:moveTo>
                    <a:pt x="1291" y="0"/>
                  </a:moveTo>
                  <a:cubicBezTo>
                    <a:pt x="1173" y="0"/>
                    <a:pt x="1041" y="36"/>
                    <a:pt x="901" y="111"/>
                  </a:cubicBezTo>
                  <a:cubicBezTo>
                    <a:pt x="367" y="444"/>
                    <a:pt x="33" y="1045"/>
                    <a:pt x="0" y="1678"/>
                  </a:cubicBezTo>
                  <a:cubicBezTo>
                    <a:pt x="0" y="2076"/>
                    <a:pt x="197" y="2310"/>
                    <a:pt x="488" y="2310"/>
                  </a:cubicBezTo>
                  <a:cubicBezTo>
                    <a:pt x="611" y="2310"/>
                    <a:pt x="752" y="2268"/>
                    <a:pt x="901" y="2179"/>
                  </a:cubicBezTo>
                  <a:cubicBezTo>
                    <a:pt x="1434" y="1845"/>
                    <a:pt x="1768" y="1278"/>
                    <a:pt x="1801" y="644"/>
                  </a:cubicBezTo>
                  <a:cubicBezTo>
                    <a:pt x="1801" y="236"/>
                    <a:pt x="1594" y="0"/>
                    <a:pt x="1291"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91" name="Google Shape;591;p29"/>
            <p:cNvSpPr/>
            <p:nvPr/>
          </p:nvSpPr>
          <p:spPr>
            <a:xfrm>
              <a:off x="4640975" y="3562400"/>
              <a:ext cx="158475" cy="204850"/>
            </a:xfrm>
            <a:custGeom>
              <a:avLst/>
              <a:gdLst/>
              <a:ahLst/>
              <a:cxnLst/>
              <a:rect l="l" t="t" r="r" b="b"/>
              <a:pathLst>
                <a:path w="6339" h="8194" extrusionOk="0">
                  <a:moveTo>
                    <a:pt x="4580" y="0"/>
                  </a:moveTo>
                  <a:cubicBezTo>
                    <a:pt x="4157" y="0"/>
                    <a:pt x="3679" y="137"/>
                    <a:pt x="3170" y="424"/>
                  </a:cubicBezTo>
                  <a:cubicBezTo>
                    <a:pt x="1302" y="1659"/>
                    <a:pt x="101" y="3694"/>
                    <a:pt x="1" y="5928"/>
                  </a:cubicBezTo>
                  <a:cubicBezTo>
                    <a:pt x="1" y="7371"/>
                    <a:pt x="705" y="8193"/>
                    <a:pt x="1745" y="8193"/>
                  </a:cubicBezTo>
                  <a:cubicBezTo>
                    <a:pt x="2172" y="8193"/>
                    <a:pt x="2655" y="8054"/>
                    <a:pt x="3170" y="7763"/>
                  </a:cubicBezTo>
                  <a:cubicBezTo>
                    <a:pt x="5038" y="6529"/>
                    <a:pt x="6205" y="4494"/>
                    <a:pt x="6339" y="2259"/>
                  </a:cubicBezTo>
                  <a:cubicBezTo>
                    <a:pt x="6339" y="834"/>
                    <a:pt x="5628" y="0"/>
                    <a:pt x="458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92" name="Google Shape;592;p29"/>
            <p:cNvSpPr/>
            <p:nvPr/>
          </p:nvSpPr>
          <p:spPr>
            <a:xfrm>
              <a:off x="4023875" y="4209375"/>
              <a:ext cx="159300" cy="205000"/>
            </a:xfrm>
            <a:custGeom>
              <a:avLst/>
              <a:gdLst/>
              <a:ahLst/>
              <a:cxnLst/>
              <a:rect l="l" t="t" r="r" b="b"/>
              <a:pathLst>
                <a:path w="6372" h="8200" extrusionOk="0">
                  <a:moveTo>
                    <a:pt x="4613" y="1"/>
                  </a:moveTo>
                  <a:cubicBezTo>
                    <a:pt x="4187" y="1"/>
                    <a:pt x="3708" y="139"/>
                    <a:pt x="3203" y="431"/>
                  </a:cubicBezTo>
                  <a:cubicBezTo>
                    <a:pt x="1302" y="1665"/>
                    <a:pt x="134" y="3700"/>
                    <a:pt x="1" y="5935"/>
                  </a:cubicBezTo>
                  <a:cubicBezTo>
                    <a:pt x="1" y="7377"/>
                    <a:pt x="721" y="8199"/>
                    <a:pt x="1771" y="8199"/>
                  </a:cubicBezTo>
                  <a:cubicBezTo>
                    <a:pt x="2202" y="8199"/>
                    <a:pt x="2688" y="8061"/>
                    <a:pt x="3203" y="7769"/>
                  </a:cubicBezTo>
                  <a:cubicBezTo>
                    <a:pt x="5071" y="6535"/>
                    <a:pt x="6238" y="4500"/>
                    <a:pt x="6372" y="2265"/>
                  </a:cubicBezTo>
                  <a:cubicBezTo>
                    <a:pt x="6372" y="823"/>
                    <a:pt x="5651" y="1"/>
                    <a:pt x="461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93" name="Google Shape;593;p29"/>
            <p:cNvSpPr/>
            <p:nvPr/>
          </p:nvSpPr>
          <p:spPr>
            <a:xfrm>
              <a:off x="3329225" y="4196800"/>
              <a:ext cx="119275" cy="153425"/>
            </a:xfrm>
            <a:custGeom>
              <a:avLst/>
              <a:gdLst/>
              <a:ahLst/>
              <a:cxnLst/>
              <a:rect l="l" t="t" r="r" b="b"/>
              <a:pathLst>
                <a:path w="4771" h="6137" extrusionOk="0">
                  <a:moveTo>
                    <a:pt x="3468" y="0"/>
                  </a:moveTo>
                  <a:cubicBezTo>
                    <a:pt x="3147" y="0"/>
                    <a:pt x="2785" y="108"/>
                    <a:pt x="2402" y="333"/>
                  </a:cubicBezTo>
                  <a:cubicBezTo>
                    <a:pt x="967" y="1234"/>
                    <a:pt x="100" y="2768"/>
                    <a:pt x="0" y="4436"/>
                  </a:cubicBezTo>
                  <a:cubicBezTo>
                    <a:pt x="0" y="5519"/>
                    <a:pt x="532" y="6137"/>
                    <a:pt x="1314" y="6137"/>
                  </a:cubicBezTo>
                  <a:cubicBezTo>
                    <a:pt x="1640" y="6137"/>
                    <a:pt x="2009" y="6030"/>
                    <a:pt x="2402" y="5804"/>
                  </a:cubicBezTo>
                  <a:cubicBezTo>
                    <a:pt x="3803" y="4903"/>
                    <a:pt x="4670" y="3369"/>
                    <a:pt x="4770" y="1701"/>
                  </a:cubicBezTo>
                  <a:cubicBezTo>
                    <a:pt x="4770" y="618"/>
                    <a:pt x="4238" y="0"/>
                    <a:pt x="346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94" name="Google Shape;594;p29"/>
            <p:cNvSpPr/>
            <p:nvPr/>
          </p:nvSpPr>
          <p:spPr>
            <a:xfrm>
              <a:off x="3710325" y="3780825"/>
              <a:ext cx="121775" cy="157275"/>
            </a:xfrm>
            <a:custGeom>
              <a:avLst/>
              <a:gdLst/>
              <a:ahLst/>
              <a:cxnLst/>
              <a:rect l="l" t="t" r="r" b="b"/>
              <a:pathLst>
                <a:path w="4871" h="6291" extrusionOk="0">
                  <a:moveTo>
                    <a:pt x="3512" y="1"/>
                  </a:moveTo>
                  <a:cubicBezTo>
                    <a:pt x="3186" y="1"/>
                    <a:pt x="2821" y="106"/>
                    <a:pt x="2435" y="327"/>
                  </a:cubicBezTo>
                  <a:cubicBezTo>
                    <a:pt x="1001" y="1261"/>
                    <a:pt x="67" y="2829"/>
                    <a:pt x="0" y="4563"/>
                  </a:cubicBezTo>
                  <a:cubicBezTo>
                    <a:pt x="0" y="5655"/>
                    <a:pt x="540" y="6291"/>
                    <a:pt x="1344" y="6291"/>
                  </a:cubicBezTo>
                  <a:cubicBezTo>
                    <a:pt x="1671" y="6291"/>
                    <a:pt x="2041" y="6186"/>
                    <a:pt x="2435" y="5964"/>
                  </a:cubicBezTo>
                  <a:cubicBezTo>
                    <a:pt x="3870" y="5030"/>
                    <a:pt x="4770" y="3463"/>
                    <a:pt x="4870" y="1728"/>
                  </a:cubicBezTo>
                  <a:cubicBezTo>
                    <a:pt x="4870" y="637"/>
                    <a:pt x="4314" y="1"/>
                    <a:pt x="351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95" name="Google Shape;595;p29"/>
            <p:cNvSpPr/>
            <p:nvPr/>
          </p:nvSpPr>
          <p:spPr>
            <a:xfrm>
              <a:off x="4111450" y="3638700"/>
              <a:ext cx="96750" cy="125800"/>
            </a:xfrm>
            <a:custGeom>
              <a:avLst/>
              <a:gdLst/>
              <a:ahLst/>
              <a:cxnLst/>
              <a:rect l="l" t="t" r="r" b="b"/>
              <a:pathLst>
                <a:path w="3870" h="5032" extrusionOk="0">
                  <a:moveTo>
                    <a:pt x="2806" y="0"/>
                  </a:moveTo>
                  <a:cubicBezTo>
                    <a:pt x="2544" y="0"/>
                    <a:pt x="2248" y="89"/>
                    <a:pt x="1935" y="275"/>
                  </a:cubicBezTo>
                  <a:cubicBezTo>
                    <a:pt x="801" y="1008"/>
                    <a:pt x="67" y="2276"/>
                    <a:pt x="0" y="3644"/>
                  </a:cubicBezTo>
                  <a:cubicBezTo>
                    <a:pt x="0" y="4524"/>
                    <a:pt x="442" y="5031"/>
                    <a:pt x="1083" y="5031"/>
                  </a:cubicBezTo>
                  <a:cubicBezTo>
                    <a:pt x="1340" y="5031"/>
                    <a:pt x="1629" y="4950"/>
                    <a:pt x="1935" y="4778"/>
                  </a:cubicBezTo>
                  <a:cubicBezTo>
                    <a:pt x="3069" y="4011"/>
                    <a:pt x="3803" y="2776"/>
                    <a:pt x="3870" y="1409"/>
                  </a:cubicBezTo>
                  <a:cubicBezTo>
                    <a:pt x="3870" y="513"/>
                    <a:pt x="3436" y="0"/>
                    <a:pt x="280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96" name="Google Shape;596;p29"/>
            <p:cNvSpPr/>
            <p:nvPr/>
          </p:nvSpPr>
          <p:spPr>
            <a:xfrm>
              <a:off x="3392600" y="3519950"/>
              <a:ext cx="96750" cy="125800"/>
            </a:xfrm>
            <a:custGeom>
              <a:avLst/>
              <a:gdLst/>
              <a:ahLst/>
              <a:cxnLst/>
              <a:rect l="l" t="t" r="r" b="b"/>
              <a:pathLst>
                <a:path w="3870" h="5032" extrusionOk="0">
                  <a:moveTo>
                    <a:pt x="2787" y="1"/>
                  </a:moveTo>
                  <a:cubicBezTo>
                    <a:pt x="2530" y="1"/>
                    <a:pt x="2241" y="83"/>
                    <a:pt x="1935" y="254"/>
                  </a:cubicBezTo>
                  <a:cubicBezTo>
                    <a:pt x="767" y="1022"/>
                    <a:pt x="67" y="2256"/>
                    <a:pt x="0" y="3624"/>
                  </a:cubicBezTo>
                  <a:cubicBezTo>
                    <a:pt x="0" y="4519"/>
                    <a:pt x="433" y="5032"/>
                    <a:pt x="1064" y="5032"/>
                  </a:cubicBezTo>
                  <a:cubicBezTo>
                    <a:pt x="1326" y="5032"/>
                    <a:pt x="1622" y="4944"/>
                    <a:pt x="1935" y="4758"/>
                  </a:cubicBezTo>
                  <a:cubicBezTo>
                    <a:pt x="3069" y="4024"/>
                    <a:pt x="3803" y="2756"/>
                    <a:pt x="3870" y="1389"/>
                  </a:cubicBezTo>
                  <a:cubicBezTo>
                    <a:pt x="3870" y="508"/>
                    <a:pt x="3428" y="1"/>
                    <a:pt x="278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97" name="Google Shape;597;p29"/>
            <p:cNvSpPr/>
            <p:nvPr/>
          </p:nvSpPr>
          <p:spPr>
            <a:xfrm>
              <a:off x="5070450" y="3340275"/>
              <a:ext cx="67575" cy="86025"/>
            </a:xfrm>
            <a:custGeom>
              <a:avLst/>
              <a:gdLst/>
              <a:ahLst/>
              <a:cxnLst/>
              <a:rect l="l" t="t" r="r" b="b"/>
              <a:pathLst>
                <a:path w="2703" h="3441" extrusionOk="0">
                  <a:moveTo>
                    <a:pt x="1927" y="1"/>
                  </a:moveTo>
                  <a:cubicBezTo>
                    <a:pt x="1746" y="1"/>
                    <a:pt x="1545" y="55"/>
                    <a:pt x="1335" y="170"/>
                  </a:cubicBezTo>
                  <a:cubicBezTo>
                    <a:pt x="568" y="670"/>
                    <a:pt x="68" y="1537"/>
                    <a:pt x="1" y="2505"/>
                  </a:cubicBezTo>
                  <a:cubicBezTo>
                    <a:pt x="1" y="3100"/>
                    <a:pt x="307" y="3441"/>
                    <a:pt x="750" y="3441"/>
                  </a:cubicBezTo>
                  <a:cubicBezTo>
                    <a:pt x="927" y="3441"/>
                    <a:pt x="1125" y="3386"/>
                    <a:pt x="1335" y="3272"/>
                  </a:cubicBezTo>
                  <a:cubicBezTo>
                    <a:pt x="2136" y="2738"/>
                    <a:pt x="2636" y="1904"/>
                    <a:pt x="2703" y="937"/>
                  </a:cubicBezTo>
                  <a:cubicBezTo>
                    <a:pt x="2703" y="341"/>
                    <a:pt x="2379" y="1"/>
                    <a:pt x="192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98" name="Google Shape;598;p29"/>
            <p:cNvSpPr/>
            <p:nvPr/>
          </p:nvSpPr>
          <p:spPr>
            <a:xfrm>
              <a:off x="5353150" y="3302400"/>
              <a:ext cx="66750" cy="86350"/>
            </a:xfrm>
            <a:custGeom>
              <a:avLst/>
              <a:gdLst/>
              <a:ahLst/>
              <a:cxnLst/>
              <a:rect l="l" t="t" r="r" b="b"/>
              <a:pathLst>
                <a:path w="2670" h="3454" extrusionOk="0">
                  <a:moveTo>
                    <a:pt x="1925" y="0"/>
                  </a:moveTo>
                  <a:cubicBezTo>
                    <a:pt x="1747" y="0"/>
                    <a:pt x="1547" y="59"/>
                    <a:pt x="1335" y="184"/>
                  </a:cubicBezTo>
                  <a:cubicBezTo>
                    <a:pt x="535" y="684"/>
                    <a:pt x="34" y="1551"/>
                    <a:pt x="1" y="2485"/>
                  </a:cubicBezTo>
                  <a:cubicBezTo>
                    <a:pt x="1" y="3106"/>
                    <a:pt x="309" y="3454"/>
                    <a:pt x="753" y="3454"/>
                  </a:cubicBezTo>
                  <a:cubicBezTo>
                    <a:pt x="930" y="3454"/>
                    <a:pt x="1127" y="3399"/>
                    <a:pt x="1335" y="3286"/>
                  </a:cubicBezTo>
                  <a:cubicBezTo>
                    <a:pt x="2136" y="2752"/>
                    <a:pt x="2636" y="1885"/>
                    <a:pt x="2669" y="951"/>
                  </a:cubicBezTo>
                  <a:cubicBezTo>
                    <a:pt x="2669" y="357"/>
                    <a:pt x="2365" y="0"/>
                    <a:pt x="192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599" name="Google Shape;599;p29"/>
            <p:cNvSpPr/>
            <p:nvPr/>
          </p:nvSpPr>
          <p:spPr>
            <a:xfrm>
              <a:off x="3128250" y="3949875"/>
              <a:ext cx="67550" cy="86400"/>
            </a:xfrm>
            <a:custGeom>
              <a:avLst/>
              <a:gdLst/>
              <a:ahLst/>
              <a:cxnLst/>
              <a:rect l="l" t="t" r="r" b="b"/>
              <a:pathLst>
                <a:path w="2702" h="3456" extrusionOk="0">
                  <a:moveTo>
                    <a:pt x="1941" y="1"/>
                  </a:moveTo>
                  <a:cubicBezTo>
                    <a:pt x="1759" y="1"/>
                    <a:pt x="1554" y="55"/>
                    <a:pt x="1334" y="170"/>
                  </a:cubicBezTo>
                  <a:cubicBezTo>
                    <a:pt x="567" y="703"/>
                    <a:pt x="67" y="1537"/>
                    <a:pt x="0" y="2505"/>
                  </a:cubicBezTo>
                  <a:cubicBezTo>
                    <a:pt x="0" y="3098"/>
                    <a:pt x="304" y="3455"/>
                    <a:pt x="744" y="3455"/>
                  </a:cubicBezTo>
                  <a:cubicBezTo>
                    <a:pt x="923" y="3455"/>
                    <a:pt x="1123" y="3397"/>
                    <a:pt x="1334" y="3272"/>
                  </a:cubicBezTo>
                  <a:cubicBezTo>
                    <a:pt x="2135" y="2772"/>
                    <a:pt x="2635" y="1904"/>
                    <a:pt x="2702" y="937"/>
                  </a:cubicBezTo>
                  <a:cubicBezTo>
                    <a:pt x="2702" y="341"/>
                    <a:pt x="2396" y="1"/>
                    <a:pt x="19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00" name="Google Shape;600;p29"/>
            <p:cNvSpPr/>
            <p:nvPr/>
          </p:nvSpPr>
          <p:spPr>
            <a:xfrm>
              <a:off x="3948825" y="3303900"/>
              <a:ext cx="66750" cy="86225"/>
            </a:xfrm>
            <a:custGeom>
              <a:avLst/>
              <a:gdLst/>
              <a:ahLst/>
              <a:cxnLst/>
              <a:rect l="l" t="t" r="r" b="b"/>
              <a:pathLst>
                <a:path w="2670" h="3449" extrusionOk="0">
                  <a:moveTo>
                    <a:pt x="1939" y="1"/>
                  </a:moveTo>
                  <a:cubicBezTo>
                    <a:pt x="1757" y="1"/>
                    <a:pt x="1552" y="62"/>
                    <a:pt x="1335" y="190"/>
                  </a:cubicBezTo>
                  <a:cubicBezTo>
                    <a:pt x="534" y="691"/>
                    <a:pt x="34" y="1558"/>
                    <a:pt x="0" y="2492"/>
                  </a:cubicBezTo>
                  <a:cubicBezTo>
                    <a:pt x="0" y="3103"/>
                    <a:pt x="298" y="3449"/>
                    <a:pt x="730" y="3449"/>
                  </a:cubicBezTo>
                  <a:cubicBezTo>
                    <a:pt x="912" y="3449"/>
                    <a:pt x="1118" y="3387"/>
                    <a:pt x="1335" y="3259"/>
                  </a:cubicBezTo>
                  <a:cubicBezTo>
                    <a:pt x="2102" y="2759"/>
                    <a:pt x="2602" y="1891"/>
                    <a:pt x="2669" y="957"/>
                  </a:cubicBezTo>
                  <a:cubicBezTo>
                    <a:pt x="2669" y="347"/>
                    <a:pt x="2371" y="1"/>
                    <a:pt x="19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01" name="Google Shape;601;p29"/>
            <p:cNvSpPr/>
            <p:nvPr/>
          </p:nvSpPr>
          <p:spPr>
            <a:xfrm>
              <a:off x="4335775" y="2776575"/>
              <a:ext cx="67575" cy="86500"/>
            </a:xfrm>
            <a:custGeom>
              <a:avLst/>
              <a:gdLst/>
              <a:ahLst/>
              <a:cxnLst/>
              <a:rect l="l" t="t" r="r" b="b"/>
              <a:pathLst>
                <a:path w="2703" h="3460" extrusionOk="0">
                  <a:moveTo>
                    <a:pt x="1950" y="0"/>
                  </a:moveTo>
                  <a:cubicBezTo>
                    <a:pt x="1773" y="0"/>
                    <a:pt x="1576" y="55"/>
                    <a:pt x="1368" y="168"/>
                  </a:cubicBezTo>
                  <a:cubicBezTo>
                    <a:pt x="567" y="702"/>
                    <a:pt x="67" y="1569"/>
                    <a:pt x="0" y="2503"/>
                  </a:cubicBezTo>
                  <a:cubicBezTo>
                    <a:pt x="0" y="3114"/>
                    <a:pt x="298" y="3460"/>
                    <a:pt x="742" y="3460"/>
                  </a:cubicBezTo>
                  <a:cubicBezTo>
                    <a:pt x="928" y="3460"/>
                    <a:pt x="1141" y="3399"/>
                    <a:pt x="1368" y="3270"/>
                  </a:cubicBezTo>
                  <a:cubicBezTo>
                    <a:pt x="2135" y="2770"/>
                    <a:pt x="2635" y="1903"/>
                    <a:pt x="2702" y="969"/>
                  </a:cubicBezTo>
                  <a:cubicBezTo>
                    <a:pt x="2702" y="347"/>
                    <a:pt x="2394" y="0"/>
                    <a:pt x="195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02" name="Google Shape;602;p29"/>
            <p:cNvSpPr/>
            <p:nvPr/>
          </p:nvSpPr>
          <p:spPr>
            <a:xfrm>
              <a:off x="4535900" y="3275550"/>
              <a:ext cx="66750" cy="86525"/>
            </a:xfrm>
            <a:custGeom>
              <a:avLst/>
              <a:gdLst/>
              <a:ahLst/>
              <a:cxnLst/>
              <a:rect l="l" t="t" r="r" b="b"/>
              <a:pathLst>
                <a:path w="2670" h="3461" extrusionOk="0">
                  <a:moveTo>
                    <a:pt x="1940" y="1"/>
                  </a:moveTo>
                  <a:cubicBezTo>
                    <a:pt x="1758" y="1"/>
                    <a:pt x="1552" y="62"/>
                    <a:pt x="1335" y="190"/>
                  </a:cubicBezTo>
                  <a:cubicBezTo>
                    <a:pt x="535" y="690"/>
                    <a:pt x="34" y="1558"/>
                    <a:pt x="1" y="2492"/>
                  </a:cubicBezTo>
                  <a:cubicBezTo>
                    <a:pt x="1" y="3113"/>
                    <a:pt x="309" y="3460"/>
                    <a:pt x="753" y="3460"/>
                  </a:cubicBezTo>
                  <a:cubicBezTo>
                    <a:pt x="930" y="3460"/>
                    <a:pt x="1127" y="3406"/>
                    <a:pt x="1335" y="3292"/>
                  </a:cubicBezTo>
                  <a:cubicBezTo>
                    <a:pt x="2136" y="2759"/>
                    <a:pt x="2636" y="1891"/>
                    <a:pt x="2669" y="957"/>
                  </a:cubicBezTo>
                  <a:cubicBezTo>
                    <a:pt x="2669" y="347"/>
                    <a:pt x="2372" y="1"/>
                    <a:pt x="19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03" name="Google Shape;603;p29"/>
            <p:cNvSpPr/>
            <p:nvPr/>
          </p:nvSpPr>
          <p:spPr>
            <a:xfrm>
              <a:off x="4577600" y="2504850"/>
              <a:ext cx="104275" cy="123200"/>
            </a:xfrm>
            <a:custGeom>
              <a:avLst/>
              <a:gdLst/>
              <a:ahLst/>
              <a:cxnLst/>
              <a:rect l="l" t="t" r="r" b="b"/>
              <a:pathLst>
                <a:path w="4171" h="4928" extrusionOk="0">
                  <a:moveTo>
                    <a:pt x="2930" y="1"/>
                  </a:moveTo>
                  <a:cubicBezTo>
                    <a:pt x="2206" y="1"/>
                    <a:pt x="1321" y="657"/>
                    <a:pt x="735" y="1697"/>
                  </a:cubicBezTo>
                  <a:cubicBezTo>
                    <a:pt x="1" y="2965"/>
                    <a:pt x="1" y="4366"/>
                    <a:pt x="735" y="4799"/>
                  </a:cubicBezTo>
                  <a:cubicBezTo>
                    <a:pt x="882" y="4886"/>
                    <a:pt x="1048" y="4928"/>
                    <a:pt x="1225" y="4928"/>
                  </a:cubicBezTo>
                  <a:cubicBezTo>
                    <a:pt x="1933" y="4928"/>
                    <a:pt x="2823" y="4271"/>
                    <a:pt x="3437" y="3232"/>
                  </a:cubicBezTo>
                  <a:cubicBezTo>
                    <a:pt x="4170" y="1964"/>
                    <a:pt x="4170" y="563"/>
                    <a:pt x="3437" y="129"/>
                  </a:cubicBezTo>
                  <a:cubicBezTo>
                    <a:pt x="3283" y="42"/>
                    <a:pt x="3111" y="1"/>
                    <a:pt x="293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04" name="Google Shape;604;p29"/>
            <p:cNvSpPr/>
            <p:nvPr/>
          </p:nvSpPr>
          <p:spPr>
            <a:xfrm>
              <a:off x="5213050" y="3659150"/>
              <a:ext cx="66750" cy="86225"/>
            </a:xfrm>
            <a:custGeom>
              <a:avLst/>
              <a:gdLst/>
              <a:ahLst/>
              <a:cxnLst/>
              <a:rect l="l" t="t" r="r" b="b"/>
              <a:pathLst>
                <a:path w="2670" h="3449" extrusionOk="0">
                  <a:moveTo>
                    <a:pt x="1940" y="1"/>
                  </a:moveTo>
                  <a:cubicBezTo>
                    <a:pt x="1758" y="1"/>
                    <a:pt x="1552" y="62"/>
                    <a:pt x="1335" y="190"/>
                  </a:cubicBezTo>
                  <a:cubicBezTo>
                    <a:pt x="535" y="691"/>
                    <a:pt x="34" y="1558"/>
                    <a:pt x="1" y="2492"/>
                  </a:cubicBezTo>
                  <a:cubicBezTo>
                    <a:pt x="1" y="3103"/>
                    <a:pt x="299" y="3449"/>
                    <a:pt x="731" y="3449"/>
                  </a:cubicBezTo>
                  <a:cubicBezTo>
                    <a:pt x="913" y="3449"/>
                    <a:pt x="1118" y="3388"/>
                    <a:pt x="1335" y="3259"/>
                  </a:cubicBezTo>
                  <a:cubicBezTo>
                    <a:pt x="2136" y="2759"/>
                    <a:pt x="2603" y="1892"/>
                    <a:pt x="2669" y="958"/>
                  </a:cubicBezTo>
                  <a:cubicBezTo>
                    <a:pt x="2669" y="347"/>
                    <a:pt x="2372" y="1"/>
                    <a:pt x="19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05" name="Google Shape;605;p29"/>
            <p:cNvSpPr/>
            <p:nvPr/>
          </p:nvSpPr>
          <p:spPr>
            <a:xfrm>
              <a:off x="4367450" y="2982200"/>
              <a:ext cx="76750" cy="100025"/>
            </a:xfrm>
            <a:custGeom>
              <a:avLst/>
              <a:gdLst/>
              <a:ahLst/>
              <a:cxnLst/>
              <a:rect l="l" t="t" r="r" b="b"/>
              <a:pathLst>
                <a:path w="3070" h="4001" extrusionOk="0">
                  <a:moveTo>
                    <a:pt x="2232" y="0"/>
                  </a:moveTo>
                  <a:cubicBezTo>
                    <a:pt x="2025" y="0"/>
                    <a:pt x="1788" y="70"/>
                    <a:pt x="1535" y="216"/>
                  </a:cubicBezTo>
                  <a:cubicBezTo>
                    <a:pt x="635" y="816"/>
                    <a:pt x="67" y="1817"/>
                    <a:pt x="1" y="2884"/>
                  </a:cubicBezTo>
                  <a:cubicBezTo>
                    <a:pt x="1" y="3593"/>
                    <a:pt x="352" y="4000"/>
                    <a:pt x="853" y="4000"/>
                  </a:cubicBezTo>
                  <a:cubicBezTo>
                    <a:pt x="1060" y="4000"/>
                    <a:pt x="1292" y="3931"/>
                    <a:pt x="1535" y="3785"/>
                  </a:cubicBezTo>
                  <a:cubicBezTo>
                    <a:pt x="2436" y="3185"/>
                    <a:pt x="3036" y="2184"/>
                    <a:pt x="3070" y="1116"/>
                  </a:cubicBezTo>
                  <a:cubicBezTo>
                    <a:pt x="3070" y="408"/>
                    <a:pt x="2735" y="0"/>
                    <a:pt x="223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06" name="Google Shape;606;p29"/>
            <p:cNvSpPr/>
            <p:nvPr/>
          </p:nvSpPr>
          <p:spPr>
            <a:xfrm>
              <a:off x="4244875" y="3380625"/>
              <a:ext cx="59225" cy="76225"/>
            </a:xfrm>
            <a:custGeom>
              <a:avLst/>
              <a:gdLst/>
              <a:ahLst/>
              <a:cxnLst/>
              <a:rect l="l" t="t" r="r" b="b"/>
              <a:pathLst>
                <a:path w="2369" h="3049" extrusionOk="0">
                  <a:moveTo>
                    <a:pt x="1700" y="1"/>
                  </a:moveTo>
                  <a:cubicBezTo>
                    <a:pt x="1540" y="1"/>
                    <a:pt x="1359" y="51"/>
                    <a:pt x="1168" y="157"/>
                  </a:cubicBezTo>
                  <a:cubicBezTo>
                    <a:pt x="467" y="624"/>
                    <a:pt x="34" y="1391"/>
                    <a:pt x="0" y="2225"/>
                  </a:cubicBezTo>
                  <a:cubicBezTo>
                    <a:pt x="0" y="2746"/>
                    <a:pt x="270" y="3049"/>
                    <a:pt x="653" y="3049"/>
                  </a:cubicBezTo>
                  <a:cubicBezTo>
                    <a:pt x="809" y="3049"/>
                    <a:pt x="984" y="2998"/>
                    <a:pt x="1168" y="2892"/>
                  </a:cubicBezTo>
                  <a:cubicBezTo>
                    <a:pt x="1868" y="2458"/>
                    <a:pt x="2302" y="1691"/>
                    <a:pt x="2369" y="857"/>
                  </a:cubicBezTo>
                  <a:cubicBezTo>
                    <a:pt x="2369" y="311"/>
                    <a:pt x="2098" y="1"/>
                    <a:pt x="170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07" name="Google Shape;607;p29"/>
            <p:cNvSpPr/>
            <p:nvPr/>
          </p:nvSpPr>
          <p:spPr>
            <a:xfrm>
              <a:off x="4063075" y="2856925"/>
              <a:ext cx="58400" cy="76200"/>
            </a:xfrm>
            <a:custGeom>
              <a:avLst/>
              <a:gdLst/>
              <a:ahLst/>
              <a:cxnLst/>
              <a:rect l="l" t="t" r="r" b="b"/>
              <a:pathLst>
                <a:path w="2336" h="3048" extrusionOk="0">
                  <a:moveTo>
                    <a:pt x="1694" y="1"/>
                  </a:moveTo>
                  <a:cubicBezTo>
                    <a:pt x="1538" y="1"/>
                    <a:pt x="1360" y="51"/>
                    <a:pt x="1168" y="156"/>
                  </a:cubicBezTo>
                  <a:cubicBezTo>
                    <a:pt x="467" y="623"/>
                    <a:pt x="34" y="1357"/>
                    <a:pt x="0" y="2191"/>
                  </a:cubicBezTo>
                  <a:cubicBezTo>
                    <a:pt x="0" y="2738"/>
                    <a:pt x="254" y="3048"/>
                    <a:pt x="642" y="3048"/>
                  </a:cubicBezTo>
                  <a:cubicBezTo>
                    <a:pt x="798" y="3048"/>
                    <a:pt x="976" y="2997"/>
                    <a:pt x="1168" y="2892"/>
                  </a:cubicBezTo>
                  <a:cubicBezTo>
                    <a:pt x="1868" y="2425"/>
                    <a:pt x="2302" y="1658"/>
                    <a:pt x="2335" y="857"/>
                  </a:cubicBezTo>
                  <a:cubicBezTo>
                    <a:pt x="2335" y="310"/>
                    <a:pt x="2081" y="1"/>
                    <a:pt x="169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08" name="Google Shape;608;p29"/>
            <p:cNvSpPr/>
            <p:nvPr/>
          </p:nvSpPr>
          <p:spPr>
            <a:xfrm>
              <a:off x="5486600" y="3479350"/>
              <a:ext cx="45050" cy="57775"/>
            </a:xfrm>
            <a:custGeom>
              <a:avLst/>
              <a:gdLst/>
              <a:ahLst/>
              <a:cxnLst/>
              <a:rect l="l" t="t" r="r" b="b"/>
              <a:pathLst>
                <a:path w="1802" h="2311" extrusionOk="0">
                  <a:moveTo>
                    <a:pt x="1291" y="0"/>
                  </a:moveTo>
                  <a:cubicBezTo>
                    <a:pt x="1173" y="0"/>
                    <a:pt x="1041" y="36"/>
                    <a:pt x="901" y="111"/>
                  </a:cubicBezTo>
                  <a:cubicBezTo>
                    <a:pt x="367" y="444"/>
                    <a:pt x="33" y="1045"/>
                    <a:pt x="0" y="1678"/>
                  </a:cubicBezTo>
                  <a:cubicBezTo>
                    <a:pt x="0" y="2076"/>
                    <a:pt x="197" y="2310"/>
                    <a:pt x="488" y="2310"/>
                  </a:cubicBezTo>
                  <a:cubicBezTo>
                    <a:pt x="611" y="2310"/>
                    <a:pt x="752" y="2268"/>
                    <a:pt x="901" y="2179"/>
                  </a:cubicBezTo>
                  <a:cubicBezTo>
                    <a:pt x="1434" y="1845"/>
                    <a:pt x="1768" y="1278"/>
                    <a:pt x="1801" y="644"/>
                  </a:cubicBezTo>
                  <a:cubicBezTo>
                    <a:pt x="1801" y="236"/>
                    <a:pt x="1594" y="0"/>
                    <a:pt x="129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09" name="Google Shape;609;p29"/>
            <p:cNvSpPr/>
            <p:nvPr/>
          </p:nvSpPr>
          <p:spPr>
            <a:xfrm>
              <a:off x="4784175" y="1506675"/>
              <a:ext cx="230425" cy="429350"/>
            </a:xfrm>
            <a:custGeom>
              <a:avLst/>
              <a:gdLst/>
              <a:ahLst/>
              <a:cxnLst/>
              <a:rect l="l" t="t" r="r" b="b"/>
              <a:pathLst>
                <a:path w="9217" h="17174" extrusionOk="0">
                  <a:moveTo>
                    <a:pt x="258" y="0"/>
                  </a:moveTo>
                  <a:cubicBezTo>
                    <a:pt x="123" y="0"/>
                    <a:pt x="0" y="140"/>
                    <a:pt x="110" y="295"/>
                  </a:cubicBezTo>
                  <a:lnTo>
                    <a:pt x="8817" y="17073"/>
                  </a:lnTo>
                  <a:cubicBezTo>
                    <a:pt x="8850" y="17140"/>
                    <a:pt x="8917" y="17173"/>
                    <a:pt x="8983" y="17173"/>
                  </a:cubicBezTo>
                  <a:lnTo>
                    <a:pt x="9083" y="17173"/>
                  </a:lnTo>
                  <a:cubicBezTo>
                    <a:pt x="9150" y="17107"/>
                    <a:pt x="9217" y="17006"/>
                    <a:pt x="9150" y="16906"/>
                  </a:cubicBezTo>
                  <a:lnTo>
                    <a:pt x="444" y="128"/>
                  </a:lnTo>
                  <a:cubicBezTo>
                    <a:pt x="399" y="37"/>
                    <a:pt x="327" y="0"/>
                    <a:pt x="25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10" name="Google Shape;610;p29"/>
            <p:cNvSpPr/>
            <p:nvPr/>
          </p:nvSpPr>
          <p:spPr>
            <a:xfrm>
              <a:off x="5074625" y="1641000"/>
              <a:ext cx="206000" cy="265825"/>
            </a:xfrm>
            <a:custGeom>
              <a:avLst/>
              <a:gdLst/>
              <a:ahLst/>
              <a:cxnLst/>
              <a:rect l="l" t="t" r="r" b="b"/>
              <a:pathLst>
                <a:path w="8240" h="10633" extrusionOk="0">
                  <a:moveTo>
                    <a:pt x="8140" y="0"/>
                  </a:moveTo>
                  <a:cubicBezTo>
                    <a:pt x="8115" y="0"/>
                    <a:pt x="8090" y="9"/>
                    <a:pt x="8073" y="25"/>
                  </a:cubicBezTo>
                  <a:lnTo>
                    <a:pt x="34" y="10499"/>
                  </a:lnTo>
                  <a:cubicBezTo>
                    <a:pt x="1" y="10533"/>
                    <a:pt x="1" y="10599"/>
                    <a:pt x="34" y="10633"/>
                  </a:cubicBezTo>
                  <a:lnTo>
                    <a:pt x="67" y="10633"/>
                  </a:lnTo>
                  <a:cubicBezTo>
                    <a:pt x="101" y="10633"/>
                    <a:pt x="134" y="10633"/>
                    <a:pt x="167" y="10599"/>
                  </a:cubicBezTo>
                  <a:lnTo>
                    <a:pt x="8206" y="159"/>
                  </a:lnTo>
                  <a:cubicBezTo>
                    <a:pt x="8240" y="125"/>
                    <a:pt x="8240" y="59"/>
                    <a:pt x="8206" y="25"/>
                  </a:cubicBezTo>
                  <a:cubicBezTo>
                    <a:pt x="8190" y="9"/>
                    <a:pt x="8165" y="0"/>
                    <a:pt x="814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11" name="Google Shape;611;p29"/>
            <p:cNvSpPr/>
            <p:nvPr/>
          </p:nvSpPr>
          <p:spPr>
            <a:xfrm>
              <a:off x="5045450" y="1679975"/>
              <a:ext cx="60900" cy="221850"/>
            </a:xfrm>
            <a:custGeom>
              <a:avLst/>
              <a:gdLst/>
              <a:ahLst/>
              <a:cxnLst/>
              <a:rect l="l" t="t" r="r" b="b"/>
              <a:pathLst>
                <a:path w="2436" h="8874" extrusionOk="0">
                  <a:moveTo>
                    <a:pt x="2368" y="1"/>
                  </a:moveTo>
                  <a:cubicBezTo>
                    <a:pt x="2302" y="1"/>
                    <a:pt x="2268" y="34"/>
                    <a:pt x="2268" y="67"/>
                  </a:cubicBezTo>
                  <a:lnTo>
                    <a:pt x="0" y="8774"/>
                  </a:lnTo>
                  <a:cubicBezTo>
                    <a:pt x="0" y="8807"/>
                    <a:pt x="33" y="8840"/>
                    <a:pt x="67" y="8874"/>
                  </a:cubicBezTo>
                  <a:lnTo>
                    <a:pt x="100" y="8874"/>
                  </a:lnTo>
                  <a:cubicBezTo>
                    <a:pt x="134" y="8874"/>
                    <a:pt x="167" y="8840"/>
                    <a:pt x="167" y="8807"/>
                  </a:cubicBezTo>
                  <a:lnTo>
                    <a:pt x="2435" y="101"/>
                  </a:lnTo>
                  <a:cubicBezTo>
                    <a:pt x="2435" y="67"/>
                    <a:pt x="2402" y="1"/>
                    <a:pt x="236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12" name="Google Shape;612;p29"/>
            <p:cNvSpPr/>
            <p:nvPr/>
          </p:nvSpPr>
          <p:spPr>
            <a:xfrm>
              <a:off x="5040425" y="2006675"/>
              <a:ext cx="46725" cy="228725"/>
            </a:xfrm>
            <a:custGeom>
              <a:avLst/>
              <a:gdLst/>
              <a:ahLst/>
              <a:cxnLst/>
              <a:rect l="l" t="t" r="r" b="b"/>
              <a:pathLst>
                <a:path w="1869" h="9149" extrusionOk="0">
                  <a:moveTo>
                    <a:pt x="219" y="0"/>
                  </a:moveTo>
                  <a:cubicBezTo>
                    <a:pt x="202" y="0"/>
                    <a:pt x="185" y="3"/>
                    <a:pt x="168" y="9"/>
                  </a:cubicBezTo>
                  <a:cubicBezTo>
                    <a:pt x="68" y="9"/>
                    <a:pt x="1" y="109"/>
                    <a:pt x="1" y="209"/>
                  </a:cubicBezTo>
                  <a:lnTo>
                    <a:pt x="1469" y="8982"/>
                  </a:lnTo>
                  <a:cubicBezTo>
                    <a:pt x="1502" y="9082"/>
                    <a:pt x="1569" y="9149"/>
                    <a:pt x="1669" y="9149"/>
                  </a:cubicBezTo>
                  <a:lnTo>
                    <a:pt x="1702" y="9149"/>
                  </a:lnTo>
                  <a:cubicBezTo>
                    <a:pt x="1802" y="9115"/>
                    <a:pt x="1869" y="9015"/>
                    <a:pt x="1836" y="8915"/>
                  </a:cubicBezTo>
                  <a:lnTo>
                    <a:pt x="368" y="175"/>
                  </a:lnTo>
                  <a:cubicBezTo>
                    <a:pt x="368" y="65"/>
                    <a:pt x="299" y="0"/>
                    <a:pt x="219"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13" name="Google Shape;613;p29"/>
            <p:cNvSpPr/>
            <p:nvPr/>
          </p:nvSpPr>
          <p:spPr>
            <a:xfrm>
              <a:off x="5130500" y="2020225"/>
              <a:ext cx="71750" cy="196825"/>
            </a:xfrm>
            <a:custGeom>
              <a:avLst/>
              <a:gdLst/>
              <a:ahLst/>
              <a:cxnLst/>
              <a:rect l="l" t="t" r="r" b="b"/>
              <a:pathLst>
                <a:path w="2870" h="7873" extrusionOk="0">
                  <a:moveTo>
                    <a:pt x="2803" y="0"/>
                  </a:moveTo>
                  <a:cubicBezTo>
                    <a:pt x="2769" y="0"/>
                    <a:pt x="2702" y="0"/>
                    <a:pt x="2702" y="67"/>
                  </a:cubicBezTo>
                  <a:lnTo>
                    <a:pt x="1" y="7739"/>
                  </a:lnTo>
                  <a:cubicBezTo>
                    <a:pt x="1" y="7806"/>
                    <a:pt x="1" y="7839"/>
                    <a:pt x="67" y="7873"/>
                  </a:cubicBezTo>
                  <a:lnTo>
                    <a:pt x="101" y="7873"/>
                  </a:lnTo>
                  <a:cubicBezTo>
                    <a:pt x="134" y="7873"/>
                    <a:pt x="134" y="7839"/>
                    <a:pt x="167" y="7806"/>
                  </a:cubicBezTo>
                  <a:lnTo>
                    <a:pt x="2869" y="100"/>
                  </a:lnTo>
                  <a:cubicBezTo>
                    <a:pt x="2869" y="67"/>
                    <a:pt x="2836" y="34"/>
                    <a:pt x="2803"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14" name="Google Shape;614;p29"/>
            <p:cNvSpPr/>
            <p:nvPr/>
          </p:nvSpPr>
          <p:spPr>
            <a:xfrm>
              <a:off x="4949550" y="2317925"/>
              <a:ext cx="81750" cy="30050"/>
            </a:xfrm>
            <a:custGeom>
              <a:avLst/>
              <a:gdLst/>
              <a:ahLst/>
              <a:cxnLst/>
              <a:rect l="l" t="t" r="r" b="b"/>
              <a:pathLst>
                <a:path w="3270" h="1202" extrusionOk="0">
                  <a:moveTo>
                    <a:pt x="3169" y="1"/>
                  </a:moveTo>
                  <a:lnTo>
                    <a:pt x="67" y="1035"/>
                  </a:lnTo>
                  <a:cubicBezTo>
                    <a:pt x="0" y="1068"/>
                    <a:pt x="0" y="1102"/>
                    <a:pt x="0" y="1135"/>
                  </a:cubicBezTo>
                  <a:cubicBezTo>
                    <a:pt x="0" y="1168"/>
                    <a:pt x="33" y="1202"/>
                    <a:pt x="67" y="1202"/>
                  </a:cubicBezTo>
                  <a:lnTo>
                    <a:pt x="100" y="1202"/>
                  </a:lnTo>
                  <a:lnTo>
                    <a:pt x="3202" y="168"/>
                  </a:lnTo>
                  <a:cubicBezTo>
                    <a:pt x="3269" y="134"/>
                    <a:pt x="3269" y="101"/>
                    <a:pt x="3269" y="68"/>
                  </a:cubicBezTo>
                  <a:cubicBezTo>
                    <a:pt x="3236" y="1"/>
                    <a:pt x="3202" y="1"/>
                    <a:pt x="3169"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15" name="Google Shape;615;p29"/>
            <p:cNvSpPr/>
            <p:nvPr/>
          </p:nvSpPr>
          <p:spPr>
            <a:xfrm>
              <a:off x="5041275" y="2374000"/>
              <a:ext cx="49675" cy="319225"/>
            </a:xfrm>
            <a:custGeom>
              <a:avLst/>
              <a:gdLst/>
              <a:ahLst/>
              <a:cxnLst/>
              <a:rect l="l" t="t" r="r" b="b"/>
              <a:pathLst>
                <a:path w="1987" h="12769" extrusionOk="0">
                  <a:moveTo>
                    <a:pt x="1790" y="0"/>
                  </a:moveTo>
                  <a:cubicBezTo>
                    <a:pt x="1704" y="0"/>
                    <a:pt x="1617" y="51"/>
                    <a:pt x="1601" y="160"/>
                  </a:cubicBezTo>
                  <a:lnTo>
                    <a:pt x="0" y="12535"/>
                  </a:lnTo>
                  <a:cubicBezTo>
                    <a:pt x="0" y="12635"/>
                    <a:pt x="67" y="12735"/>
                    <a:pt x="167" y="12769"/>
                  </a:cubicBezTo>
                  <a:lnTo>
                    <a:pt x="200" y="12769"/>
                  </a:lnTo>
                  <a:cubicBezTo>
                    <a:pt x="301" y="12769"/>
                    <a:pt x="367" y="12702"/>
                    <a:pt x="401" y="12602"/>
                  </a:cubicBezTo>
                  <a:lnTo>
                    <a:pt x="1968" y="193"/>
                  </a:lnTo>
                  <a:cubicBezTo>
                    <a:pt x="1986" y="68"/>
                    <a:pt x="1889" y="0"/>
                    <a:pt x="179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16" name="Google Shape;616;p29"/>
            <p:cNvSpPr/>
            <p:nvPr/>
          </p:nvSpPr>
          <p:spPr>
            <a:xfrm>
              <a:off x="5117150" y="2476800"/>
              <a:ext cx="226025" cy="232275"/>
            </a:xfrm>
            <a:custGeom>
              <a:avLst/>
              <a:gdLst/>
              <a:ahLst/>
              <a:cxnLst/>
              <a:rect l="l" t="t" r="r" b="b"/>
              <a:pathLst>
                <a:path w="9041" h="9291" extrusionOk="0">
                  <a:moveTo>
                    <a:pt x="8820" y="0"/>
                  </a:moveTo>
                  <a:cubicBezTo>
                    <a:pt x="8774" y="0"/>
                    <a:pt x="8724" y="17"/>
                    <a:pt x="8674" y="50"/>
                  </a:cubicBezTo>
                  <a:lnTo>
                    <a:pt x="68" y="8957"/>
                  </a:lnTo>
                  <a:cubicBezTo>
                    <a:pt x="1" y="9024"/>
                    <a:pt x="1" y="9157"/>
                    <a:pt x="68" y="9224"/>
                  </a:cubicBezTo>
                  <a:cubicBezTo>
                    <a:pt x="101" y="9257"/>
                    <a:pt x="134" y="9290"/>
                    <a:pt x="201" y="9290"/>
                  </a:cubicBezTo>
                  <a:cubicBezTo>
                    <a:pt x="234" y="9290"/>
                    <a:pt x="301" y="9257"/>
                    <a:pt x="334" y="9224"/>
                  </a:cubicBezTo>
                  <a:lnTo>
                    <a:pt x="8941" y="317"/>
                  </a:lnTo>
                  <a:cubicBezTo>
                    <a:pt x="9041" y="251"/>
                    <a:pt x="9041" y="117"/>
                    <a:pt x="8941" y="50"/>
                  </a:cubicBezTo>
                  <a:cubicBezTo>
                    <a:pt x="8907" y="17"/>
                    <a:pt x="8866" y="0"/>
                    <a:pt x="882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17" name="Google Shape;617;p29"/>
            <p:cNvSpPr/>
            <p:nvPr/>
          </p:nvSpPr>
          <p:spPr>
            <a:xfrm>
              <a:off x="4907000" y="2715175"/>
              <a:ext cx="71750" cy="41425"/>
            </a:xfrm>
            <a:custGeom>
              <a:avLst/>
              <a:gdLst/>
              <a:ahLst/>
              <a:cxnLst/>
              <a:rect l="l" t="t" r="r" b="b"/>
              <a:pathLst>
                <a:path w="2870" h="1657" extrusionOk="0">
                  <a:moveTo>
                    <a:pt x="66" y="0"/>
                  </a:moveTo>
                  <a:cubicBezTo>
                    <a:pt x="40" y="0"/>
                    <a:pt x="20" y="17"/>
                    <a:pt x="1" y="56"/>
                  </a:cubicBezTo>
                  <a:cubicBezTo>
                    <a:pt x="1" y="89"/>
                    <a:pt x="1" y="122"/>
                    <a:pt x="34" y="156"/>
                  </a:cubicBezTo>
                  <a:lnTo>
                    <a:pt x="2703" y="1657"/>
                  </a:lnTo>
                  <a:lnTo>
                    <a:pt x="2769" y="1657"/>
                  </a:lnTo>
                  <a:cubicBezTo>
                    <a:pt x="2803" y="1657"/>
                    <a:pt x="2836" y="1623"/>
                    <a:pt x="2836" y="1590"/>
                  </a:cubicBezTo>
                  <a:cubicBezTo>
                    <a:pt x="2870" y="1557"/>
                    <a:pt x="2836" y="1490"/>
                    <a:pt x="2803" y="1490"/>
                  </a:cubicBezTo>
                  <a:lnTo>
                    <a:pt x="134" y="22"/>
                  </a:lnTo>
                  <a:cubicBezTo>
                    <a:pt x="107" y="8"/>
                    <a:pt x="85" y="0"/>
                    <a:pt x="6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18" name="Google Shape;618;p29"/>
            <p:cNvSpPr/>
            <p:nvPr/>
          </p:nvSpPr>
          <p:spPr>
            <a:xfrm>
              <a:off x="4833625" y="2830175"/>
              <a:ext cx="113425" cy="90725"/>
            </a:xfrm>
            <a:custGeom>
              <a:avLst/>
              <a:gdLst/>
              <a:ahLst/>
              <a:cxnLst/>
              <a:rect l="l" t="t" r="r" b="b"/>
              <a:pathLst>
                <a:path w="4537" h="3629" extrusionOk="0">
                  <a:moveTo>
                    <a:pt x="4437" y="1"/>
                  </a:moveTo>
                  <a:cubicBezTo>
                    <a:pt x="4412" y="1"/>
                    <a:pt x="4387" y="9"/>
                    <a:pt x="4370" y="26"/>
                  </a:cubicBezTo>
                  <a:lnTo>
                    <a:pt x="34" y="3461"/>
                  </a:lnTo>
                  <a:cubicBezTo>
                    <a:pt x="0" y="3495"/>
                    <a:pt x="0" y="3561"/>
                    <a:pt x="34" y="3595"/>
                  </a:cubicBezTo>
                  <a:cubicBezTo>
                    <a:pt x="67" y="3595"/>
                    <a:pt x="67" y="3628"/>
                    <a:pt x="100" y="3628"/>
                  </a:cubicBezTo>
                  <a:cubicBezTo>
                    <a:pt x="134" y="3628"/>
                    <a:pt x="134" y="3595"/>
                    <a:pt x="167" y="3595"/>
                  </a:cubicBezTo>
                  <a:lnTo>
                    <a:pt x="4504" y="159"/>
                  </a:lnTo>
                  <a:cubicBezTo>
                    <a:pt x="4537" y="126"/>
                    <a:pt x="4537" y="59"/>
                    <a:pt x="4504" y="26"/>
                  </a:cubicBezTo>
                  <a:cubicBezTo>
                    <a:pt x="4487" y="9"/>
                    <a:pt x="4462" y="1"/>
                    <a:pt x="443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19" name="Google Shape;619;p29"/>
            <p:cNvSpPr/>
            <p:nvPr/>
          </p:nvSpPr>
          <p:spPr>
            <a:xfrm>
              <a:off x="4768575" y="2702875"/>
              <a:ext cx="70075" cy="218025"/>
            </a:xfrm>
            <a:custGeom>
              <a:avLst/>
              <a:gdLst/>
              <a:ahLst/>
              <a:cxnLst/>
              <a:rect l="l" t="t" r="r" b="b"/>
              <a:pathLst>
                <a:path w="2803" h="8721" extrusionOk="0">
                  <a:moveTo>
                    <a:pt x="117" y="0"/>
                  </a:moveTo>
                  <a:cubicBezTo>
                    <a:pt x="103" y="0"/>
                    <a:pt x="87" y="4"/>
                    <a:pt x="67" y="14"/>
                  </a:cubicBezTo>
                  <a:cubicBezTo>
                    <a:pt x="34" y="14"/>
                    <a:pt x="1" y="47"/>
                    <a:pt x="34" y="114"/>
                  </a:cubicBezTo>
                  <a:lnTo>
                    <a:pt x="2636" y="8653"/>
                  </a:lnTo>
                  <a:cubicBezTo>
                    <a:pt x="2636" y="8687"/>
                    <a:pt x="2669" y="8720"/>
                    <a:pt x="2702" y="8720"/>
                  </a:cubicBezTo>
                  <a:lnTo>
                    <a:pt x="2736" y="8720"/>
                  </a:lnTo>
                  <a:cubicBezTo>
                    <a:pt x="2803" y="8687"/>
                    <a:pt x="2803" y="8653"/>
                    <a:pt x="2803" y="8587"/>
                  </a:cubicBezTo>
                  <a:lnTo>
                    <a:pt x="167" y="47"/>
                  </a:lnTo>
                  <a:cubicBezTo>
                    <a:pt x="167" y="24"/>
                    <a:pt x="151" y="0"/>
                    <a:pt x="11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20" name="Google Shape;620;p29"/>
            <p:cNvSpPr/>
            <p:nvPr/>
          </p:nvSpPr>
          <p:spPr>
            <a:xfrm>
              <a:off x="4731050" y="2900525"/>
              <a:ext cx="108425" cy="20375"/>
            </a:xfrm>
            <a:custGeom>
              <a:avLst/>
              <a:gdLst/>
              <a:ahLst/>
              <a:cxnLst/>
              <a:rect l="l" t="t" r="r" b="b"/>
              <a:pathLst>
                <a:path w="4337" h="815" extrusionOk="0">
                  <a:moveTo>
                    <a:pt x="54" y="0"/>
                  </a:moveTo>
                  <a:cubicBezTo>
                    <a:pt x="18" y="0"/>
                    <a:pt x="0" y="31"/>
                    <a:pt x="0" y="80"/>
                  </a:cubicBezTo>
                  <a:cubicBezTo>
                    <a:pt x="0" y="114"/>
                    <a:pt x="34" y="180"/>
                    <a:pt x="67" y="180"/>
                  </a:cubicBezTo>
                  <a:lnTo>
                    <a:pt x="4203" y="814"/>
                  </a:lnTo>
                  <a:lnTo>
                    <a:pt x="4237" y="814"/>
                  </a:lnTo>
                  <a:cubicBezTo>
                    <a:pt x="4337" y="814"/>
                    <a:pt x="4337" y="647"/>
                    <a:pt x="4237" y="647"/>
                  </a:cubicBezTo>
                  <a:lnTo>
                    <a:pt x="101" y="14"/>
                  </a:lnTo>
                  <a:cubicBezTo>
                    <a:pt x="83" y="5"/>
                    <a:pt x="67" y="0"/>
                    <a:pt x="5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21" name="Google Shape;621;p29"/>
            <p:cNvSpPr/>
            <p:nvPr/>
          </p:nvSpPr>
          <p:spPr>
            <a:xfrm>
              <a:off x="5117150" y="2799100"/>
              <a:ext cx="377800" cy="42575"/>
            </a:xfrm>
            <a:custGeom>
              <a:avLst/>
              <a:gdLst/>
              <a:ahLst/>
              <a:cxnLst/>
              <a:rect l="l" t="t" r="r" b="b"/>
              <a:pathLst>
                <a:path w="15112" h="1703" extrusionOk="0">
                  <a:moveTo>
                    <a:pt x="234" y="1"/>
                  </a:moveTo>
                  <a:cubicBezTo>
                    <a:pt x="134" y="1"/>
                    <a:pt x="34" y="101"/>
                    <a:pt x="1" y="201"/>
                  </a:cubicBezTo>
                  <a:cubicBezTo>
                    <a:pt x="1" y="301"/>
                    <a:pt x="68" y="401"/>
                    <a:pt x="201" y="401"/>
                  </a:cubicBezTo>
                  <a:lnTo>
                    <a:pt x="14911" y="1702"/>
                  </a:lnTo>
                  <a:cubicBezTo>
                    <a:pt x="15012" y="1702"/>
                    <a:pt x="15112" y="1636"/>
                    <a:pt x="15112" y="1502"/>
                  </a:cubicBezTo>
                  <a:cubicBezTo>
                    <a:pt x="15112" y="1402"/>
                    <a:pt x="15045" y="1302"/>
                    <a:pt x="14945" y="1302"/>
                  </a:cubicBezTo>
                  <a:lnTo>
                    <a:pt x="234"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22" name="Google Shape;622;p29"/>
            <p:cNvSpPr/>
            <p:nvPr/>
          </p:nvSpPr>
          <p:spPr>
            <a:xfrm>
              <a:off x="4934525" y="2671075"/>
              <a:ext cx="206000" cy="262325"/>
            </a:xfrm>
            <a:custGeom>
              <a:avLst/>
              <a:gdLst/>
              <a:ahLst/>
              <a:cxnLst/>
              <a:rect l="l" t="t" r="r" b="b"/>
              <a:pathLst>
                <a:path w="8240" h="10493" extrusionOk="0">
                  <a:moveTo>
                    <a:pt x="5810" y="682"/>
                  </a:moveTo>
                  <a:cubicBezTo>
                    <a:pt x="6117" y="682"/>
                    <a:pt x="6397" y="751"/>
                    <a:pt x="6639" y="886"/>
                  </a:cubicBezTo>
                  <a:cubicBezTo>
                    <a:pt x="7239" y="1253"/>
                    <a:pt x="7573" y="2020"/>
                    <a:pt x="7573" y="3054"/>
                  </a:cubicBezTo>
                  <a:cubicBezTo>
                    <a:pt x="7573" y="5355"/>
                    <a:pt x="5938" y="8191"/>
                    <a:pt x="3937" y="9358"/>
                  </a:cubicBezTo>
                  <a:cubicBezTo>
                    <a:pt x="3388" y="9663"/>
                    <a:pt x="2864" y="9820"/>
                    <a:pt x="2402" y="9820"/>
                  </a:cubicBezTo>
                  <a:cubicBezTo>
                    <a:pt x="2106" y="9820"/>
                    <a:pt x="1836" y="9755"/>
                    <a:pt x="1602" y="9625"/>
                  </a:cubicBezTo>
                  <a:cubicBezTo>
                    <a:pt x="1001" y="9258"/>
                    <a:pt x="668" y="8491"/>
                    <a:pt x="668" y="7457"/>
                  </a:cubicBezTo>
                  <a:cubicBezTo>
                    <a:pt x="668" y="5122"/>
                    <a:pt x="2269" y="2320"/>
                    <a:pt x="4304" y="1152"/>
                  </a:cubicBezTo>
                  <a:cubicBezTo>
                    <a:pt x="4841" y="834"/>
                    <a:pt x="5355" y="682"/>
                    <a:pt x="5810" y="682"/>
                  </a:cubicBezTo>
                  <a:close/>
                  <a:moveTo>
                    <a:pt x="5790" y="1"/>
                  </a:moveTo>
                  <a:cubicBezTo>
                    <a:pt x="5215" y="1"/>
                    <a:pt x="4587" y="189"/>
                    <a:pt x="3937" y="552"/>
                  </a:cubicBezTo>
                  <a:cubicBezTo>
                    <a:pt x="1769" y="1820"/>
                    <a:pt x="1" y="4922"/>
                    <a:pt x="1" y="7457"/>
                  </a:cubicBezTo>
                  <a:cubicBezTo>
                    <a:pt x="1" y="8758"/>
                    <a:pt x="434" y="9725"/>
                    <a:pt x="1268" y="10192"/>
                  </a:cubicBezTo>
                  <a:cubicBezTo>
                    <a:pt x="1602" y="10392"/>
                    <a:pt x="2002" y="10493"/>
                    <a:pt x="2436" y="10493"/>
                  </a:cubicBezTo>
                  <a:cubicBezTo>
                    <a:pt x="3069" y="10459"/>
                    <a:pt x="3737" y="10259"/>
                    <a:pt x="4304" y="9925"/>
                  </a:cubicBezTo>
                  <a:cubicBezTo>
                    <a:pt x="6472" y="8658"/>
                    <a:pt x="8240" y="5589"/>
                    <a:pt x="8240" y="3054"/>
                  </a:cubicBezTo>
                  <a:cubicBezTo>
                    <a:pt x="8240" y="1753"/>
                    <a:pt x="7806" y="786"/>
                    <a:pt x="6972" y="319"/>
                  </a:cubicBezTo>
                  <a:cubicBezTo>
                    <a:pt x="6616" y="105"/>
                    <a:pt x="6218" y="1"/>
                    <a:pt x="5790"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23" name="Google Shape;623;p29"/>
            <p:cNvSpPr/>
            <p:nvPr/>
          </p:nvSpPr>
          <p:spPr>
            <a:xfrm>
              <a:off x="4981225" y="2729925"/>
              <a:ext cx="112600" cy="145075"/>
            </a:xfrm>
            <a:custGeom>
              <a:avLst/>
              <a:gdLst/>
              <a:ahLst/>
              <a:cxnLst/>
              <a:rect l="l" t="t" r="r" b="b"/>
              <a:pathLst>
                <a:path w="4504" h="5803" extrusionOk="0">
                  <a:moveTo>
                    <a:pt x="3264" y="0"/>
                  </a:moveTo>
                  <a:cubicBezTo>
                    <a:pt x="2964" y="0"/>
                    <a:pt x="2626" y="97"/>
                    <a:pt x="2269" y="300"/>
                  </a:cubicBezTo>
                  <a:cubicBezTo>
                    <a:pt x="935" y="1167"/>
                    <a:pt x="101" y="2601"/>
                    <a:pt x="1" y="4202"/>
                  </a:cubicBezTo>
                  <a:cubicBezTo>
                    <a:pt x="1" y="5221"/>
                    <a:pt x="506" y="5803"/>
                    <a:pt x="1253" y="5803"/>
                  </a:cubicBezTo>
                  <a:cubicBezTo>
                    <a:pt x="1557" y="5803"/>
                    <a:pt x="1902" y="5706"/>
                    <a:pt x="2269" y="5503"/>
                  </a:cubicBezTo>
                  <a:cubicBezTo>
                    <a:pt x="3570" y="4636"/>
                    <a:pt x="4404" y="3168"/>
                    <a:pt x="4504" y="1600"/>
                  </a:cubicBezTo>
                  <a:cubicBezTo>
                    <a:pt x="4504" y="581"/>
                    <a:pt x="3999" y="0"/>
                    <a:pt x="326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24" name="Google Shape;624;p29"/>
            <p:cNvSpPr/>
            <p:nvPr/>
          </p:nvSpPr>
          <p:spPr>
            <a:xfrm>
              <a:off x="5467400" y="2716175"/>
              <a:ext cx="206850" cy="262250"/>
            </a:xfrm>
            <a:custGeom>
              <a:avLst/>
              <a:gdLst/>
              <a:ahLst/>
              <a:cxnLst/>
              <a:rect l="l" t="t" r="r" b="b"/>
              <a:pathLst>
                <a:path w="8274" h="10490" extrusionOk="0">
                  <a:moveTo>
                    <a:pt x="5838" y="683"/>
                  </a:moveTo>
                  <a:cubicBezTo>
                    <a:pt x="6105" y="683"/>
                    <a:pt x="6405" y="749"/>
                    <a:pt x="6639" y="883"/>
                  </a:cubicBezTo>
                  <a:cubicBezTo>
                    <a:pt x="7273" y="1250"/>
                    <a:pt x="7606" y="2017"/>
                    <a:pt x="7606" y="3051"/>
                  </a:cubicBezTo>
                  <a:cubicBezTo>
                    <a:pt x="7606" y="5353"/>
                    <a:pt x="5972" y="8188"/>
                    <a:pt x="3970" y="9356"/>
                  </a:cubicBezTo>
                  <a:cubicBezTo>
                    <a:pt x="3421" y="9661"/>
                    <a:pt x="2885" y="9817"/>
                    <a:pt x="2414" y="9817"/>
                  </a:cubicBezTo>
                  <a:cubicBezTo>
                    <a:pt x="2112" y="9817"/>
                    <a:pt x="1836" y="9753"/>
                    <a:pt x="1602" y="9623"/>
                  </a:cubicBezTo>
                  <a:cubicBezTo>
                    <a:pt x="1002" y="9256"/>
                    <a:pt x="668" y="8488"/>
                    <a:pt x="668" y="7454"/>
                  </a:cubicBezTo>
                  <a:cubicBezTo>
                    <a:pt x="668" y="5119"/>
                    <a:pt x="2302" y="2317"/>
                    <a:pt x="4304" y="1150"/>
                  </a:cubicBezTo>
                  <a:cubicBezTo>
                    <a:pt x="4771" y="850"/>
                    <a:pt x="5271" y="716"/>
                    <a:pt x="5838" y="683"/>
                  </a:cubicBezTo>
                  <a:close/>
                  <a:moveTo>
                    <a:pt x="5833" y="1"/>
                  </a:moveTo>
                  <a:cubicBezTo>
                    <a:pt x="5260" y="1"/>
                    <a:pt x="4626" y="197"/>
                    <a:pt x="3970" y="583"/>
                  </a:cubicBezTo>
                  <a:cubicBezTo>
                    <a:pt x="1769" y="1850"/>
                    <a:pt x="1" y="4919"/>
                    <a:pt x="1" y="7454"/>
                  </a:cubicBezTo>
                  <a:cubicBezTo>
                    <a:pt x="1" y="8755"/>
                    <a:pt x="434" y="9723"/>
                    <a:pt x="1268" y="10190"/>
                  </a:cubicBezTo>
                  <a:cubicBezTo>
                    <a:pt x="1635" y="10390"/>
                    <a:pt x="2036" y="10490"/>
                    <a:pt x="2436" y="10490"/>
                  </a:cubicBezTo>
                  <a:cubicBezTo>
                    <a:pt x="3103" y="10490"/>
                    <a:pt x="3737" y="10290"/>
                    <a:pt x="4304" y="9923"/>
                  </a:cubicBezTo>
                  <a:cubicBezTo>
                    <a:pt x="6472" y="8655"/>
                    <a:pt x="8273" y="5586"/>
                    <a:pt x="8273" y="3051"/>
                  </a:cubicBezTo>
                  <a:cubicBezTo>
                    <a:pt x="8273" y="1750"/>
                    <a:pt x="7806" y="783"/>
                    <a:pt x="6972" y="316"/>
                  </a:cubicBezTo>
                  <a:cubicBezTo>
                    <a:pt x="6635" y="105"/>
                    <a:pt x="6250" y="1"/>
                    <a:pt x="5833"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25" name="Google Shape;625;p29"/>
            <p:cNvSpPr/>
            <p:nvPr/>
          </p:nvSpPr>
          <p:spPr>
            <a:xfrm>
              <a:off x="5514950" y="2774950"/>
              <a:ext cx="111775" cy="145075"/>
            </a:xfrm>
            <a:custGeom>
              <a:avLst/>
              <a:gdLst/>
              <a:ahLst/>
              <a:cxnLst/>
              <a:rect l="l" t="t" r="r" b="b"/>
              <a:pathLst>
                <a:path w="4471" h="5803" extrusionOk="0">
                  <a:moveTo>
                    <a:pt x="3230" y="0"/>
                  </a:moveTo>
                  <a:cubicBezTo>
                    <a:pt x="2930" y="0"/>
                    <a:pt x="2593" y="97"/>
                    <a:pt x="2235" y="300"/>
                  </a:cubicBezTo>
                  <a:cubicBezTo>
                    <a:pt x="901" y="1167"/>
                    <a:pt x="67" y="2602"/>
                    <a:pt x="0" y="4203"/>
                  </a:cubicBezTo>
                  <a:cubicBezTo>
                    <a:pt x="0" y="5222"/>
                    <a:pt x="488" y="5803"/>
                    <a:pt x="1226" y="5803"/>
                  </a:cubicBezTo>
                  <a:cubicBezTo>
                    <a:pt x="1526" y="5803"/>
                    <a:pt x="1868" y="5706"/>
                    <a:pt x="2235" y="5504"/>
                  </a:cubicBezTo>
                  <a:cubicBezTo>
                    <a:pt x="3569" y="4636"/>
                    <a:pt x="4370" y="3169"/>
                    <a:pt x="4470" y="1601"/>
                  </a:cubicBezTo>
                  <a:cubicBezTo>
                    <a:pt x="4470" y="582"/>
                    <a:pt x="3965" y="0"/>
                    <a:pt x="3230"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26" name="Google Shape;626;p29"/>
            <p:cNvSpPr/>
            <p:nvPr/>
          </p:nvSpPr>
          <p:spPr>
            <a:xfrm>
              <a:off x="5326475" y="2325225"/>
              <a:ext cx="143450" cy="182025"/>
            </a:xfrm>
            <a:custGeom>
              <a:avLst/>
              <a:gdLst/>
              <a:ahLst/>
              <a:cxnLst/>
              <a:rect l="l" t="t" r="r" b="b"/>
              <a:pathLst>
                <a:path w="5738" h="7281" extrusionOk="0">
                  <a:moveTo>
                    <a:pt x="4070" y="476"/>
                  </a:moveTo>
                  <a:cubicBezTo>
                    <a:pt x="4270" y="476"/>
                    <a:pt x="4437" y="509"/>
                    <a:pt x="4637" y="610"/>
                  </a:cubicBezTo>
                  <a:cubicBezTo>
                    <a:pt x="5037" y="876"/>
                    <a:pt x="5271" y="1410"/>
                    <a:pt x="5271" y="2111"/>
                  </a:cubicBezTo>
                  <a:cubicBezTo>
                    <a:pt x="5171" y="3879"/>
                    <a:pt x="4237" y="5513"/>
                    <a:pt x="2769" y="6480"/>
                  </a:cubicBezTo>
                  <a:cubicBezTo>
                    <a:pt x="2382" y="6705"/>
                    <a:pt x="2019" y="6817"/>
                    <a:pt x="1697" y="6817"/>
                  </a:cubicBezTo>
                  <a:cubicBezTo>
                    <a:pt x="1492" y="6817"/>
                    <a:pt x="1303" y="6771"/>
                    <a:pt x="1135" y="6681"/>
                  </a:cubicBezTo>
                  <a:cubicBezTo>
                    <a:pt x="701" y="6414"/>
                    <a:pt x="467" y="5880"/>
                    <a:pt x="467" y="5179"/>
                  </a:cubicBezTo>
                  <a:cubicBezTo>
                    <a:pt x="568" y="3378"/>
                    <a:pt x="1502" y="1777"/>
                    <a:pt x="3003" y="810"/>
                  </a:cubicBezTo>
                  <a:cubicBezTo>
                    <a:pt x="3303" y="610"/>
                    <a:pt x="3670" y="476"/>
                    <a:pt x="4070" y="476"/>
                  </a:cubicBezTo>
                  <a:close/>
                  <a:moveTo>
                    <a:pt x="4051" y="1"/>
                  </a:moveTo>
                  <a:cubicBezTo>
                    <a:pt x="3653" y="1"/>
                    <a:pt x="3217" y="137"/>
                    <a:pt x="2769" y="409"/>
                  </a:cubicBezTo>
                  <a:cubicBezTo>
                    <a:pt x="1135" y="1443"/>
                    <a:pt x="101" y="3211"/>
                    <a:pt x="0" y="5179"/>
                  </a:cubicBezTo>
                  <a:cubicBezTo>
                    <a:pt x="0" y="6080"/>
                    <a:pt x="334" y="6747"/>
                    <a:pt x="901" y="7081"/>
                  </a:cubicBezTo>
                  <a:cubicBezTo>
                    <a:pt x="1135" y="7214"/>
                    <a:pt x="1435" y="7281"/>
                    <a:pt x="1702" y="7281"/>
                  </a:cubicBezTo>
                  <a:cubicBezTo>
                    <a:pt x="2169" y="7248"/>
                    <a:pt x="2602" y="7114"/>
                    <a:pt x="2969" y="6881"/>
                  </a:cubicBezTo>
                  <a:cubicBezTo>
                    <a:pt x="4604" y="5813"/>
                    <a:pt x="5638" y="4045"/>
                    <a:pt x="5738" y="2111"/>
                  </a:cubicBezTo>
                  <a:cubicBezTo>
                    <a:pt x="5738" y="1210"/>
                    <a:pt x="5404" y="543"/>
                    <a:pt x="4837" y="209"/>
                  </a:cubicBezTo>
                  <a:cubicBezTo>
                    <a:pt x="4601" y="70"/>
                    <a:pt x="4336" y="1"/>
                    <a:pt x="405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27" name="Google Shape;627;p29"/>
            <p:cNvSpPr/>
            <p:nvPr/>
          </p:nvSpPr>
          <p:spPr>
            <a:xfrm>
              <a:off x="5359825" y="2365925"/>
              <a:ext cx="77575" cy="100850"/>
            </a:xfrm>
            <a:custGeom>
              <a:avLst/>
              <a:gdLst/>
              <a:ahLst/>
              <a:cxnLst/>
              <a:rect l="l" t="t" r="r" b="b"/>
              <a:pathLst>
                <a:path w="3103" h="4034" extrusionOk="0">
                  <a:moveTo>
                    <a:pt x="2239" y="0"/>
                  </a:moveTo>
                  <a:cubicBezTo>
                    <a:pt x="2027" y="0"/>
                    <a:pt x="1788" y="70"/>
                    <a:pt x="1535" y="216"/>
                  </a:cubicBezTo>
                  <a:cubicBezTo>
                    <a:pt x="635" y="816"/>
                    <a:pt x="34" y="1817"/>
                    <a:pt x="1" y="2918"/>
                  </a:cubicBezTo>
                  <a:cubicBezTo>
                    <a:pt x="1" y="3626"/>
                    <a:pt x="352" y="4034"/>
                    <a:pt x="853" y="4034"/>
                  </a:cubicBezTo>
                  <a:cubicBezTo>
                    <a:pt x="1060" y="4034"/>
                    <a:pt x="1292" y="3964"/>
                    <a:pt x="1535" y="3818"/>
                  </a:cubicBezTo>
                  <a:cubicBezTo>
                    <a:pt x="2469" y="3218"/>
                    <a:pt x="3036" y="2217"/>
                    <a:pt x="3103" y="1116"/>
                  </a:cubicBezTo>
                  <a:cubicBezTo>
                    <a:pt x="3103" y="408"/>
                    <a:pt x="2752" y="0"/>
                    <a:pt x="2239"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28" name="Google Shape;628;p29"/>
            <p:cNvSpPr/>
            <p:nvPr/>
          </p:nvSpPr>
          <p:spPr>
            <a:xfrm>
              <a:off x="5022100" y="2207575"/>
              <a:ext cx="143450" cy="182100"/>
            </a:xfrm>
            <a:custGeom>
              <a:avLst/>
              <a:gdLst/>
              <a:ahLst/>
              <a:cxnLst/>
              <a:rect l="l" t="t" r="r" b="b"/>
              <a:pathLst>
                <a:path w="5738" h="7284" extrusionOk="0">
                  <a:moveTo>
                    <a:pt x="4024" y="450"/>
                  </a:moveTo>
                  <a:cubicBezTo>
                    <a:pt x="4243" y="450"/>
                    <a:pt x="4440" y="503"/>
                    <a:pt x="4603" y="612"/>
                  </a:cubicBezTo>
                  <a:cubicBezTo>
                    <a:pt x="5037" y="846"/>
                    <a:pt x="5271" y="1379"/>
                    <a:pt x="5271" y="2113"/>
                  </a:cubicBezTo>
                  <a:cubicBezTo>
                    <a:pt x="5170" y="3881"/>
                    <a:pt x="4236" y="5516"/>
                    <a:pt x="2769" y="6483"/>
                  </a:cubicBezTo>
                  <a:cubicBezTo>
                    <a:pt x="2394" y="6700"/>
                    <a:pt x="2042" y="6812"/>
                    <a:pt x="1728" y="6812"/>
                  </a:cubicBezTo>
                  <a:cubicBezTo>
                    <a:pt x="1511" y="6812"/>
                    <a:pt x="1311" y="6759"/>
                    <a:pt x="1134" y="6650"/>
                  </a:cubicBezTo>
                  <a:cubicBezTo>
                    <a:pt x="701" y="6416"/>
                    <a:pt x="467" y="5883"/>
                    <a:pt x="467" y="5149"/>
                  </a:cubicBezTo>
                  <a:cubicBezTo>
                    <a:pt x="567" y="3381"/>
                    <a:pt x="1501" y="1746"/>
                    <a:pt x="2969" y="779"/>
                  </a:cubicBezTo>
                  <a:cubicBezTo>
                    <a:pt x="3344" y="562"/>
                    <a:pt x="3707" y="450"/>
                    <a:pt x="4024" y="450"/>
                  </a:cubicBezTo>
                  <a:close/>
                  <a:moveTo>
                    <a:pt x="4033" y="1"/>
                  </a:moveTo>
                  <a:cubicBezTo>
                    <a:pt x="3635" y="1"/>
                    <a:pt x="3196" y="129"/>
                    <a:pt x="2735" y="379"/>
                  </a:cubicBezTo>
                  <a:cubicBezTo>
                    <a:pt x="1134" y="1446"/>
                    <a:pt x="100" y="3214"/>
                    <a:pt x="0" y="5149"/>
                  </a:cubicBezTo>
                  <a:cubicBezTo>
                    <a:pt x="0" y="6049"/>
                    <a:pt x="300" y="6750"/>
                    <a:pt x="867" y="7050"/>
                  </a:cubicBezTo>
                  <a:cubicBezTo>
                    <a:pt x="1134" y="7217"/>
                    <a:pt x="1401" y="7284"/>
                    <a:pt x="1701" y="7284"/>
                  </a:cubicBezTo>
                  <a:cubicBezTo>
                    <a:pt x="2135" y="7250"/>
                    <a:pt x="2569" y="7117"/>
                    <a:pt x="2969" y="6883"/>
                  </a:cubicBezTo>
                  <a:cubicBezTo>
                    <a:pt x="4603" y="5816"/>
                    <a:pt x="5604" y="4048"/>
                    <a:pt x="5738" y="2113"/>
                  </a:cubicBezTo>
                  <a:cubicBezTo>
                    <a:pt x="5738" y="1213"/>
                    <a:pt x="5404" y="545"/>
                    <a:pt x="4837" y="212"/>
                  </a:cubicBezTo>
                  <a:cubicBezTo>
                    <a:pt x="4596" y="70"/>
                    <a:pt x="4326" y="1"/>
                    <a:pt x="4033"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29" name="Google Shape;629;p29"/>
            <p:cNvSpPr/>
            <p:nvPr/>
          </p:nvSpPr>
          <p:spPr>
            <a:xfrm>
              <a:off x="5054625" y="2248325"/>
              <a:ext cx="78400" cy="100050"/>
            </a:xfrm>
            <a:custGeom>
              <a:avLst/>
              <a:gdLst/>
              <a:ahLst/>
              <a:cxnLst/>
              <a:rect l="l" t="t" r="r" b="b"/>
              <a:pathLst>
                <a:path w="3136" h="4002" extrusionOk="0">
                  <a:moveTo>
                    <a:pt x="2272" y="1"/>
                  </a:moveTo>
                  <a:cubicBezTo>
                    <a:pt x="2060" y="1"/>
                    <a:pt x="1821" y="70"/>
                    <a:pt x="1568" y="216"/>
                  </a:cubicBezTo>
                  <a:cubicBezTo>
                    <a:pt x="634" y="817"/>
                    <a:pt x="67" y="1818"/>
                    <a:pt x="0" y="2918"/>
                  </a:cubicBezTo>
                  <a:cubicBezTo>
                    <a:pt x="0" y="3602"/>
                    <a:pt x="349" y="4002"/>
                    <a:pt x="860" y="4002"/>
                  </a:cubicBezTo>
                  <a:cubicBezTo>
                    <a:pt x="1073" y="4002"/>
                    <a:pt x="1313" y="3933"/>
                    <a:pt x="1568" y="3786"/>
                  </a:cubicBezTo>
                  <a:cubicBezTo>
                    <a:pt x="2468" y="3185"/>
                    <a:pt x="3069" y="2184"/>
                    <a:pt x="3136" y="1117"/>
                  </a:cubicBezTo>
                  <a:cubicBezTo>
                    <a:pt x="3136" y="409"/>
                    <a:pt x="2784" y="1"/>
                    <a:pt x="2272"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30" name="Google Shape;630;p29"/>
            <p:cNvSpPr/>
            <p:nvPr/>
          </p:nvSpPr>
          <p:spPr>
            <a:xfrm>
              <a:off x="4983725" y="1892250"/>
              <a:ext cx="109575" cy="133825"/>
            </a:xfrm>
            <a:custGeom>
              <a:avLst/>
              <a:gdLst/>
              <a:ahLst/>
              <a:cxnLst/>
              <a:rect l="l" t="t" r="r" b="b"/>
              <a:pathLst>
                <a:path w="4383" h="5353" extrusionOk="0">
                  <a:moveTo>
                    <a:pt x="2909" y="347"/>
                  </a:moveTo>
                  <a:cubicBezTo>
                    <a:pt x="3501" y="347"/>
                    <a:pt x="4047" y="887"/>
                    <a:pt x="3903" y="1583"/>
                  </a:cubicBezTo>
                  <a:cubicBezTo>
                    <a:pt x="3837" y="2884"/>
                    <a:pt x="3136" y="4085"/>
                    <a:pt x="2069" y="4786"/>
                  </a:cubicBezTo>
                  <a:cubicBezTo>
                    <a:pt x="1863" y="4973"/>
                    <a:pt x="1623" y="5055"/>
                    <a:pt x="1389" y="5055"/>
                  </a:cubicBezTo>
                  <a:cubicBezTo>
                    <a:pt x="790" y="5055"/>
                    <a:pt x="233" y="4514"/>
                    <a:pt x="401" y="3818"/>
                  </a:cubicBezTo>
                  <a:cubicBezTo>
                    <a:pt x="468" y="2518"/>
                    <a:pt x="1135" y="1317"/>
                    <a:pt x="2236" y="616"/>
                  </a:cubicBezTo>
                  <a:cubicBezTo>
                    <a:pt x="2441" y="429"/>
                    <a:pt x="2679" y="347"/>
                    <a:pt x="2909" y="347"/>
                  </a:cubicBezTo>
                  <a:close/>
                  <a:moveTo>
                    <a:pt x="2917" y="1"/>
                  </a:moveTo>
                  <a:cubicBezTo>
                    <a:pt x="2629" y="1"/>
                    <a:pt x="2333" y="97"/>
                    <a:pt x="2069" y="316"/>
                  </a:cubicBezTo>
                  <a:cubicBezTo>
                    <a:pt x="868" y="1116"/>
                    <a:pt x="134" y="2384"/>
                    <a:pt x="34" y="3818"/>
                  </a:cubicBezTo>
                  <a:cubicBezTo>
                    <a:pt x="1" y="4352"/>
                    <a:pt x="234" y="4919"/>
                    <a:pt x="701" y="5219"/>
                  </a:cubicBezTo>
                  <a:cubicBezTo>
                    <a:pt x="868" y="5320"/>
                    <a:pt x="1068" y="5353"/>
                    <a:pt x="1302" y="5353"/>
                  </a:cubicBezTo>
                  <a:cubicBezTo>
                    <a:pt x="1635" y="5353"/>
                    <a:pt x="1935" y="5253"/>
                    <a:pt x="2236" y="5053"/>
                  </a:cubicBezTo>
                  <a:cubicBezTo>
                    <a:pt x="3436" y="4285"/>
                    <a:pt x="4170" y="2985"/>
                    <a:pt x="4237" y="1583"/>
                  </a:cubicBezTo>
                  <a:cubicBezTo>
                    <a:pt x="4383" y="686"/>
                    <a:pt x="3682" y="1"/>
                    <a:pt x="291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31" name="Google Shape;631;p29"/>
            <p:cNvSpPr/>
            <p:nvPr/>
          </p:nvSpPr>
          <p:spPr>
            <a:xfrm>
              <a:off x="5008750" y="1922900"/>
              <a:ext cx="57575" cy="73750"/>
            </a:xfrm>
            <a:custGeom>
              <a:avLst/>
              <a:gdLst/>
              <a:ahLst/>
              <a:cxnLst/>
              <a:rect l="l" t="t" r="r" b="b"/>
              <a:pathLst>
                <a:path w="2303" h="2950" extrusionOk="0">
                  <a:moveTo>
                    <a:pt x="1662" y="1"/>
                  </a:moveTo>
                  <a:cubicBezTo>
                    <a:pt x="1510" y="1"/>
                    <a:pt x="1342" y="51"/>
                    <a:pt x="1168" y="157"/>
                  </a:cubicBezTo>
                  <a:cubicBezTo>
                    <a:pt x="467" y="591"/>
                    <a:pt x="67" y="1325"/>
                    <a:pt x="0" y="2125"/>
                  </a:cubicBezTo>
                  <a:cubicBezTo>
                    <a:pt x="0" y="2647"/>
                    <a:pt x="270" y="2949"/>
                    <a:pt x="653" y="2949"/>
                  </a:cubicBezTo>
                  <a:cubicBezTo>
                    <a:pt x="809" y="2949"/>
                    <a:pt x="984" y="2899"/>
                    <a:pt x="1168" y="2793"/>
                  </a:cubicBezTo>
                  <a:cubicBezTo>
                    <a:pt x="1835" y="2359"/>
                    <a:pt x="2269" y="1625"/>
                    <a:pt x="2302" y="825"/>
                  </a:cubicBezTo>
                  <a:cubicBezTo>
                    <a:pt x="2302" y="303"/>
                    <a:pt x="2033" y="1"/>
                    <a:pt x="1662"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32" name="Google Shape;632;p29"/>
            <p:cNvSpPr/>
            <p:nvPr/>
          </p:nvSpPr>
          <p:spPr>
            <a:xfrm>
              <a:off x="5183875" y="2001050"/>
              <a:ext cx="32550" cy="42175"/>
            </a:xfrm>
            <a:custGeom>
              <a:avLst/>
              <a:gdLst/>
              <a:ahLst/>
              <a:cxnLst/>
              <a:rect l="l" t="t" r="r" b="b"/>
              <a:pathLst>
                <a:path w="1302" h="1687" extrusionOk="0">
                  <a:moveTo>
                    <a:pt x="933" y="1"/>
                  </a:moveTo>
                  <a:cubicBezTo>
                    <a:pt x="843" y="1"/>
                    <a:pt x="741" y="32"/>
                    <a:pt x="634" y="100"/>
                  </a:cubicBezTo>
                  <a:cubicBezTo>
                    <a:pt x="267" y="334"/>
                    <a:pt x="0" y="767"/>
                    <a:pt x="0" y="1234"/>
                  </a:cubicBezTo>
                  <a:cubicBezTo>
                    <a:pt x="0" y="1519"/>
                    <a:pt x="153" y="1686"/>
                    <a:pt x="361" y="1686"/>
                  </a:cubicBezTo>
                  <a:cubicBezTo>
                    <a:pt x="445" y="1686"/>
                    <a:pt x="538" y="1659"/>
                    <a:pt x="634" y="1601"/>
                  </a:cubicBezTo>
                  <a:cubicBezTo>
                    <a:pt x="1034" y="1334"/>
                    <a:pt x="1268" y="934"/>
                    <a:pt x="1301" y="467"/>
                  </a:cubicBezTo>
                  <a:cubicBezTo>
                    <a:pt x="1301" y="184"/>
                    <a:pt x="1151" y="1"/>
                    <a:pt x="933"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33" name="Google Shape;633;p29"/>
            <p:cNvSpPr/>
            <p:nvPr/>
          </p:nvSpPr>
          <p:spPr>
            <a:xfrm>
              <a:off x="4935350" y="2325000"/>
              <a:ext cx="32550" cy="42150"/>
            </a:xfrm>
            <a:custGeom>
              <a:avLst/>
              <a:gdLst/>
              <a:ahLst/>
              <a:cxnLst/>
              <a:rect l="l" t="t" r="r" b="b"/>
              <a:pathLst>
                <a:path w="1302" h="1686" extrusionOk="0">
                  <a:moveTo>
                    <a:pt x="929" y="0"/>
                  </a:moveTo>
                  <a:cubicBezTo>
                    <a:pt x="840" y="0"/>
                    <a:pt x="740" y="27"/>
                    <a:pt x="635" y="85"/>
                  </a:cubicBezTo>
                  <a:cubicBezTo>
                    <a:pt x="268" y="352"/>
                    <a:pt x="1" y="752"/>
                    <a:pt x="1" y="1219"/>
                  </a:cubicBezTo>
                  <a:cubicBezTo>
                    <a:pt x="1" y="1502"/>
                    <a:pt x="151" y="1685"/>
                    <a:pt x="358" y="1685"/>
                  </a:cubicBezTo>
                  <a:cubicBezTo>
                    <a:pt x="443" y="1685"/>
                    <a:pt x="537" y="1654"/>
                    <a:pt x="635" y="1586"/>
                  </a:cubicBezTo>
                  <a:cubicBezTo>
                    <a:pt x="1035" y="1352"/>
                    <a:pt x="1269" y="919"/>
                    <a:pt x="1302" y="452"/>
                  </a:cubicBezTo>
                  <a:cubicBezTo>
                    <a:pt x="1302" y="167"/>
                    <a:pt x="1150" y="0"/>
                    <a:pt x="929"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34" name="Google Shape;634;p29"/>
            <p:cNvSpPr/>
            <p:nvPr/>
          </p:nvSpPr>
          <p:spPr>
            <a:xfrm>
              <a:off x="4892825" y="2696550"/>
              <a:ext cx="32550" cy="42175"/>
            </a:xfrm>
            <a:custGeom>
              <a:avLst/>
              <a:gdLst/>
              <a:ahLst/>
              <a:cxnLst/>
              <a:rect l="l" t="t" r="r" b="b"/>
              <a:pathLst>
                <a:path w="1302" h="1687" extrusionOk="0">
                  <a:moveTo>
                    <a:pt x="945" y="1"/>
                  </a:moveTo>
                  <a:cubicBezTo>
                    <a:pt x="860" y="1"/>
                    <a:pt x="765" y="32"/>
                    <a:pt x="668" y="100"/>
                  </a:cubicBezTo>
                  <a:cubicBezTo>
                    <a:pt x="268" y="334"/>
                    <a:pt x="34" y="767"/>
                    <a:pt x="1" y="1234"/>
                  </a:cubicBezTo>
                  <a:cubicBezTo>
                    <a:pt x="1" y="1519"/>
                    <a:pt x="153" y="1686"/>
                    <a:pt x="373" y="1686"/>
                  </a:cubicBezTo>
                  <a:cubicBezTo>
                    <a:pt x="462" y="1686"/>
                    <a:pt x="562" y="1659"/>
                    <a:pt x="668" y="1601"/>
                  </a:cubicBezTo>
                  <a:cubicBezTo>
                    <a:pt x="1035" y="1334"/>
                    <a:pt x="1268" y="934"/>
                    <a:pt x="1302" y="467"/>
                  </a:cubicBezTo>
                  <a:cubicBezTo>
                    <a:pt x="1302" y="184"/>
                    <a:pt x="1151" y="1"/>
                    <a:pt x="945"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35" name="Google Shape;635;p29"/>
            <p:cNvSpPr/>
            <p:nvPr/>
          </p:nvSpPr>
          <p:spPr>
            <a:xfrm>
              <a:off x="4751075" y="2679100"/>
              <a:ext cx="40050" cy="51575"/>
            </a:xfrm>
            <a:custGeom>
              <a:avLst/>
              <a:gdLst/>
              <a:ahLst/>
              <a:cxnLst/>
              <a:rect l="l" t="t" r="r" b="b"/>
              <a:pathLst>
                <a:path w="1602" h="2063" extrusionOk="0">
                  <a:moveTo>
                    <a:pt x="1144" y="1"/>
                  </a:moveTo>
                  <a:cubicBezTo>
                    <a:pt x="1039" y="1"/>
                    <a:pt x="923" y="32"/>
                    <a:pt x="801" y="98"/>
                  </a:cubicBezTo>
                  <a:cubicBezTo>
                    <a:pt x="334" y="431"/>
                    <a:pt x="33" y="932"/>
                    <a:pt x="0" y="1499"/>
                  </a:cubicBezTo>
                  <a:cubicBezTo>
                    <a:pt x="0" y="1858"/>
                    <a:pt x="190" y="2063"/>
                    <a:pt x="457" y="2063"/>
                  </a:cubicBezTo>
                  <a:cubicBezTo>
                    <a:pt x="562" y="2063"/>
                    <a:pt x="679" y="2031"/>
                    <a:pt x="801" y="1966"/>
                  </a:cubicBezTo>
                  <a:cubicBezTo>
                    <a:pt x="1268" y="1665"/>
                    <a:pt x="1568" y="1132"/>
                    <a:pt x="1601" y="565"/>
                  </a:cubicBezTo>
                  <a:cubicBezTo>
                    <a:pt x="1601" y="205"/>
                    <a:pt x="1412" y="1"/>
                    <a:pt x="114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36" name="Google Shape;636;p29"/>
            <p:cNvSpPr/>
            <p:nvPr/>
          </p:nvSpPr>
          <p:spPr>
            <a:xfrm>
              <a:off x="4720200" y="2886550"/>
              <a:ext cx="25050" cy="32425"/>
            </a:xfrm>
            <a:custGeom>
              <a:avLst/>
              <a:gdLst/>
              <a:ahLst/>
              <a:cxnLst/>
              <a:rect l="l" t="t" r="r" b="b"/>
              <a:pathLst>
                <a:path w="1002" h="1297" extrusionOk="0">
                  <a:moveTo>
                    <a:pt x="721" y="0"/>
                  </a:moveTo>
                  <a:cubicBezTo>
                    <a:pt x="654" y="0"/>
                    <a:pt x="579" y="24"/>
                    <a:pt x="501" y="72"/>
                  </a:cubicBezTo>
                  <a:cubicBezTo>
                    <a:pt x="201" y="272"/>
                    <a:pt x="1" y="573"/>
                    <a:pt x="1" y="940"/>
                  </a:cubicBezTo>
                  <a:cubicBezTo>
                    <a:pt x="1" y="1178"/>
                    <a:pt x="120" y="1297"/>
                    <a:pt x="285" y="1297"/>
                  </a:cubicBezTo>
                  <a:cubicBezTo>
                    <a:pt x="351" y="1297"/>
                    <a:pt x="425" y="1278"/>
                    <a:pt x="501" y="1240"/>
                  </a:cubicBezTo>
                  <a:cubicBezTo>
                    <a:pt x="801" y="1040"/>
                    <a:pt x="968" y="706"/>
                    <a:pt x="1002" y="372"/>
                  </a:cubicBezTo>
                  <a:cubicBezTo>
                    <a:pt x="1002" y="136"/>
                    <a:pt x="885" y="0"/>
                    <a:pt x="721"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37" name="Google Shape;637;p29"/>
            <p:cNvSpPr/>
            <p:nvPr/>
          </p:nvSpPr>
          <p:spPr>
            <a:xfrm>
              <a:off x="4810275" y="2884750"/>
              <a:ext cx="51725" cy="67250"/>
            </a:xfrm>
            <a:custGeom>
              <a:avLst/>
              <a:gdLst/>
              <a:ahLst/>
              <a:cxnLst/>
              <a:rect l="l" t="t" r="r" b="b"/>
              <a:pathLst>
                <a:path w="2069" h="2690" extrusionOk="0">
                  <a:moveTo>
                    <a:pt x="1496" y="1"/>
                  </a:moveTo>
                  <a:cubicBezTo>
                    <a:pt x="1357" y="1"/>
                    <a:pt x="1200" y="47"/>
                    <a:pt x="1034" y="144"/>
                  </a:cubicBezTo>
                  <a:cubicBezTo>
                    <a:pt x="434" y="545"/>
                    <a:pt x="34" y="1212"/>
                    <a:pt x="0" y="1946"/>
                  </a:cubicBezTo>
                  <a:cubicBezTo>
                    <a:pt x="0" y="2418"/>
                    <a:pt x="235" y="2690"/>
                    <a:pt x="572" y="2690"/>
                  </a:cubicBezTo>
                  <a:cubicBezTo>
                    <a:pt x="712" y="2690"/>
                    <a:pt x="869" y="2643"/>
                    <a:pt x="1034" y="2546"/>
                  </a:cubicBezTo>
                  <a:cubicBezTo>
                    <a:pt x="1668" y="2146"/>
                    <a:pt x="2035" y="1479"/>
                    <a:pt x="2069" y="745"/>
                  </a:cubicBezTo>
                  <a:cubicBezTo>
                    <a:pt x="2069" y="272"/>
                    <a:pt x="1834" y="1"/>
                    <a:pt x="1496"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38" name="Google Shape;638;p29"/>
            <p:cNvSpPr/>
            <p:nvPr/>
          </p:nvSpPr>
          <p:spPr>
            <a:xfrm>
              <a:off x="5251425" y="1607650"/>
              <a:ext cx="54225" cy="70775"/>
            </a:xfrm>
            <a:custGeom>
              <a:avLst/>
              <a:gdLst/>
              <a:ahLst/>
              <a:cxnLst/>
              <a:rect l="l" t="t" r="r" b="b"/>
              <a:pathLst>
                <a:path w="2169" h="2831" extrusionOk="0">
                  <a:moveTo>
                    <a:pt x="1585" y="1"/>
                  </a:moveTo>
                  <a:cubicBezTo>
                    <a:pt x="1440" y="1"/>
                    <a:pt x="1276" y="51"/>
                    <a:pt x="1101" y="158"/>
                  </a:cubicBezTo>
                  <a:cubicBezTo>
                    <a:pt x="434" y="559"/>
                    <a:pt x="34" y="1259"/>
                    <a:pt x="0" y="2060"/>
                  </a:cubicBezTo>
                  <a:cubicBezTo>
                    <a:pt x="0" y="2540"/>
                    <a:pt x="243" y="2830"/>
                    <a:pt x="615" y="2830"/>
                  </a:cubicBezTo>
                  <a:cubicBezTo>
                    <a:pt x="760" y="2830"/>
                    <a:pt x="924" y="2787"/>
                    <a:pt x="1101" y="2693"/>
                  </a:cubicBezTo>
                  <a:cubicBezTo>
                    <a:pt x="1735" y="2260"/>
                    <a:pt x="2135" y="1559"/>
                    <a:pt x="2169" y="792"/>
                  </a:cubicBezTo>
                  <a:cubicBezTo>
                    <a:pt x="2169" y="296"/>
                    <a:pt x="1935" y="1"/>
                    <a:pt x="1585"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39" name="Google Shape;639;p29"/>
            <p:cNvSpPr/>
            <p:nvPr/>
          </p:nvSpPr>
          <p:spPr>
            <a:xfrm>
              <a:off x="5087975" y="1661175"/>
              <a:ext cx="32550" cy="42150"/>
            </a:xfrm>
            <a:custGeom>
              <a:avLst/>
              <a:gdLst/>
              <a:ahLst/>
              <a:cxnLst/>
              <a:rect l="l" t="t" r="r" b="b"/>
              <a:pathLst>
                <a:path w="1302" h="1686" extrusionOk="0">
                  <a:moveTo>
                    <a:pt x="929" y="1"/>
                  </a:moveTo>
                  <a:cubicBezTo>
                    <a:pt x="840" y="1"/>
                    <a:pt x="740" y="28"/>
                    <a:pt x="634" y="85"/>
                  </a:cubicBezTo>
                  <a:cubicBezTo>
                    <a:pt x="267" y="352"/>
                    <a:pt x="0" y="753"/>
                    <a:pt x="0" y="1220"/>
                  </a:cubicBezTo>
                  <a:cubicBezTo>
                    <a:pt x="0" y="1503"/>
                    <a:pt x="151" y="1686"/>
                    <a:pt x="357" y="1686"/>
                  </a:cubicBezTo>
                  <a:cubicBezTo>
                    <a:pt x="442" y="1686"/>
                    <a:pt x="537" y="1655"/>
                    <a:pt x="634" y="1587"/>
                  </a:cubicBezTo>
                  <a:cubicBezTo>
                    <a:pt x="1034" y="1353"/>
                    <a:pt x="1268" y="919"/>
                    <a:pt x="1301" y="452"/>
                  </a:cubicBezTo>
                  <a:cubicBezTo>
                    <a:pt x="1301" y="167"/>
                    <a:pt x="1149" y="1"/>
                    <a:pt x="929"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40" name="Google Shape;640;p29"/>
            <p:cNvSpPr/>
            <p:nvPr/>
          </p:nvSpPr>
          <p:spPr>
            <a:xfrm>
              <a:off x="4981225" y="2729925"/>
              <a:ext cx="112600" cy="145075"/>
            </a:xfrm>
            <a:custGeom>
              <a:avLst/>
              <a:gdLst/>
              <a:ahLst/>
              <a:cxnLst/>
              <a:rect l="l" t="t" r="r" b="b"/>
              <a:pathLst>
                <a:path w="4504" h="5803" extrusionOk="0">
                  <a:moveTo>
                    <a:pt x="3264" y="0"/>
                  </a:moveTo>
                  <a:cubicBezTo>
                    <a:pt x="2964" y="0"/>
                    <a:pt x="2626" y="97"/>
                    <a:pt x="2269" y="300"/>
                  </a:cubicBezTo>
                  <a:cubicBezTo>
                    <a:pt x="935" y="1167"/>
                    <a:pt x="101" y="2601"/>
                    <a:pt x="1" y="4202"/>
                  </a:cubicBezTo>
                  <a:cubicBezTo>
                    <a:pt x="1" y="5221"/>
                    <a:pt x="506" y="5803"/>
                    <a:pt x="1253" y="5803"/>
                  </a:cubicBezTo>
                  <a:cubicBezTo>
                    <a:pt x="1557" y="5803"/>
                    <a:pt x="1902" y="5706"/>
                    <a:pt x="2269" y="5503"/>
                  </a:cubicBezTo>
                  <a:cubicBezTo>
                    <a:pt x="3570" y="4636"/>
                    <a:pt x="4404" y="3168"/>
                    <a:pt x="4504" y="1600"/>
                  </a:cubicBezTo>
                  <a:cubicBezTo>
                    <a:pt x="4504" y="581"/>
                    <a:pt x="3999" y="0"/>
                    <a:pt x="326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41" name="Google Shape;641;p29"/>
            <p:cNvSpPr/>
            <p:nvPr/>
          </p:nvSpPr>
          <p:spPr>
            <a:xfrm>
              <a:off x="5514950" y="2774950"/>
              <a:ext cx="111775" cy="145075"/>
            </a:xfrm>
            <a:custGeom>
              <a:avLst/>
              <a:gdLst/>
              <a:ahLst/>
              <a:cxnLst/>
              <a:rect l="l" t="t" r="r" b="b"/>
              <a:pathLst>
                <a:path w="4471" h="5803" extrusionOk="0">
                  <a:moveTo>
                    <a:pt x="3230" y="0"/>
                  </a:moveTo>
                  <a:cubicBezTo>
                    <a:pt x="2930" y="0"/>
                    <a:pt x="2593" y="97"/>
                    <a:pt x="2235" y="300"/>
                  </a:cubicBezTo>
                  <a:cubicBezTo>
                    <a:pt x="901" y="1167"/>
                    <a:pt x="67" y="2602"/>
                    <a:pt x="0" y="4203"/>
                  </a:cubicBezTo>
                  <a:cubicBezTo>
                    <a:pt x="0" y="5222"/>
                    <a:pt x="488" y="5803"/>
                    <a:pt x="1226" y="5803"/>
                  </a:cubicBezTo>
                  <a:cubicBezTo>
                    <a:pt x="1526" y="5803"/>
                    <a:pt x="1868" y="5706"/>
                    <a:pt x="2235" y="5504"/>
                  </a:cubicBezTo>
                  <a:cubicBezTo>
                    <a:pt x="3569" y="4636"/>
                    <a:pt x="4370" y="3169"/>
                    <a:pt x="4470" y="1601"/>
                  </a:cubicBezTo>
                  <a:cubicBezTo>
                    <a:pt x="4470" y="582"/>
                    <a:pt x="3965" y="0"/>
                    <a:pt x="323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42" name="Google Shape;642;p29"/>
            <p:cNvSpPr/>
            <p:nvPr/>
          </p:nvSpPr>
          <p:spPr>
            <a:xfrm>
              <a:off x="5359825" y="2365925"/>
              <a:ext cx="77575" cy="100850"/>
            </a:xfrm>
            <a:custGeom>
              <a:avLst/>
              <a:gdLst/>
              <a:ahLst/>
              <a:cxnLst/>
              <a:rect l="l" t="t" r="r" b="b"/>
              <a:pathLst>
                <a:path w="3103" h="4034" extrusionOk="0">
                  <a:moveTo>
                    <a:pt x="2239" y="0"/>
                  </a:moveTo>
                  <a:cubicBezTo>
                    <a:pt x="2027" y="0"/>
                    <a:pt x="1788" y="70"/>
                    <a:pt x="1535" y="216"/>
                  </a:cubicBezTo>
                  <a:cubicBezTo>
                    <a:pt x="635" y="816"/>
                    <a:pt x="34" y="1817"/>
                    <a:pt x="1" y="2918"/>
                  </a:cubicBezTo>
                  <a:cubicBezTo>
                    <a:pt x="1" y="3626"/>
                    <a:pt x="352" y="4034"/>
                    <a:pt x="853" y="4034"/>
                  </a:cubicBezTo>
                  <a:cubicBezTo>
                    <a:pt x="1060" y="4034"/>
                    <a:pt x="1292" y="3964"/>
                    <a:pt x="1535" y="3818"/>
                  </a:cubicBezTo>
                  <a:cubicBezTo>
                    <a:pt x="2469" y="3218"/>
                    <a:pt x="3036" y="2217"/>
                    <a:pt x="3103" y="1116"/>
                  </a:cubicBezTo>
                  <a:cubicBezTo>
                    <a:pt x="3103" y="408"/>
                    <a:pt x="2752" y="0"/>
                    <a:pt x="2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43" name="Google Shape;643;p29"/>
            <p:cNvSpPr/>
            <p:nvPr/>
          </p:nvSpPr>
          <p:spPr>
            <a:xfrm>
              <a:off x="5054625" y="2248325"/>
              <a:ext cx="78400" cy="100050"/>
            </a:xfrm>
            <a:custGeom>
              <a:avLst/>
              <a:gdLst/>
              <a:ahLst/>
              <a:cxnLst/>
              <a:rect l="l" t="t" r="r" b="b"/>
              <a:pathLst>
                <a:path w="3136" h="4002" extrusionOk="0">
                  <a:moveTo>
                    <a:pt x="2272" y="1"/>
                  </a:moveTo>
                  <a:cubicBezTo>
                    <a:pt x="2060" y="1"/>
                    <a:pt x="1821" y="70"/>
                    <a:pt x="1568" y="216"/>
                  </a:cubicBezTo>
                  <a:cubicBezTo>
                    <a:pt x="634" y="817"/>
                    <a:pt x="67" y="1818"/>
                    <a:pt x="0" y="2918"/>
                  </a:cubicBezTo>
                  <a:cubicBezTo>
                    <a:pt x="0" y="3602"/>
                    <a:pt x="349" y="4002"/>
                    <a:pt x="860" y="4002"/>
                  </a:cubicBezTo>
                  <a:cubicBezTo>
                    <a:pt x="1073" y="4002"/>
                    <a:pt x="1313" y="3933"/>
                    <a:pt x="1568" y="3786"/>
                  </a:cubicBezTo>
                  <a:cubicBezTo>
                    <a:pt x="2468" y="3185"/>
                    <a:pt x="3069" y="2184"/>
                    <a:pt x="3136" y="1117"/>
                  </a:cubicBezTo>
                  <a:cubicBezTo>
                    <a:pt x="3136" y="409"/>
                    <a:pt x="2784" y="1"/>
                    <a:pt x="227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44" name="Google Shape;644;p29"/>
            <p:cNvSpPr/>
            <p:nvPr/>
          </p:nvSpPr>
          <p:spPr>
            <a:xfrm>
              <a:off x="5008750" y="1922900"/>
              <a:ext cx="57575" cy="73750"/>
            </a:xfrm>
            <a:custGeom>
              <a:avLst/>
              <a:gdLst/>
              <a:ahLst/>
              <a:cxnLst/>
              <a:rect l="l" t="t" r="r" b="b"/>
              <a:pathLst>
                <a:path w="2303" h="2950" extrusionOk="0">
                  <a:moveTo>
                    <a:pt x="1662" y="1"/>
                  </a:moveTo>
                  <a:cubicBezTo>
                    <a:pt x="1510" y="1"/>
                    <a:pt x="1342" y="51"/>
                    <a:pt x="1168" y="157"/>
                  </a:cubicBezTo>
                  <a:cubicBezTo>
                    <a:pt x="467" y="591"/>
                    <a:pt x="67" y="1325"/>
                    <a:pt x="0" y="2125"/>
                  </a:cubicBezTo>
                  <a:cubicBezTo>
                    <a:pt x="0" y="2647"/>
                    <a:pt x="270" y="2949"/>
                    <a:pt x="653" y="2949"/>
                  </a:cubicBezTo>
                  <a:cubicBezTo>
                    <a:pt x="809" y="2949"/>
                    <a:pt x="984" y="2899"/>
                    <a:pt x="1168" y="2793"/>
                  </a:cubicBezTo>
                  <a:cubicBezTo>
                    <a:pt x="1835" y="2359"/>
                    <a:pt x="2269" y="1625"/>
                    <a:pt x="2302" y="825"/>
                  </a:cubicBezTo>
                  <a:cubicBezTo>
                    <a:pt x="2302" y="303"/>
                    <a:pt x="2033" y="1"/>
                    <a:pt x="166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45" name="Google Shape;645;p29"/>
            <p:cNvSpPr/>
            <p:nvPr/>
          </p:nvSpPr>
          <p:spPr>
            <a:xfrm>
              <a:off x="5183875" y="2001050"/>
              <a:ext cx="32550" cy="42175"/>
            </a:xfrm>
            <a:custGeom>
              <a:avLst/>
              <a:gdLst/>
              <a:ahLst/>
              <a:cxnLst/>
              <a:rect l="l" t="t" r="r" b="b"/>
              <a:pathLst>
                <a:path w="1302" h="1687" extrusionOk="0">
                  <a:moveTo>
                    <a:pt x="933" y="1"/>
                  </a:moveTo>
                  <a:cubicBezTo>
                    <a:pt x="843" y="1"/>
                    <a:pt x="741" y="32"/>
                    <a:pt x="634" y="100"/>
                  </a:cubicBezTo>
                  <a:cubicBezTo>
                    <a:pt x="267" y="334"/>
                    <a:pt x="0" y="767"/>
                    <a:pt x="0" y="1234"/>
                  </a:cubicBezTo>
                  <a:cubicBezTo>
                    <a:pt x="0" y="1519"/>
                    <a:pt x="153" y="1686"/>
                    <a:pt x="361" y="1686"/>
                  </a:cubicBezTo>
                  <a:cubicBezTo>
                    <a:pt x="445" y="1686"/>
                    <a:pt x="538" y="1659"/>
                    <a:pt x="634" y="1601"/>
                  </a:cubicBezTo>
                  <a:cubicBezTo>
                    <a:pt x="1034" y="1334"/>
                    <a:pt x="1268" y="934"/>
                    <a:pt x="1301" y="467"/>
                  </a:cubicBezTo>
                  <a:cubicBezTo>
                    <a:pt x="1301" y="184"/>
                    <a:pt x="1151" y="1"/>
                    <a:pt x="93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46" name="Google Shape;646;p29"/>
            <p:cNvSpPr/>
            <p:nvPr/>
          </p:nvSpPr>
          <p:spPr>
            <a:xfrm>
              <a:off x="4935350" y="2325000"/>
              <a:ext cx="32550" cy="42150"/>
            </a:xfrm>
            <a:custGeom>
              <a:avLst/>
              <a:gdLst/>
              <a:ahLst/>
              <a:cxnLst/>
              <a:rect l="l" t="t" r="r" b="b"/>
              <a:pathLst>
                <a:path w="1302" h="1686" extrusionOk="0">
                  <a:moveTo>
                    <a:pt x="929" y="0"/>
                  </a:moveTo>
                  <a:cubicBezTo>
                    <a:pt x="840" y="0"/>
                    <a:pt x="740" y="27"/>
                    <a:pt x="635" y="85"/>
                  </a:cubicBezTo>
                  <a:cubicBezTo>
                    <a:pt x="268" y="352"/>
                    <a:pt x="1" y="752"/>
                    <a:pt x="1" y="1219"/>
                  </a:cubicBezTo>
                  <a:cubicBezTo>
                    <a:pt x="1" y="1502"/>
                    <a:pt x="151" y="1685"/>
                    <a:pt x="358" y="1685"/>
                  </a:cubicBezTo>
                  <a:cubicBezTo>
                    <a:pt x="443" y="1685"/>
                    <a:pt x="537" y="1654"/>
                    <a:pt x="635" y="1586"/>
                  </a:cubicBezTo>
                  <a:cubicBezTo>
                    <a:pt x="1035" y="1352"/>
                    <a:pt x="1269" y="919"/>
                    <a:pt x="1302" y="452"/>
                  </a:cubicBezTo>
                  <a:cubicBezTo>
                    <a:pt x="1302" y="167"/>
                    <a:pt x="1150" y="0"/>
                    <a:pt x="92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47" name="Google Shape;647;p29"/>
            <p:cNvSpPr/>
            <p:nvPr/>
          </p:nvSpPr>
          <p:spPr>
            <a:xfrm>
              <a:off x="4892825" y="2696550"/>
              <a:ext cx="32550" cy="42175"/>
            </a:xfrm>
            <a:custGeom>
              <a:avLst/>
              <a:gdLst/>
              <a:ahLst/>
              <a:cxnLst/>
              <a:rect l="l" t="t" r="r" b="b"/>
              <a:pathLst>
                <a:path w="1302" h="1687" extrusionOk="0">
                  <a:moveTo>
                    <a:pt x="945" y="1"/>
                  </a:moveTo>
                  <a:cubicBezTo>
                    <a:pt x="860" y="1"/>
                    <a:pt x="765" y="32"/>
                    <a:pt x="668" y="100"/>
                  </a:cubicBezTo>
                  <a:cubicBezTo>
                    <a:pt x="268" y="334"/>
                    <a:pt x="34" y="767"/>
                    <a:pt x="1" y="1234"/>
                  </a:cubicBezTo>
                  <a:cubicBezTo>
                    <a:pt x="1" y="1519"/>
                    <a:pt x="153" y="1686"/>
                    <a:pt x="373" y="1686"/>
                  </a:cubicBezTo>
                  <a:cubicBezTo>
                    <a:pt x="462" y="1686"/>
                    <a:pt x="562" y="1659"/>
                    <a:pt x="668" y="1601"/>
                  </a:cubicBezTo>
                  <a:cubicBezTo>
                    <a:pt x="1035" y="1334"/>
                    <a:pt x="1268" y="934"/>
                    <a:pt x="1302" y="467"/>
                  </a:cubicBezTo>
                  <a:cubicBezTo>
                    <a:pt x="1302" y="184"/>
                    <a:pt x="1151" y="1"/>
                    <a:pt x="94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48" name="Google Shape;648;p29"/>
            <p:cNvSpPr/>
            <p:nvPr/>
          </p:nvSpPr>
          <p:spPr>
            <a:xfrm>
              <a:off x="4751075" y="2679100"/>
              <a:ext cx="40050" cy="51575"/>
            </a:xfrm>
            <a:custGeom>
              <a:avLst/>
              <a:gdLst/>
              <a:ahLst/>
              <a:cxnLst/>
              <a:rect l="l" t="t" r="r" b="b"/>
              <a:pathLst>
                <a:path w="1602" h="2063" extrusionOk="0">
                  <a:moveTo>
                    <a:pt x="1144" y="1"/>
                  </a:moveTo>
                  <a:cubicBezTo>
                    <a:pt x="1039" y="1"/>
                    <a:pt x="923" y="32"/>
                    <a:pt x="801" y="98"/>
                  </a:cubicBezTo>
                  <a:cubicBezTo>
                    <a:pt x="334" y="431"/>
                    <a:pt x="33" y="932"/>
                    <a:pt x="0" y="1499"/>
                  </a:cubicBezTo>
                  <a:cubicBezTo>
                    <a:pt x="0" y="1858"/>
                    <a:pt x="190" y="2063"/>
                    <a:pt x="457" y="2063"/>
                  </a:cubicBezTo>
                  <a:cubicBezTo>
                    <a:pt x="562" y="2063"/>
                    <a:pt x="679" y="2031"/>
                    <a:pt x="801" y="1966"/>
                  </a:cubicBezTo>
                  <a:cubicBezTo>
                    <a:pt x="1268" y="1665"/>
                    <a:pt x="1568" y="1132"/>
                    <a:pt x="1601" y="565"/>
                  </a:cubicBezTo>
                  <a:cubicBezTo>
                    <a:pt x="1601" y="205"/>
                    <a:pt x="1412" y="1"/>
                    <a:pt x="114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49" name="Google Shape;649;p29"/>
            <p:cNvSpPr/>
            <p:nvPr/>
          </p:nvSpPr>
          <p:spPr>
            <a:xfrm>
              <a:off x="4720200" y="2886550"/>
              <a:ext cx="25050" cy="32425"/>
            </a:xfrm>
            <a:custGeom>
              <a:avLst/>
              <a:gdLst/>
              <a:ahLst/>
              <a:cxnLst/>
              <a:rect l="l" t="t" r="r" b="b"/>
              <a:pathLst>
                <a:path w="1002" h="1297" extrusionOk="0">
                  <a:moveTo>
                    <a:pt x="721" y="0"/>
                  </a:moveTo>
                  <a:cubicBezTo>
                    <a:pt x="654" y="0"/>
                    <a:pt x="579" y="24"/>
                    <a:pt x="501" y="72"/>
                  </a:cubicBezTo>
                  <a:cubicBezTo>
                    <a:pt x="201" y="272"/>
                    <a:pt x="1" y="573"/>
                    <a:pt x="1" y="940"/>
                  </a:cubicBezTo>
                  <a:cubicBezTo>
                    <a:pt x="1" y="1178"/>
                    <a:pt x="120" y="1297"/>
                    <a:pt x="285" y="1297"/>
                  </a:cubicBezTo>
                  <a:cubicBezTo>
                    <a:pt x="351" y="1297"/>
                    <a:pt x="425" y="1278"/>
                    <a:pt x="501" y="1240"/>
                  </a:cubicBezTo>
                  <a:cubicBezTo>
                    <a:pt x="801" y="1040"/>
                    <a:pt x="968" y="706"/>
                    <a:pt x="1002" y="372"/>
                  </a:cubicBezTo>
                  <a:cubicBezTo>
                    <a:pt x="1002" y="136"/>
                    <a:pt x="885" y="0"/>
                    <a:pt x="72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50" name="Google Shape;650;p29"/>
            <p:cNvSpPr/>
            <p:nvPr/>
          </p:nvSpPr>
          <p:spPr>
            <a:xfrm>
              <a:off x="4810275" y="2884750"/>
              <a:ext cx="51725" cy="67250"/>
            </a:xfrm>
            <a:custGeom>
              <a:avLst/>
              <a:gdLst/>
              <a:ahLst/>
              <a:cxnLst/>
              <a:rect l="l" t="t" r="r" b="b"/>
              <a:pathLst>
                <a:path w="2069" h="2690" extrusionOk="0">
                  <a:moveTo>
                    <a:pt x="1496" y="1"/>
                  </a:moveTo>
                  <a:cubicBezTo>
                    <a:pt x="1357" y="1"/>
                    <a:pt x="1200" y="47"/>
                    <a:pt x="1034" y="144"/>
                  </a:cubicBezTo>
                  <a:cubicBezTo>
                    <a:pt x="434" y="545"/>
                    <a:pt x="34" y="1212"/>
                    <a:pt x="0" y="1946"/>
                  </a:cubicBezTo>
                  <a:cubicBezTo>
                    <a:pt x="0" y="2418"/>
                    <a:pt x="235" y="2690"/>
                    <a:pt x="572" y="2690"/>
                  </a:cubicBezTo>
                  <a:cubicBezTo>
                    <a:pt x="712" y="2690"/>
                    <a:pt x="869" y="2643"/>
                    <a:pt x="1034" y="2546"/>
                  </a:cubicBezTo>
                  <a:cubicBezTo>
                    <a:pt x="1668" y="2146"/>
                    <a:pt x="2035" y="1479"/>
                    <a:pt x="2069" y="745"/>
                  </a:cubicBezTo>
                  <a:cubicBezTo>
                    <a:pt x="2069" y="272"/>
                    <a:pt x="1834" y="1"/>
                    <a:pt x="149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51" name="Google Shape;651;p29"/>
            <p:cNvSpPr/>
            <p:nvPr/>
          </p:nvSpPr>
          <p:spPr>
            <a:xfrm>
              <a:off x="5251425" y="1607650"/>
              <a:ext cx="54225" cy="70775"/>
            </a:xfrm>
            <a:custGeom>
              <a:avLst/>
              <a:gdLst/>
              <a:ahLst/>
              <a:cxnLst/>
              <a:rect l="l" t="t" r="r" b="b"/>
              <a:pathLst>
                <a:path w="2169" h="2831" extrusionOk="0">
                  <a:moveTo>
                    <a:pt x="1585" y="1"/>
                  </a:moveTo>
                  <a:cubicBezTo>
                    <a:pt x="1440" y="1"/>
                    <a:pt x="1276" y="51"/>
                    <a:pt x="1101" y="158"/>
                  </a:cubicBezTo>
                  <a:cubicBezTo>
                    <a:pt x="434" y="559"/>
                    <a:pt x="34" y="1259"/>
                    <a:pt x="0" y="2060"/>
                  </a:cubicBezTo>
                  <a:cubicBezTo>
                    <a:pt x="0" y="2540"/>
                    <a:pt x="243" y="2830"/>
                    <a:pt x="615" y="2830"/>
                  </a:cubicBezTo>
                  <a:cubicBezTo>
                    <a:pt x="760" y="2830"/>
                    <a:pt x="924" y="2787"/>
                    <a:pt x="1101" y="2693"/>
                  </a:cubicBezTo>
                  <a:cubicBezTo>
                    <a:pt x="1735" y="2260"/>
                    <a:pt x="2135" y="1559"/>
                    <a:pt x="2169" y="792"/>
                  </a:cubicBezTo>
                  <a:cubicBezTo>
                    <a:pt x="2169" y="296"/>
                    <a:pt x="1935" y="1"/>
                    <a:pt x="158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52" name="Google Shape;652;p29"/>
            <p:cNvSpPr/>
            <p:nvPr/>
          </p:nvSpPr>
          <p:spPr>
            <a:xfrm>
              <a:off x="5087975" y="1661175"/>
              <a:ext cx="32550" cy="42150"/>
            </a:xfrm>
            <a:custGeom>
              <a:avLst/>
              <a:gdLst/>
              <a:ahLst/>
              <a:cxnLst/>
              <a:rect l="l" t="t" r="r" b="b"/>
              <a:pathLst>
                <a:path w="1302" h="1686" extrusionOk="0">
                  <a:moveTo>
                    <a:pt x="929" y="1"/>
                  </a:moveTo>
                  <a:cubicBezTo>
                    <a:pt x="840" y="1"/>
                    <a:pt x="740" y="28"/>
                    <a:pt x="634" y="85"/>
                  </a:cubicBezTo>
                  <a:cubicBezTo>
                    <a:pt x="267" y="352"/>
                    <a:pt x="0" y="753"/>
                    <a:pt x="0" y="1220"/>
                  </a:cubicBezTo>
                  <a:cubicBezTo>
                    <a:pt x="0" y="1503"/>
                    <a:pt x="151" y="1686"/>
                    <a:pt x="357" y="1686"/>
                  </a:cubicBezTo>
                  <a:cubicBezTo>
                    <a:pt x="442" y="1686"/>
                    <a:pt x="537" y="1655"/>
                    <a:pt x="634" y="1587"/>
                  </a:cubicBezTo>
                  <a:cubicBezTo>
                    <a:pt x="1034" y="1353"/>
                    <a:pt x="1268" y="919"/>
                    <a:pt x="1301" y="452"/>
                  </a:cubicBezTo>
                  <a:cubicBezTo>
                    <a:pt x="1301" y="167"/>
                    <a:pt x="1149" y="1"/>
                    <a:pt x="92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53" name="Google Shape;653;p29"/>
            <p:cNvSpPr/>
            <p:nvPr/>
          </p:nvSpPr>
          <p:spPr>
            <a:xfrm>
              <a:off x="4612625" y="1532650"/>
              <a:ext cx="68425" cy="107325"/>
            </a:xfrm>
            <a:custGeom>
              <a:avLst/>
              <a:gdLst/>
              <a:ahLst/>
              <a:cxnLst/>
              <a:rect l="l" t="t" r="r" b="b"/>
              <a:pathLst>
                <a:path w="2737" h="4293" extrusionOk="0">
                  <a:moveTo>
                    <a:pt x="2618" y="1"/>
                  </a:moveTo>
                  <a:cubicBezTo>
                    <a:pt x="2592" y="1"/>
                    <a:pt x="2569" y="17"/>
                    <a:pt x="2569" y="56"/>
                  </a:cubicBezTo>
                  <a:lnTo>
                    <a:pt x="34" y="4159"/>
                  </a:lnTo>
                  <a:cubicBezTo>
                    <a:pt x="1" y="4192"/>
                    <a:pt x="1" y="4259"/>
                    <a:pt x="34" y="4292"/>
                  </a:cubicBezTo>
                  <a:lnTo>
                    <a:pt x="101" y="4292"/>
                  </a:lnTo>
                  <a:cubicBezTo>
                    <a:pt x="134" y="4292"/>
                    <a:pt x="134" y="4259"/>
                    <a:pt x="168" y="4259"/>
                  </a:cubicBezTo>
                  <a:lnTo>
                    <a:pt x="2703" y="123"/>
                  </a:lnTo>
                  <a:cubicBezTo>
                    <a:pt x="2736" y="89"/>
                    <a:pt x="2703" y="56"/>
                    <a:pt x="2669" y="23"/>
                  </a:cubicBezTo>
                  <a:cubicBezTo>
                    <a:pt x="2656" y="9"/>
                    <a:pt x="2636" y="1"/>
                    <a:pt x="261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54" name="Google Shape;654;p29"/>
            <p:cNvSpPr/>
            <p:nvPr/>
          </p:nvSpPr>
          <p:spPr>
            <a:xfrm>
              <a:off x="4676850" y="1548225"/>
              <a:ext cx="33375" cy="216000"/>
            </a:xfrm>
            <a:custGeom>
              <a:avLst/>
              <a:gdLst/>
              <a:ahLst/>
              <a:cxnLst/>
              <a:rect l="l" t="t" r="r" b="b"/>
              <a:pathLst>
                <a:path w="1335" h="8640" extrusionOk="0">
                  <a:moveTo>
                    <a:pt x="1268" y="0"/>
                  </a:moveTo>
                  <a:cubicBezTo>
                    <a:pt x="1234" y="0"/>
                    <a:pt x="1168" y="34"/>
                    <a:pt x="1168" y="100"/>
                  </a:cubicBezTo>
                  <a:lnTo>
                    <a:pt x="0" y="8540"/>
                  </a:lnTo>
                  <a:cubicBezTo>
                    <a:pt x="0" y="8606"/>
                    <a:pt x="0" y="8640"/>
                    <a:pt x="67" y="8640"/>
                  </a:cubicBezTo>
                  <a:cubicBezTo>
                    <a:pt x="100" y="8640"/>
                    <a:pt x="167" y="8640"/>
                    <a:pt x="167" y="8573"/>
                  </a:cubicBezTo>
                  <a:lnTo>
                    <a:pt x="1335" y="100"/>
                  </a:lnTo>
                  <a:cubicBezTo>
                    <a:pt x="1335" y="67"/>
                    <a:pt x="1335" y="0"/>
                    <a:pt x="126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55" name="Google Shape;655;p29"/>
            <p:cNvSpPr/>
            <p:nvPr/>
          </p:nvSpPr>
          <p:spPr>
            <a:xfrm>
              <a:off x="4591775" y="1760525"/>
              <a:ext cx="88425" cy="176325"/>
            </a:xfrm>
            <a:custGeom>
              <a:avLst/>
              <a:gdLst/>
              <a:ahLst/>
              <a:cxnLst/>
              <a:rect l="l" t="t" r="r" b="b"/>
              <a:pathLst>
                <a:path w="3537" h="7053" extrusionOk="0">
                  <a:moveTo>
                    <a:pt x="3452" y="0"/>
                  </a:moveTo>
                  <a:cubicBezTo>
                    <a:pt x="3417" y="0"/>
                    <a:pt x="3393" y="24"/>
                    <a:pt x="3370" y="48"/>
                  </a:cubicBezTo>
                  <a:lnTo>
                    <a:pt x="34" y="6919"/>
                  </a:lnTo>
                  <a:cubicBezTo>
                    <a:pt x="1" y="6986"/>
                    <a:pt x="34" y="7019"/>
                    <a:pt x="68" y="7053"/>
                  </a:cubicBezTo>
                  <a:lnTo>
                    <a:pt x="101" y="7053"/>
                  </a:lnTo>
                  <a:cubicBezTo>
                    <a:pt x="134" y="7053"/>
                    <a:pt x="168" y="7019"/>
                    <a:pt x="201" y="7019"/>
                  </a:cubicBezTo>
                  <a:lnTo>
                    <a:pt x="3537" y="114"/>
                  </a:lnTo>
                  <a:cubicBezTo>
                    <a:pt x="3537" y="81"/>
                    <a:pt x="3537" y="14"/>
                    <a:pt x="3503" y="14"/>
                  </a:cubicBezTo>
                  <a:cubicBezTo>
                    <a:pt x="3484" y="5"/>
                    <a:pt x="3467" y="0"/>
                    <a:pt x="345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56" name="Google Shape;656;p29"/>
            <p:cNvSpPr/>
            <p:nvPr/>
          </p:nvSpPr>
          <p:spPr>
            <a:xfrm>
              <a:off x="4499225" y="1760325"/>
              <a:ext cx="181825" cy="106475"/>
            </a:xfrm>
            <a:custGeom>
              <a:avLst/>
              <a:gdLst/>
              <a:ahLst/>
              <a:cxnLst/>
              <a:rect l="l" t="t" r="r" b="b"/>
              <a:pathLst>
                <a:path w="7273" h="4259" extrusionOk="0">
                  <a:moveTo>
                    <a:pt x="7193" y="0"/>
                  </a:moveTo>
                  <a:cubicBezTo>
                    <a:pt x="7172" y="0"/>
                    <a:pt x="7152" y="8"/>
                    <a:pt x="7139" y="22"/>
                  </a:cubicBezTo>
                  <a:lnTo>
                    <a:pt x="67" y="4092"/>
                  </a:lnTo>
                  <a:cubicBezTo>
                    <a:pt x="0" y="4125"/>
                    <a:pt x="0" y="4159"/>
                    <a:pt x="34" y="4225"/>
                  </a:cubicBezTo>
                  <a:cubicBezTo>
                    <a:pt x="34" y="4225"/>
                    <a:pt x="67" y="4259"/>
                    <a:pt x="100" y="4259"/>
                  </a:cubicBezTo>
                  <a:cubicBezTo>
                    <a:pt x="100" y="4259"/>
                    <a:pt x="134" y="4259"/>
                    <a:pt x="134" y="4225"/>
                  </a:cubicBezTo>
                  <a:lnTo>
                    <a:pt x="7239" y="156"/>
                  </a:lnTo>
                  <a:cubicBezTo>
                    <a:pt x="7272" y="122"/>
                    <a:pt x="7272" y="89"/>
                    <a:pt x="7272" y="56"/>
                  </a:cubicBezTo>
                  <a:cubicBezTo>
                    <a:pt x="7253" y="17"/>
                    <a:pt x="7222" y="0"/>
                    <a:pt x="7193"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57" name="Google Shape;657;p29"/>
            <p:cNvSpPr/>
            <p:nvPr/>
          </p:nvSpPr>
          <p:spPr>
            <a:xfrm>
              <a:off x="4747725" y="890550"/>
              <a:ext cx="42550" cy="436700"/>
            </a:xfrm>
            <a:custGeom>
              <a:avLst/>
              <a:gdLst/>
              <a:ahLst/>
              <a:cxnLst/>
              <a:rect l="l" t="t" r="r" b="b"/>
              <a:pathLst>
                <a:path w="1702" h="17468" extrusionOk="0">
                  <a:moveTo>
                    <a:pt x="1505" y="1"/>
                  </a:moveTo>
                  <a:cubicBezTo>
                    <a:pt x="1412" y="1"/>
                    <a:pt x="1318" y="59"/>
                    <a:pt x="1302" y="188"/>
                  </a:cubicBezTo>
                  <a:lnTo>
                    <a:pt x="1" y="17234"/>
                  </a:lnTo>
                  <a:cubicBezTo>
                    <a:pt x="1" y="17367"/>
                    <a:pt x="67" y="17434"/>
                    <a:pt x="167" y="17468"/>
                  </a:cubicBezTo>
                  <a:cubicBezTo>
                    <a:pt x="267" y="17468"/>
                    <a:pt x="368" y="17367"/>
                    <a:pt x="368" y="17267"/>
                  </a:cubicBezTo>
                  <a:lnTo>
                    <a:pt x="1702" y="188"/>
                  </a:lnTo>
                  <a:cubicBezTo>
                    <a:pt x="1702" y="68"/>
                    <a:pt x="1604" y="1"/>
                    <a:pt x="150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58" name="Google Shape;658;p29"/>
            <p:cNvSpPr/>
            <p:nvPr/>
          </p:nvSpPr>
          <p:spPr>
            <a:xfrm>
              <a:off x="4808600" y="663475"/>
              <a:ext cx="323850" cy="648775"/>
            </a:xfrm>
            <a:custGeom>
              <a:avLst/>
              <a:gdLst/>
              <a:ahLst/>
              <a:cxnLst/>
              <a:rect l="l" t="t" r="r" b="b"/>
              <a:pathLst>
                <a:path w="12954" h="25951" extrusionOk="0">
                  <a:moveTo>
                    <a:pt x="12716" y="1"/>
                  </a:moveTo>
                  <a:cubicBezTo>
                    <a:pt x="12653" y="1"/>
                    <a:pt x="12588" y="30"/>
                    <a:pt x="12543" y="98"/>
                  </a:cubicBezTo>
                  <a:lnTo>
                    <a:pt x="34" y="25683"/>
                  </a:lnTo>
                  <a:cubicBezTo>
                    <a:pt x="1" y="25783"/>
                    <a:pt x="34" y="25883"/>
                    <a:pt x="134" y="25950"/>
                  </a:cubicBezTo>
                  <a:lnTo>
                    <a:pt x="201" y="25950"/>
                  </a:lnTo>
                  <a:cubicBezTo>
                    <a:pt x="268" y="25950"/>
                    <a:pt x="334" y="25917"/>
                    <a:pt x="401" y="25850"/>
                  </a:cubicBezTo>
                  <a:lnTo>
                    <a:pt x="12910" y="265"/>
                  </a:lnTo>
                  <a:cubicBezTo>
                    <a:pt x="12954" y="111"/>
                    <a:pt x="12838" y="1"/>
                    <a:pt x="1271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59" name="Google Shape;659;p29"/>
            <p:cNvSpPr/>
            <p:nvPr/>
          </p:nvSpPr>
          <p:spPr>
            <a:xfrm>
              <a:off x="4538950" y="1331975"/>
              <a:ext cx="147925" cy="81175"/>
            </a:xfrm>
            <a:custGeom>
              <a:avLst/>
              <a:gdLst/>
              <a:ahLst/>
              <a:cxnLst/>
              <a:rect l="l" t="t" r="r" b="b"/>
              <a:pathLst>
                <a:path w="5917" h="3247" extrusionOk="0">
                  <a:moveTo>
                    <a:pt x="283" y="0"/>
                  </a:moveTo>
                  <a:cubicBezTo>
                    <a:pt x="114" y="0"/>
                    <a:pt x="1" y="225"/>
                    <a:pt x="179" y="344"/>
                  </a:cubicBezTo>
                  <a:lnTo>
                    <a:pt x="5616" y="3213"/>
                  </a:lnTo>
                  <a:cubicBezTo>
                    <a:pt x="5616" y="3213"/>
                    <a:pt x="5650" y="3213"/>
                    <a:pt x="5683" y="3246"/>
                  </a:cubicBezTo>
                  <a:cubicBezTo>
                    <a:pt x="5750" y="3246"/>
                    <a:pt x="5816" y="3180"/>
                    <a:pt x="5850" y="3113"/>
                  </a:cubicBezTo>
                  <a:cubicBezTo>
                    <a:pt x="5917" y="3046"/>
                    <a:pt x="5883" y="2913"/>
                    <a:pt x="5783" y="2879"/>
                  </a:cubicBezTo>
                  <a:lnTo>
                    <a:pt x="346" y="11"/>
                  </a:lnTo>
                  <a:cubicBezTo>
                    <a:pt x="324" y="3"/>
                    <a:pt x="303" y="0"/>
                    <a:pt x="283"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60" name="Google Shape;660;p29"/>
            <p:cNvSpPr/>
            <p:nvPr/>
          </p:nvSpPr>
          <p:spPr>
            <a:xfrm>
              <a:off x="3657775" y="990325"/>
              <a:ext cx="582950" cy="123450"/>
            </a:xfrm>
            <a:custGeom>
              <a:avLst/>
              <a:gdLst/>
              <a:ahLst/>
              <a:cxnLst/>
              <a:rect l="l" t="t" r="r" b="b"/>
              <a:pathLst>
                <a:path w="23318" h="4938" extrusionOk="0">
                  <a:moveTo>
                    <a:pt x="23084" y="0"/>
                  </a:moveTo>
                  <a:lnTo>
                    <a:pt x="168" y="4570"/>
                  </a:lnTo>
                  <a:cubicBezTo>
                    <a:pt x="68" y="4570"/>
                    <a:pt x="1" y="4670"/>
                    <a:pt x="34" y="4804"/>
                  </a:cubicBezTo>
                  <a:cubicBezTo>
                    <a:pt x="34" y="4870"/>
                    <a:pt x="101" y="4937"/>
                    <a:pt x="201" y="4937"/>
                  </a:cubicBezTo>
                  <a:lnTo>
                    <a:pt x="234" y="4937"/>
                  </a:lnTo>
                  <a:lnTo>
                    <a:pt x="23151" y="400"/>
                  </a:lnTo>
                  <a:cubicBezTo>
                    <a:pt x="23251" y="367"/>
                    <a:pt x="23317" y="267"/>
                    <a:pt x="23284" y="167"/>
                  </a:cubicBezTo>
                  <a:cubicBezTo>
                    <a:pt x="23284" y="67"/>
                    <a:pt x="23184" y="0"/>
                    <a:pt x="2308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61" name="Google Shape;661;p29"/>
            <p:cNvSpPr/>
            <p:nvPr/>
          </p:nvSpPr>
          <p:spPr>
            <a:xfrm>
              <a:off x="4287400" y="1332950"/>
              <a:ext cx="165750" cy="63525"/>
            </a:xfrm>
            <a:custGeom>
              <a:avLst/>
              <a:gdLst/>
              <a:ahLst/>
              <a:cxnLst/>
              <a:rect l="l" t="t" r="r" b="b"/>
              <a:pathLst>
                <a:path w="6630" h="2541" extrusionOk="0">
                  <a:moveTo>
                    <a:pt x="6498" y="1"/>
                  </a:moveTo>
                  <a:cubicBezTo>
                    <a:pt x="6490" y="1"/>
                    <a:pt x="6481" y="2"/>
                    <a:pt x="6472" y="5"/>
                  </a:cubicBezTo>
                  <a:lnTo>
                    <a:pt x="67" y="2373"/>
                  </a:lnTo>
                  <a:cubicBezTo>
                    <a:pt x="0" y="2407"/>
                    <a:pt x="0" y="2440"/>
                    <a:pt x="0" y="2507"/>
                  </a:cubicBezTo>
                  <a:cubicBezTo>
                    <a:pt x="34" y="2507"/>
                    <a:pt x="67" y="2540"/>
                    <a:pt x="101" y="2540"/>
                  </a:cubicBezTo>
                  <a:lnTo>
                    <a:pt x="6538" y="172"/>
                  </a:lnTo>
                  <a:cubicBezTo>
                    <a:pt x="6630" y="141"/>
                    <a:pt x="6583" y="1"/>
                    <a:pt x="649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62" name="Google Shape;662;p29"/>
            <p:cNvSpPr/>
            <p:nvPr/>
          </p:nvSpPr>
          <p:spPr>
            <a:xfrm>
              <a:off x="4399975" y="1145725"/>
              <a:ext cx="89250" cy="129825"/>
            </a:xfrm>
            <a:custGeom>
              <a:avLst/>
              <a:gdLst/>
              <a:ahLst/>
              <a:cxnLst/>
              <a:rect l="l" t="t" r="r" b="b"/>
              <a:pathLst>
                <a:path w="3570" h="5193" extrusionOk="0">
                  <a:moveTo>
                    <a:pt x="119" y="0"/>
                  </a:moveTo>
                  <a:cubicBezTo>
                    <a:pt x="101" y="0"/>
                    <a:pt x="81" y="8"/>
                    <a:pt x="67" y="22"/>
                  </a:cubicBezTo>
                  <a:cubicBezTo>
                    <a:pt x="34" y="55"/>
                    <a:pt x="1" y="89"/>
                    <a:pt x="34" y="122"/>
                  </a:cubicBezTo>
                  <a:lnTo>
                    <a:pt x="3403" y="5126"/>
                  </a:lnTo>
                  <a:cubicBezTo>
                    <a:pt x="3436" y="5159"/>
                    <a:pt x="3470" y="5159"/>
                    <a:pt x="3470" y="5192"/>
                  </a:cubicBezTo>
                  <a:cubicBezTo>
                    <a:pt x="3503" y="5159"/>
                    <a:pt x="3537" y="5159"/>
                    <a:pt x="3537" y="5159"/>
                  </a:cubicBezTo>
                  <a:cubicBezTo>
                    <a:pt x="3570" y="5126"/>
                    <a:pt x="3570" y="5092"/>
                    <a:pt x="3570" y="5059"/>
                  </a:cubicBezTo>
                  <a:lnTo>
                    <a:pt x="167" y="55"/>
                  </a:lnTo>
                  <a:cubicBezTo>
                    <a:pt x="167" y="16"/>
                    <a:pt x="145" y="0"/>
                    <a:pt x="119"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63" name="Google Shape;663;p29"/>
            <p:cNvSpPr/>
            <p:nvPr/>
          </p:nvSpPr>
          <p:spPr>
            <a:xfrm>
              <a:off x="4415000" y="1392275"/>
              <a:ext cx="63400" cy="162975"/>
            </a:xfrm>
            <a:custGeom>
              <a:avLst/>
              <a:gdLst/>
              <a:ahLst/>
              <a:cxnLst/>
              <a:rect l="l" t="t" r="r" b="b"/>
              <a:pathLst>
                <a:path w="2536" h="6519" extrusionOk="0">
                  <a:moveTo>
                    <a:pt x="2469" y="0"/>
                  </a:moveTo>
                  <a:cubicBezTo>
                    <a:pt x="2402" y="0"/>
                    <a:pt x="2368" y="34"/>
                    <a:pt x="2368" y="67"/>
                  </a:cubicBezTo>
                  <a:lnTo>
                    <a:pt x="0" y="6405"/>
                  </a:lnTo>
                  <a:cubicBezTo>
                    <a:pt x="0" y="6438"/>
                    <a:pt x="33" y="6505"/>
                    <a:pt x="67" y="6505"/>
                  </a:cubicBezTo>
                  <a:lnTo>
                    <a:pt x="100" y="6505"/>
                  </a:lnTo>
                  <a:cubicBezTo>
                    <a:pt x="110" y="6515"/>
                    <a:pt x="120" y="6519"/>
                    <a:pt x="130" y="6519"/>
                  </a:cubicBezTo>
                  <a:cubicBezTo>
                    <a:pt x="153" y="6519"/>
                    <a:pt x="177" y="6495"/>
                    <a:pt x="200" y="6472"/>
                  </a:cubicBezTo>
                  <a:lnTo>
                    <a:pt x="2502" y="134"/>
                  </a:lnTo>
                  <a:cubicBezTo>
                    <a:pt x="2535" y="67"/>
                    <a:pt x="2502" y="34"/>
                    <a:pt x="2469"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64" name="Google Shape;664;p29"/>
            <p:cNvSpPr/>
            <p:nvPr/>
          </p:nvSpPr>
          <p:spPr>
            <a:xfrm>
              <a:off x="4233200" y="992825"/>
              <a:ext cx="21700" cy="371950"/>
            </a:xfrm>
            <a:custGeom>
              <a:avLst/>
              <a:gdLst/>
              <a:ahLst/>
              <a:cxnLst/>
              <a:rect l="l" t="t" r="r" b="b"/>
              <a:pathLst>
                <a:path w="868" h="14878" extrusionOk="0">
                  <a:moveTo>
                    <a:pt x="100" y="0"/>
                  </a:moveTo>
                  <a:cubicBezTo>
                    <a:pt x="34" y="0"/>
                    <a:pt x="0" y="34"/>
                    <a:pt x="0" y="67"/>
                  </a:cubicBezTo>
                  <a:lnTo>
                    <a:pt x="701" y="14811"/>
                  </a:lnTo>
                  <a:cubicBezTo>
                    <a:pt x="701" y="14844"/>
                    <a:pt x="767" y="14878"/>
                    <a:pt x="801" y="14878"/>
                  </a:cubicBezTo>
                  <a:cubicBezTo>
                    <a:pt x="834" y="14878"/>
                    <a:pt x="868" y="14844"/>
                    <a:pt x="868" y="14778"/>
                  </a:cubicBezTo>
                  <a:lnTo>
                    <a:pt x="167" y="67"/>
                  </a:lnTo>
                  <a:cubicBezTo>
                    <a:pt x="167" y="34"/>
                    <a:pt x="134" y="0"/>
                    <a:pt x="10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65" name="Google Shape;665;p29"/>
            <p:cNvSpPr/>
            <p:nvPr/>
          </p:nvSpPr>
          <p:spPr>
            <a:xfrm>
              <a:off x="4130175" y="1286650"/>
              <a:ext cx="98875" cy="105650"/>
            </a:xfrm>
            <a:custGeom>
              <a:avLst/>
              <a:gdLst/>
              <a:ahLst/>
              <a:cxnLst/>
              <a:rect l="l" t="t" r="r" b="b"/>
              <a:pathLst>
                <a:path w="3955" h="4226" extrusionOk="0">
                  <a:moveTo>
                    <a:pt x="117" y="0"/>
                  </a:moveTo>
                  <a:cubicBezTo>
                    <a:pt x="48" y="0"/>
                    <a:pt x="0" y="71"/>
                    <a:pt x="52" y="122"/>
                  </a:cubicBezTo>
                  <a:lnTo>
                    <a:pt x="3788" y="4192"/>
                  </a:lnTo>
                  <a:cubicBezTo>
                    <a:pt x="3821" y="4225"/>
                    <a:pt x="3854" y="4225"/>
                    <a:pt x="3854" y="4225"/>
                  </a:cubicBezTo>
                  <a:lnTo>
                    <a:pt x="3921" y="4225"/>
                  </a:lnTo>
                  <a:cubicBezTo>
                    <a:pt x="3954" y="4192"/>
                    <a:pt x="3954" y="4125"/>
                    <a:pt x="3921" y="4092"/>
                  </a:cubicBezTo>
                  <a:lnTo>
                    <a:pt x="185" y="22"/>
                  </a:lnTo>
                  <a:cubicBezTo>
                    <a:pt x="162" y="7"/>
                    <a:pt x="139" y="0"/>
                    <a:pt x="11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66" name="Google Shape;666;p29"/>
            <p:cNvSpPr/>
            <p:nvPr/>
          </p:nvSpPr>
          <p:spPr>
            <a:xfrm>
              <a:off x="4846975" y="1351400"/>
              <a:ext cx="259375" cy="38400"/>
            </a:xfrm>
            <a:custGeom>
              <a:avLst/>
              <a:gdLst/>
              <a:ahLst/>
              <a:cxnLst/>
              <a:rect l="l" t="t" r="r" b="b"/>
              <a:pathLst>
                <a:path w="10375" h="1536" extrusionOk="0">
                  <a:moveTo>
                    <a:pt x="10174" y="1"/>
                  </a:moveTo>
                  <a:lnTo>
                    <a:pt x="200" y="1135"/>
                  </a:lnTo>
                  <a:cubicBezTo>
                    <a:pt x="100" y="1168"/>
                    <a:pt x="0" y="1268"/>
                    <a:pt x="33" y="1369"/>
                  </a:cubicBezTo>
                  <a:cubicBezTo>
                    <a:pt x="33" y="1469"/>
                    <a:pt x="100" y="1535"/>
                    <a:pt x="200" y="1535"/>
                  </a:cubicBezTo>
                  <a:lnTo>
                    <a:pt x="234" y="1535"/>
                  </a:lnTo>
                  <a:lnTo>
                    <a:pt x="10207" y="401"/>
                  </a:lnTo>
                  <a:cubicBezTo>
                    <a:pt x="10307" y="368"/>
                    <a:pt x="10374" y="301"/>
                    <a:pt x="10374" y="168"/>
                  </a:cubicBezTo>
                  <a:cubicBezTo>
                    <a:pt x="10374" y="68"/>
                    <a:pt x="10274" y="1"/>
                    <a:pt x="1017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67" name="Google Shape;667;p29"/>
            <p:cNvSpPr/>
            <p:nvPr/>
          </p:nvSpPr>
          <p:spPr>
            <a:xfrm>
              <a:off x="5168850" y="946025"/>
              <a:ext cx="137550" cy="332025"/>
            </a:xfrm>
            <a:custGeom>
              <a:avLst/>
              <a:gdLst/>
              <a:ahLst/>
              <a:cxnLst/>
              <a:rect l="l" t="t" r="r" b="b"/>
              <a:pathLst>
                <a:path w="5502" h="13281" extrusionOk="0">
                  <a:moveTo>
                    <a:pt x="5260" y="1"/>
                  </a:moveTo>
                  <a:cubicBezTo>
                    <a:pt x="5193" y="1"/>
                    <a:pt x="5129" y="41"/>
                    <a:pt x="5105" y="138"/>
                  </a:cubicBezTo>
                  <a:lnTo>
                    <a:pt x="68" y="13014"/>
                  </a:lnTo>
                  <a:cubicBezTo>
                    <a:pt x="1" y="13147"/>
                    <a:pt x="101" y="13280"/>
                    <a:pt x="234" y="13280"/>
                  </a:cubicBezTo>
                  <a:cubicBezTo>
                    <a:pt x="301" y="13280"/>
                    <a:pt x="401" y="13214"/>
                    <a:pt x="401" y="13147"/>
                  </a:cubicBezTo>
                  <a:lnTo>
                    <a:pt x="5438" y="271"/>
                  </a:lnTo>
                  <a:cubicBezTo>
                    <a:pt x="5502" y="123"/>
                    <a:pt x="5376" y="1"/>
                    <a:pt x="5260"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68" name="Google Shape;668;p29"/>
            <p:cNvSpPr/>
            <p:nvPr/>
          </p:nvSpPr>
          <p:spPr>
            <a:xfrm>
              <a:off x="5379850" y="876900"/>
              <a:ext cx="201000" cy="55075"/>
            </a:xfrm>
            <a:custGeom>
              <a:avLst/>
              <a:gdLst/>
              <a:ahLst/>
              <a:cxnLst/>
              <a:rect l="l" t="t" r="r" b="b"/>
              <a:pathLst>
                <a:path w="8040" h="2203" extrusionOk="0">
                  <a:moveTo>
                    <a:pt x="100" y="1"/>
                  </a:moveTo>
                  <a:cubicBezTo>
                    <a:pt x="67" y="1"/>
                    <a:pt x="0" y="34"/>
                    <a:pt x="0" y="67"/>
                  </a:cubicBezTo>
                  <a:cubicBezTo>
                    <a:pt x="0" y="134"/>
                    <a:pt x="0" y="167"/>
                    <a:pt x="67" y="167"/>
                  </a:cubicBezTo>
                  <a:lnTo>
                    <a:pt x="7906" y="2202"/>
                  </a:lnTo>
                  <a:lnTo>
                    <a:pt x="7939" y="2202"/>
                  </a:lnTo>
                  <a:cubicBezTo>
                    <a:pt x="7973" y="2202"/>
                    <a:pt x="8006" y="2169"/>
                    <a:pt x="8006" y="2135"/>
                  </a:cubicBezTo>
                  <a:cubicBezTo>
                    <a:pt x="8039" y="2069"/>
                    <a:pt x="8006" y="2035"/>
                    <a:pt x="7973" y="2035"/>
                  </a:cubicBezTo>
                  <a:lnTo>
                    <a:pt x="10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69" name="Google Shape;669;p29"/>
            <p:cNvSpPr/>
            <p:nvPr/>
          </p:nvSpPr>
          <p:spPr>
            <a:xfrm>
              <a:off x="5381525" y="694575"/>
              <a:ext cx="146400" cy="139825"/>
            </a:xfrm>
            <a:custGeom>
              <a:avLst/>
              <a:gdLst/>
              <a:ahLst/>
              <a:cxnLst/>
              <a:rect l="l" t="t" r="r" b="b"/>
              <a:pathLst>
                <a:path w="5856" h="5593" extrusionOk="0">
                  <a:moveTo>
                    <a:pt x="5737" y="0"/>
                  </a:moveTo>
                  <a:cubicBezTo>
                    <a:pt x="5716" y="0"/>
                    <a:pt x="5693" y="7"/>
                    <a:pt x="5671" y="22"/>
                  </a:cubicBezTo>
                  <a:lnTo>
                    <a:pt x="33" y="5426"/>
                  </a:lnTo>
                  <a:cubicBezTo>
                    <a:pt x="0" y="5459"/>
                    <a:pt x="0" y="5526"/>
                    <a:pt x="33" y="5559"/>
                  </a:cubicBezTo>
                  <a:cubicBezTo>
                    <a:pt x="33" y="5592"/>
                    <a:pt x="67" y="5592"/>
                    <a:pt x="100" y="5592"/>
                  </a:cubicBezTo>
                  <a:cubicBezTo>
                    <a:pt x="100" y="5592"/>
                    <a:pt x="133" y="5559"/>
                    <a:pt x="133" y="5559"/>
                  </a:cubicBezTo>
                  <a:lnTo>
                    <a:pt x="5804" y="155"/>
                  </a:lnTo>
                  <a:cubicBezTo>
                    <a:pt x="5856" y="78"/>
                    <a:pt x="5807" y="0"/>
                    <a:pt x="573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70" name="Google Shape;670;p29"/>
            <p:cNvSpPr/>
            <p:nvPr/>
          </p:nvSpPr>
          <p:spPr>
            <a:xfrm>
              <a:off x="4209000" y="960050"/>
              <a:ext cx="53400" cy="68900"/>
            </a:xfrm>
            <a:custGeom>
              <a:avLst/>
              <a:gdLst/>
              <a:ahLst/>
              <a:cxnLst/>
              <a:rect l="l" t="t" r="r" b="b"/>
              <a:pathLst>
                <a:path w="2136" h="2756" extrusionOk="0">
                  <a:moveTo>
                    <a:pt x="1548" y="1"/>
                  </a:moveTo>
                  <a:cubicBezTo>
                    <a:pt x="1405" y="1"/>
                    <a:pt x="1242" y="47"/>
                    <a:pt x="1068" y="144"/>
                  </a:cubicBezTo>
                  <a:cubicBezTo>
                    <a:pt x="435" y="544"/>
                    <a:pt x="34" y="1245"/>
                    <a:pt x="1" y="2012"/>
                  </a:cubicBezTo>
                  <a:cubicBezTo>
                    <a:pt x="1" y="2484"/>
                    <a:pt x="252" y="2756"/>
                    <a:pt x="599" y="2756"/>
                  </a:cubicBezTo>
                  <a:cubicBezTo>
                    <a:pt x="743" y="2756"/>
                    <a:pt x="903" y="2710"/>
                    <a:pt x="1068" y="2612"/>
                  </a:cubicBezTo>
                  <a:cubicBezTo>
                    <a:pt x="1702" y="2212"/>
                    <a:pt x="2102" y="1511"/>
                    <a:pt x="2136" y="778"/>
                  </a:cubicBezTo>
                  <a:cubicBezTo>
                    <a:pt x="2136" y="280"/>
                    <a:pt x="1900" y="1"/>
                    <a:pt x="154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71" name="Google Shape;671;p29"/>
            <p:cNvSpPr/>
            <p:nvPr/>
          </p:nvSpPr>
          <p:spPr>
            <a:xfrm>
              <a:off x="4388300" y="1128950"/>
              <a:ext cx="29225" cy="37825"/>
            </a:xfrm>
            <a:custGeom>
              <a:avLst/>
              <a:gdLst/>
              <a:ahLst/>
              <a:cxnLst/>
              <a:rect l="l" t="t" r="r" b="b"/>
              <a:pathLst>
                <a:path w="1169" h="1513" extrusionOk="0">
                  <a:moveTo>
                    <a:pt x="852" y="1"/>
                  </a:moveTo>
                  <a:cubicBezTo>
                    <a:pt x="768" y="1"/>
                    <a:pt x="671" y="31"/>
                    <a:pt x="568" y="93"/>
                  </a:cubicBezTo>
                  <a:cubicBezTo>
                    <a:pt x="234" y="293"/>
                    <a:pt x="1" y="660"/>
                    <a:pt x="1" y="1093"/>
                  </a:cubicBezTo>
                  <a:cubicBezTo>
                    <a:pt x="1" y="1353"/>
                    <a:pt x="134" y="1512"/>
                    <a:pt x="319" y="1512"/>
                  </a:cubicBezTo>
                  <a:cubicBezTo>
                    <a:pt x="395" y="1512"/>
                    <a:pt x="480" y="1485"/>
                    <a:pt x="568" y="1427"/>
                  </a:cubicBezTo>
                  <a:cubicBezTo>
                    <a:pt x="935" y="1193"/>
                    <a:pt x="1135" y="826"/>
                    <a:pt x="1168" y="426"/>
                  </a:cubicBezTo>
                  <a:cubicBezTo>
                    <a:pt x="1168" y="150"/>
                    <a:pt x="1041" y="1"/>
                    <a:pt x="852"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72" name="Google Shape;672;p29"/>
            <p:cNvSpPr/>
            <p:nvPr/>
          </p:nvSpPr>
          <p:spPr>
            <a:xfrm>
              <a:off x="4116450" y="1268775"/>
              <a:ext cx="29200" cy="37725"/>
            </a:xfrm>
            <a:custGeom>
              <a:avLst/>
              <a:gdLst/>
              <a:ahLst/>
              <a:cxnLst/>
              <a:rect l="l" t="t" r="r" b="b"/>
              <a:pathLst>
                <a:path w="1168" h="1509" extrusionOk="0">
                  <a:moveTo>
                    <a:pt x="829" y="0"/>
                  </a:moveTo>
                  <a:cubicBezTo>
                    <a:pt x="750" y="0"/>
                    <a:pt x="661" y="23"/>
                    <a:pt x="567" y="70"/>
                  </a:cubicBezTo>
                  <a:cubicBezTo>
                    <a:pt x="234" y="304"/>
                    <a:pt x="34" y="671"/>
                    <a:pt x="0" y="1104"/>
                  </a:cubicBezTo>
                  <a:cubicBezTo>
                    <a:pt x="0" y="1366"/>
                    <a:pt x="136" y="1509"/>
                    <a:pt x="323" y="1509"/>
                  </a:cubicBezTo>
                  <a:cubicBezTo>
                    <a:pt x="398" y="1509"/>
                    <a:pt x="481" y="1486"/>
                    <a:pt x="567" y="1438"/>
                  </a:cubicBezTo>
                  <a:cubicBezTo>
                    <a:pt x="934" y="1204"/>
                    <a:pt x="1134" y="837"/>
                    <a:pt x="1168" y="437"/>
                  </a:cubicBezTo>
                  <a:cubicBezTo>
                    <a:pt x="1168" y="150"/>
                    <a:pt x="1030" y="0"/>
                    <a:pt x="829"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73" name="Google Shape;673;p29"/>
            <p:cNvSpPr/>
            <p:nvPr/>
          </p:nvSpPr>
          <p:spPr>
            <a:xfrm>
              <a:off x="4402475" y="1534400"/>
              <a:ext cx="29225" cy="37675"/>
            </a:xfrm>
            <a:custGeom>
              <a:avLst/>
              <a:gdLst/>
              <a:ahLst/>
              <a:cxnLst/>
              <a:rect l="l" t="t" r="r" b="b"/>
              <a:pathLst>
                <a:path w="1169" h="1507" extrusionOk="0">
                  <a:moveTo>
                    <a:pt x="850" y="1"/>
                  </a:moveTo>
                  <a:cubicBezTo>
                    <a:pt x="774" y="1"/>
                    <a:pt x="689" y="28"/>
                    <a:pt x="601" y="86"/>
                  </a:cubicBezTo>
                  <a:cubicBezTo>
                    <a:pt x="234" y="286"/>
                    <a:pt x="34" y="687"/>
                    <a:pt x="1" y="1087"/>
                  </a:cubicBezTo>
                  <a:cubicBezTo>
                    <a:pt x="1" y="1347"/>
                    <a:pt x="134" y="1506"/>
                    <a:pt x="331" y="1506"/>
                  </a:cubicBezTo>
                  <a:cubicBezTo>
                    <a:pt x="412" y="1506"/>
                    <a:pt x="504" y="1479"/>
                    <a:pt x="601" y="1420"/>
                  </a:cubicBezTo>
                  <a:cubicBezTo>
                    <a:pt x="935" y="1187"/>
                    <a:pt x="1168" y="820"/>
                    <a:pt x="1168" y="420"/>
                  </a:cubicBezTo>
                  <a:cubicBezTo>
                    <a:pt x="1168" y="160"/>
                    <a:pt x="1035" y="1"/>
                    <a:pt x="850"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74" name="Google Shape;674;p29"/>
            <p:cNvSpPr/>
            <p:nvPr/>
          </p:nvSpPr>
          <p:spPr>
            <a:xfrm>
              <a:off x="4600125" y="1618625"/>
              <a:ext cx="29200" cy="37675"/>
            </a:xfrm>
            <a:custGeom>
              <a:avLst/>
              <a:gdLst/>
              <a:ahLst/>
              <a:cxnLst/>
              <a:rect l="l" t="t" r="r" b="b"/>
              <a:pathLst>
                <a:path w="1168" h="1507" extrusionOk="0">
                  <a:moveTo>
                    <a:pt x="850" y="1"/>
                  </a:moveTo>
                  <a:cubicBezTo>
                    <a:pt x="773" y="1"/>
                    <a:pt x="689" y="28"/>
                    <a:pt x="601" y="86"/>
                  </a:cubicBezTo>
                  <a:cubicBezTo>
                    <a:pt x="234" y="320"/>
                    <a:pt x="34" y="687"/>
                    <a:pt x="0" y="1087"/>
                  </a:cubicBezTo>
                  <a:cubicBezTo>
                    <a:pt x="0" y="1347"/>
                    <a:pt x="134" y="1506"/>
                    <a:pt x="331" y="1506"/>
                  </a:cubicBezTo>
                  <a:cubicBezTo>
                    <a:pt x="412" y="1506"/>
                    <a:pt x="503" y="1479"/>
                    <a:pt x="601" y="1421"/>
                  </a:cubicBezTo>
                  <a:cubicBezTo>
                    <a:pt x="934" y="1187"/>
                    <a:pt x="1168" y="820"/>
                    <a:pt x="1168" y="420"/>
                  </a:cubicBezTo>
                  <a:cubicBezTo>
                    <a:pt x="1168" y="160"/>
                    <a:pt x="1034" y="1"/>
                    <a:pt x="850"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75" name="Google Shape;675;p29"/>
            <p:cNvSpPr/>
            <p:nvPr/>
          </p:nvSpPr>
          <p:spPr>
            <a:xfrm>
              <a:off x="4580100" y="1915500"/>
              <a:ext cx="29225" cy="37675"/>
            </a:xfrm>
            <a:custGeom>
              <a:avLst/>
              <a:gdLst/>
              <a:ahLst/>
              <a:cxnLst/>
              <a:rect l="l" t="t" r="r" b="b"/>
              <a:pathLst>
                <a:path w="1169" h="1507" extrusionOk="0">
                  <a:moveTo>
                    <a:pt x="838" y="1"/>
                  </a:moveTo>
                  <a:cubicBezTo>
                    <a:pt x="757" y="1"/>
                    <a:pt x="665" y="28"/>
                    <a:pt x="568" y="86"/>
                  </a:cubicBezTo>
                  <a:cubicBezTo>
                    <a:pt x="234" y="320"/>
                    <a:pt x="34" y="687"/>
                    <a:pt x="1" y="1087"/>
                  </a:cubicBezTo>
                  <a:cubicBezTo>
                    <a:pt x="1" y="1347"/>
                    <a:pt x="135" y="1506"/>
                    <a:pt x="319" y="1506"/>
                  </a:cubicBezTo>
                  <a:cubicBezTo>
                    <a:pt x="395" y="1506"/>
                    <a:pt x="480" y="1479"/>
                    <a:pt x="568" y="1421"/>
                  </a:cubicBezTo>
                  <a:cubicBezTo>
                    <a:pt x="935" y="1221"/>
                    <a:pt x="1135" y="820"/>
                    <a:pt x="1168" y="420"/>
                  </a:cubicBezTo>
                  <a:cubicBezTo>
                    <a:pt x="1168" y="160"/>
                    <a:pt x="1035" y="1"/>
                    <a:pt x="83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76" name="Google Shape;676;p29"/>
            <p:cNvSpPr/>
            <p:nvPr/>
          </p:nvSpPr>
          <p:spPr>
            <a:xfrm>
              <a:off x="4656000" y="1733925"/>
              <a:ext cx="44225" cy="56950"/>
            </a:xfrm>
            <a:custGeom>
              <a:avLst/>
              <a:gdLst/>
              <a:ahLst/>
              <a:cxnLst/>
              <a:rect l="l" t="t" r="r" b="b"/>
              <a:pathLst>
                <a:path w="1769" h="2278" extrusionOk="0">
                  <a:moveTo>
                    <a:pt x="1288" y="0"/>
                  </a:moveTo>
                  <a:cubicBezTo>
                    <a:pt x="1173" y="0"/>
                    <a:pt x="1042" y="35"/>
                    <a:pt x="901" y="111"/>
                  </a:cubicBezTo>
                  <a:cubicBezTo>
                    <a:pt x="367" y="444"/>
                    <a:pt x="34" y="1012"/>
                    <a:pt x="0" y="1645"/>
                  </a:cubicBezTo>
                  <a:cubicBezTo>
                    <a:pt x="0" y="2043"/>
                    <a:pt x="198" y="2277"/>
                    <a:pt x="488" y="2277"/>
                  </a:cubicBezTo>
                  <a:cubicBezTo>
                    <a:pt x="612" y="2277"/>
                    <a:pt x="752" y="2235"/>
                    <a:pt x="901" y="2146"/>
                  </a:cubicBezTo>
                  <a:cubicBezTo>
                    <a:pt x="1435" y="1812"/>
                    <a:pt x="1735" y="1245"/>
                    <a:pt x="1768" y="611"/>
                  </a:cubicBezTo>
                  <a:cubicBezTo>
                    <a:pt x="1768" y="228"/>
                    <a:pt x="1579" y="0"/>
                    <a:pt x="128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77" name="Google Shape;677;p29"/>
            <p:cNvSpPr/>
            <p:nvPr/>
          </p:nvSpPr>
          <p:spPr>
            <a:xfrm>
              <a:off x="4479200" y="1835975"/>
              <a:ext cx="44225" cy="56925"/>
            </a:xfrm>
            <a:custGeom>
              <a:avLst/>
              <a:gdLst/>
              <a:ahLst/>
              <a:cxnLst/>
              <a:rect l="l" t="t" r="r" b="b"/>
              <a:pathLst>
                <a:path w="1769" h="2277" extrusionOk="0">
                  <a:moveTo>
                    <a:pt x="1307" y="0"/>
                  </a:moveTo>
                  <a:cubicBezTo>
                    <a:pt x="1188" y="0"/>
                    <a:pt x="1050" y="42"/>
                    <a:pt x="901" y="132"/>
                  </a:cubicBezTo>
                  <a:cubicBezTo>
                    <a:pt x="368" y="465"/>
                    <a:pt x="34" y="1032"/>
                    <a:pt x="1" y="1633"/>
                  </a:cubicBezTo>
                  <a:cubicBezTo>
                    <a:pt x="1" y="2041"/>
                    <a:pt x="208" y="2277"/>
                    <a:pt x="511" y="2277"/>
                  </a:cubicBezTo>
                  <a:cubicBezTo>
                    <a:pt x="629" y="2277"/>
                    <a:pt x="761" y="2241"/>
                    <a:pt x="901" y="2167"/>
                  </a:cubicBezTo>
                  <a:cubicBezTo>
                    <a:pt x="1435" y="1833"/>
                    <a:pt x="1735" y="1266"/>
                    <a:pt x="1769" y="632"/>
                  </a:cubicBezTo>
                  <a:cubicBezTo>
                    <a:pt x="1769" y="234"/>
                    <a:pt x="1588" y="0"/>
                    <a:pt x="1307"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78" name="Google Shape;678;p29"/>
            <p:cNvSpPr/>
            <p:nvPr/>
          </p:nvSpPr>
          <p:spPr>
            <a:xfrm>
              <a:off x="5503275" y="668475"/>
              <a:ext cx="44225" cy="56950"/>
            </a:xfrm>
            <a:custGeom>
              <a:avLst/>
              <a:gdLst/>
              <a:ahLst/>
              <a:cxnLst/>
              <a:rect l="l" t="t" r="r" b="b"/>
              <a:pathLst>
                <a:path w="1769" h="2278" extrusionOk="0">
                  <a:moveTo>
                    <a:pt x="1280" y="0"/>
                  </a:moveTo>
                  <a:cubicBezTo>
                    <a:pt x="1157" y="0"/>
                    <a:pt x="1017" y="42"/>
                    <a:pt x="867" y="132"/>
                  </a:cubicBezTo>
                  <a:cubicBezTo>
                    <a:pt x="334" y="465"/>
                    <a:pt x="34" y="1032"/>
                    <a:pt x="0" y="1666"/>
                  </a:cubicBezTo>
                  <a:cubicBezTo>
                    <a:pt x="0" y="2049"/>
                    <a:pt x="206" y="2277"/>
                    <a:pt x="495" y="2277"/>
                  </a:cubicBezTo>
                  <a:cubicBezTo>
                    <a:pt x="609" y="2277"/>
                    <a:pt x="736" y="2242"/>
                    <a:pt x="867" y="2167"/>
                  </a:cubicBezTo>
                  <a:cubicBezTo>
                    <a:pt x="1401" y="1833"/>
                    <a:pt x="1735" y="1266"/>
                    <a:pt x="1768" y="632"/>
                  </a:cubicBezTo>
                  <a:cubicBezTo>
                    <a:pt x="1768" y="234"/>
                    <a:pt x="1571" y="0"/>
                    <a:pt x="1280"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79" name="Google Shape;679;p29"/>
            <p:cNvSpPr/>
            <p:nvPr/>
          </p:nvSpPr>
          <p:spPr>
            <a:xfrm>
              <a:off x="4654325" y="1297450"/>
              <a:ext cx="206850" cy="262475"/>
            </a:xfrm>
            <a:custGeom>
              <a:avLst/>
              <a:gdLst/>
              <a:ahLst/>
              <a:cxnLst/>
              <a:rect l="l" t="t" r="r" b="b"/>
              <a:pathLst>
                <a:path w="8274" h="10499" extrusionOk="0">
                  <a:moveTo>
                    <a:pt x="5827" y="673"/>
                  </a:moveTo>
                  <a:cubicBezTo>
                    <a:pt x="6135" y="673"/>
                    <a:pt x="6419" y="745"/>
                    <a:pt x="6672" y="891"/>
                  </a:cubicBezTo>
                  <a:cubicBezTo>
                    <a:pt x="7272" y="1225"/>
                    <a:pt x="7606" y="1992"/>
                    <a:pt x="7606" y="3060"/>
                  </a:cubicBezTo>
                  <a:cubicBezTo>
                    <a:pt x="7606" y="5361"/>
                    <a:pt x="5972" y="8197"/>
                    <a:pt x="3970" y="9331"/>
                  </a:cubicBezTo>
                  <a:cubicBezTo>
                    <a:pt x="3428" y="9652"/>
                    <a:pt x="2911" y="9816"/>
                    <a:pt x="2454" y="9816"/>
                  </a:cubicBezTo>
                  <a:cubicBezTo>
                    <a:pt x="2151" y="9816"/>
                    <a:pt x="1874" y="9744"/>
                    <a:pt x="1635" y="9598"/>
                  </a:cubicBezTo>
                  <a:cubicBezTo>
                    <a:pt x="1001" y="9264"/>
                    <a:pt x="668" y="8497"/>
                    <a:pt x="668" y="7429"/>
                  </a:cubicBezTo>
                  <a:cubicBezTo>
                    <a:pt x="668" y="5128"/>
                    <a:pt x="2302" y="2292"/>
                    <a:pt x="4304" y="1158"/>
                  </a:cubicBezTo>
                  <a:cubicBezTo>
                    <a:pt x="4845" y="837"/>
                    <a:pt x="5363" y="673"/>
                    <a:pt x="5827" y="673"/>
                  </a:cubicBezTo>
                  <a:close/>
                  <a:moveTo>
                    <a:pt x="5853" y="0"/>
                  </a:moveTo>
                  <a:cubicBezTo>
                    <a:pt x="5270" y="0"/>
                    <a:pt x="4631" y="188"/>
                    <a:pt x="3970" y="558"/>
                  </a:cubicBezTo>
                  <a:cubicBezTo>
                    <a:pt x="1802" y="1825"/>
                    <a:pt x="1" y="4894"/>
                    <a:pt x="1" y="7429"/>
                  </a:cubicBezTo>
                  <a:cubicBezTo>
                    <a:pt x="1" y="8730"/>
                    <a:pt x="468" y="9698"/>
                    <a:pt x="1302" y="10198"/>
                  </a:cubicBezTo>
                  <a:cubicBezTo>
                    <a:pt x="1635" y="10398"/>
                    <a:pt x="2035" y="10498"/>
                    <a:pt x="2436" y="10498"/>
                  </a:cubicBezTo>
                  <a:cubicBezTo>
                    <a:pt x="3103" y="10465"/>
                    <a:pt x="3737" y="10265"/>
                    <a:pt x="4304" y="9931"/>
                  </a:cubicBezTo>
                  <a:cubicBezTo>
                    <a:pt x="6505" y="8664"/>
                    <a:pt x="8273" y="5561"/>
                    <a:pt x="8273" y="3060"/>
                  </a:cubicBezTo>
                  <a:cubicBezTo>
                    <a:pt x="8273" y="1759"/>
                    <a:pt x="7806" y="791"/>
                    <a:pt x="7006" y="291"/>
                  </a:cubicBezTo>
                  <a:cubicBezTo>
                    <a:pt x="6658" y="96"/>
                    <a:pt x="6270" y="0"/>
                    <a:pt x="5853"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80" name="Google Shape;680;p29"/>
            <p:cNvSpPr/>
            <p:nvPr/>
          </p:nvSpPr>
          <p:spPr>
            <a:xfrm>
              <a:off x="4701850" y="1356425"/>
              <a:ext cx="111775" cy="144650"/>
            </a:xfrm>
            <a:custGeom>
              <a:avLst/>
              <a:gdLst/>
              <a:ahLst/>
              <a:cxnLst/>
              <a:rect l="l" t="t" r="r" b="b"/>
              <a:pathLst>
                <a:path w="4471" h="5786" extrusionOk="0">
                  <a:moveTo>
                    <a:pt x="3245" y="1"/>
                  </a:moveTo>
                  <a:cubicBezTo>
                    <a:pt x="2945" y="1"/>
                    <a:pt x="2603" y="97"/>
                    <a:pt x="2236" y="300"/>
                  </a:cubicBezTo>
                  <a:cubicBezTo>
                    <a:pt x="902" y="1168"/>
                    <a:pt x="68" y="2602"/>
                    <a:pt x="1" y="4203"/>
                  </a:cubicBezTo>
                  <a:cubicBezTo>
                    <a:pt x="1" y="5195"/>
                    <a:pt x="503" y="5785"/>
                    <a:pt x="1233" y="5785"/>
                  </a:cubicBezTo>
                  <a:cubicBezTo>
                    <a:pt x="1535" y="5785"/>
                    <a:pt x="1875" y="5685"/>
                    <a:pt x="2236" y="5471"/>
                  </a:cubicBezTo>
                  <a:cubicBezTo>
                    <a:pt x="3570" y="4603"/>
                    <a:pt x="4404" y="3169"/>
                    <a:pt x="4471" y="1601"/>
                  </a:cubicBezTo>
                  <a:cubicBezTo>
                    <a:pt x="4471" y="582"/>
                    <a:pt x="3983" y="1"/>
                    <a:pt x="3245"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81" name="Google Shape;681;p29"/>
            <p:cNvSpPr/>
            <p:nvPr/>
          </p:nvSpPr>
          <p:spPr>
            <a:xfrm>
              <a:off x="5094650" y="458825"/>
              <a:ext cx="170150" cy="217125"/>
            </a:xfrm>
            <a:custGeom>
              <a:avLst/>
              <a:gdLst/>
              <a:ahLst/>
              <a:cxnLst/>
              <a:rect l="l" t="t" r="r" b="b"/>
              <a:pathLst>
                <a:path w="6806" h="8685" extrusionOk="0">
                  <a:moveTo>
                    <a:pt x="4873" y="397"/>
                  </a:moveTo>
                  <a:cubicBezTo>
                    <a:pt x="5143" y="397"/>
                    <a:pt x="5390" y="458"/>
                    <a:pt x="5604" y="579"/>
                  </a:cubicBezTo>
                  <a:cubicBezTo>
                    <a:pt x="6138" y="912"/>
                    <a:pt x="6438" y="1579"/>
                    <a:pt x="6438" y="2513"/>
                  </a:cubicBezTo>
                  <a:cubicBezTo>
                    <a:pt x="6305" y="4682"/>
                    <a:pt x="5171" y="6683"/>
                    <a:pt x="3336" y="7884"/>
                  </a:cubicBezTo>
                  <a:cubicBezTo>
                    <a:pt x="2857" y="8163"/>
                    <a:pt x="2390" y="8299"/>
                    <a:pt x="1978" y="8299"/>
                  </a:cubicBezTo>
                  <a:cubicBezTo>
                    <a:pt x="1701" y="8299"/>
                    <a:pt x="1449" y="8238"/>
                    <a:pt x="1234" y="8117"/>
                  </a:cubicBezTo>
                  <a:cubicBezTo>
                    <a:pt x="701" y="7817"/>
                    <a:pt x="400" y="7117"/>
                    <a:pt x="400" y="6216"/>
                  </a:cubicBezTo>
                  <a:cubicBezTo>
                    <a:pt x="534" y="4015"/>
                    <a:pt x="1668" y="2013"/>
                    <a:pt x="3536" y="812"/>
                  </a:cubicBezTo>
                  <a:cubicBezTo>
                    <a:pt x="4015" y="533"/>
                    <a:pt x="4470" y="397"/>
                    <a:pt x="4873" y="397"/>
                  </a:cubicBezTo>
                  <a:close/>
                  <a:moveTo>
                    <a:pt x="4856" y="1"/>
                  </a:moveTo>
                  <a:cubicBezTo>
                    <a:pt x="4379" y="1"/>
                    <a:pt x="3852" y="164"/>
                    <a:pt x="3303" y="479"/>
                  </a:cubicBezTo>
                  <a:cubicBezTo>
                    <a:pt x="1501" y="1513"/>
                    <a:pt x="0" y="4115"/>
                    <a:pt x="0" y="6216"/>
                  </a:cubicBezTo>
                  <a:cubicBezTo>
                    <a:pt x="0" y="7250"/>
                    <a:pt x="367" y="8051"/>
                    <a:pt x="1034" y="8451"/>
                  </a:cubicBezTo>
                  <a:cubicBezTo>
                    <a:pt x="1334" y="8618"/>
                    <a:pt x="1635" y="8685"/>
                    <a:pt x="1968" y="8685"/>
                  </a:cubicBezTo>
                  <a:cubicBezTo>
                    <a:pt x="2535" y="8651"/>
                    <a:pt x="3036" y="8518"/>
                    <a:pt x="3503" y="8218"/>
                  </a:cubicBezTo>
                  <a:cubicBezTo>
                    <a:pt x="5337" y="7183"/>
                    <a:pt x="6805" y="4582"/>
                    <a:pt x="6805" y="2480"/>
                  </a:cubicBezTo>
                  <a:cubicBezTo>
                    <a:pt x="6805" y="1446"/>
                    <a:pt x="6438" y="645"/>
                    <a:pt x="5771" y="245"/>
                  </a:cubicBezTo>
                  <a:cubicBezTo>
                    <a:pt x="5497" y="81"/>
                    <a:pt x="5188" y="1"/>
                    <a:pt x="485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82" name="Google Shape;682;p29"/>
            <p:cNvSpPr/>
            <p:nvPr/>
          </p:nvSpPr>
          <p:spPr>
            <a:xfrm>
              <a:off x="5133000" y="506125"/>
              <a:ext cx="94250" cy="122825"/>
            </a:xfrm>
            <a:custGeom>
              <a:avLst/>
              <a:gdLst/>
              <a:ahLst/>
              <a:cxnLst/>
              <a:rect l="l" t="t" r="r" b="b"/>
              <a:pathLst>
                <a:path w="3770" h="4913" extrusionOk="0">
                  <a:moveTo>
                    <a:pt x="2718" y="0"/>
                  </a:moveTo>
                  <a:cubicBezTo>
                    <a:pt x="2464" y="0"/>
                    <a:pt x="2176" y="82"/>
                    <a:pt x="1869" y="255"/>
                  </a:cubicBezTo>
                  <a:cubicBezTo>
                    <a:pt x="768" y="988"/>
                    <a:pt x="67" y="2223"/>
                    <a:pt x="1" y="3557"/>
                  </a:cubicBezTo>
                  <a:cubicBezTo>
                    <a:pt x="1" y="4412"/>
                    <a:pt x="424" y="4912"/>
                    <a:pt x="1041" y="4912"/>
                  </a:cubicBezTo>
                  <a:cubicBezTo>
                    <a:pt x="1290" y="4912"/>
                    <a:pt x="1571" y="4830"/>
                    <a:pt x="1869" y="4658"/>
                  </a:cubicBezTo>
                  <a:cubicBezTo>
                    <a:pt x="3003" y="3924"/>
                    <a:pt x="3703" y="2690"/>
                    <a:pt x="3770" y="1355"/>
                  </a:cubicBezTo>
                  <a:cubicBezTo>
                    <a:pt x="3770" y="500"/>
                    <a:pt x="3347" y="0"/>
                    <a:pt x="271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83" name="Google Shape;683;p29"/>
            <p:cNvSpPr/>
            <p:nvPr/>
          </p:nvSpPr>
          <p:spPr>
            <a:xfrm>
              <a:off x="4732725" y="752950"/>
              <a:ext cx="124125" cy="150675"/>
            </a:xfrm>
            <a:custGeom>
              <a:avLst/>
              <a:gdLst/>
              <a:ahLst/>
              <a:cxnLst/>
              <a:rect l="l" t="t" r="r" b="b"/>
              <a:pathLst>
                <a:path w="4965" h="6027" extrusionOk="0">
                  <a:moveTo>
                    <a:pt x="3403" y="422"/>
                  </a:moveTo>
                  <a:cubicBezTo>
                    <a:pt x="3569" y="422"/>
                    <a:pt x="3736" y="455"/>
                    <a:pt x="3870" y="522"/>
                  </a:cubicBezTo>
                  <a:cubicBezTo>
                    <a:pt x="4270" y="822"/>
                    <a:pt x="4470" y="1289"/>
                    <a:pt x="4403" y="1790"/>
                  </a:cubicBezTo>
                  <a:cubicBezTo>
                    <a:pt x="4337" y="3224"/>
                    <a:pt x="3569" y="4558"/>
                    <a:pt x="2335" y="5359"/>
                  </a:cubicBezTo>
                  <a:cubicBezTo>
                    <a:pt x="2100" y="5575"/>
                    <a:pt x="1828" y="5670"/>
                    <a:pt x="1564" y="5670"/>
                  </a:cubicBezTo>
                  <a:cubicBezTo>
                    <a:pt x="892" y="5670"/>
                    <a:pt x="276" y="5058"/>
                    <a:pt x="467" y="4291"/>
                  </a:cubicBezTo>
                  <a:cubicBezTo>
                    <a:pt x="534" y="2824"/>
                    <a:pt x="1301" y="1489"/>
                    <a:pt x="2535" y="689"/>
                  </a:cubicBezTo>
                  <a:cubicBezTo>
                    <a:pt x="2802" y="522"/>
                    <a:pt x="3102" y="422"/>
                    <a:pt x="3403" y="422"/>
                  </a:cubicBezTo>
                  <a:close/>
                  <a:moveTo>
                    <a:pt x="3287" y="0"/>
                  </a:moveTo>
                  <a:cubicBezTo>
                    <a:pt x="2961" y="0"/>
                    <a:pt x="2627" y="109"/>
                    <a:pt x="2335" y="355"/>
                  </a:cubicBezTo>
                  <a:cubicBezTo>
                    <a:pt x="1001" y="1223"/>
                    <a:pt x="167" y="2690"/>
                    <a:pt x="67" y="4291"/>
                  </a:cubicBezTo>
                  <a:cubicBezTo>
                    <a:pt x="0" y="4892"/>
                    <a:pt x="300" y="5492"/>
                    <a:pt x="801" y="5859"/>
                  </a:cubicBezTo>
                  <a:cubicBezTo>
                    <a:pt x="1001" y="5959"/>
                    <a:pt x="1234" y="6026"/>
                    <a:pt x="1468" y="6026"/>
                  </a:cubicBezTo>
                  <a:cubicBezTo>
                    <a:pt x="1835" y="5993"/>
                    <a:pt x="2202" y="5893"/>
                    <a:pt x="2535" y="5692"/>
                  </a:cubicBezTo>
                  <a:cubicBezTo>
                    <a:pt x="3836" y="4792"/>
                    <a:pt x="4704" y="3357"/>
                    <a:pt x="4770" y="1790"/>
                  </a:cubicBezTo>
                  <a:cubicBezTo>
                    <a:pt x="4964" y="772"/>
                    <a:pt x="4154" y="0"/>
                    <a:pt x="328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84" name="Google Shape;684;p29"/>
            <p:cNvSpPr/>
            <p:nvPr/>
          </p:nvSpPr>
          <p:spPr>
            <a:xfrm>
              <a:off x="4761900" y="787225"/>
              <a:ext cx="63400" cy="82775"/>
            </a:xfrm>
            <a:custGeom>
              <a:avLst/>
              <a:gdLst/>
              <a:ahLst/>
              <a:cxnLst/>
              <a:rect l="l" t="t" r="r" b="b"/>
              <a:pathLst>
                <a:path w="2536" h="3311" extrusionOk="0">
                  <a:moveTo>
                    <a:pt x="1834" y="1"/>
                  </a:moveTo>
                  <a:cubicBezTo>
                    <a:pt x="1664" y="1"/>
                    <a:pt x="1472" y="59"/>
                    <a:pt x="1268" y="185"/>
                  </a:cubicBezTo>
                  <a:cubicBezTo>
                    <a:pt x="501" y="686"/>
                    <a:pt x="34" y="1486"/>
                    <a:pt x="1" y="2387"/>
                  </a:cubicBezTo>
                  <a:cubicBezTo>
                    <a:pt x="1" y="2972"/>
                    <a:pt x="280" y="3311"/>
                    <a:pt x="689" y="3311"/>
                  </a:cubicBezTo>
                  <a:cubicBezTo>
                    <a:pt x="863" y="3311"/>
                    <a:pt x="1059" y="3250"/>
                    <a:pt x="1268" y="3121"/>
                  </a:cubicBezTo>
                  <a:cubicBezTo>
                    <a:pt x="2035" y="2654"/>
                    <a:pt x="2502" y="1820"/>
                    <a:pt x="2536" y="919"/>
                  </a:cubicBezTo>
                  <a:cubicBezTo>
                    <a:pt x="2536" y="351"/>
                    <a:pt x="2250" y="1"/>
                    <a:pt x="183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85" name="Google Shape;685;p29"/>
            <p:cNvSpPr/>
            <p:nvPr/>
          </p:nvSpPr>
          <p:spPr>
            <a:xfrm>
              <a:off x="5092975" y="1267450"/>
              <a:ext cx="124350" cy="149875"/>
            </a:xfrm>
            <a:custGeom>
              <a:avLst/>
              <a:gdLst/>
              <a:ahLst/>
              <a:cxnLst/>
              <a:rect l="l" t="t" r="r" b="b"/>
              <a:pathLst>
                <a:path w="4974" h="5995" extrusionOk="0">
                  <a:moveTo>
                    <a:pt x="3292" y="380"/>
                  </a:moveTo>
                  <a:cubicBezTo>
                    <a:pt x="3961" y="380"/>
                    <a:pt x="4595" y="991"/>
                    <a:pt x="4404" y="1758"/>
                  </a:cubicBezTo>
                  <a:cubicBezTo>
                    <a:pt x="4337" y="3225"/>
                    <a:pt x="3536" y="4560"/>
                    <a:pt x="2335" y="5360"/>
                  </a:cubicBezTo>
                  <a:cubicBezTo>
                    <a:pt x="2101" y="5576"/>
                    <a:pt x="1830" y="5670"/>
                    <a:pt x="1567" y="5670"/>
                  </a:cubicBezTo>
                  <a:cubicBezTo>
                    <a:pt x="892" y="5670"/>
                    <a:pt x="266" y="5051"/>
                    <a:pt x="434" y="4260"/>
                  </a:cubicBezTo>
                  <a:cubicBezTo>
                    <a:pt x="534" y="2792"/>
                    <a:pt x="1301" y="1491"/>
                    <a:pt x="2536" y="690"/>
                  </a:cubicBezTo>
                  <a:cubicBezTo>
                    <a:pt x="2761" y="474"/>
                    <a:pt x="3030" y="380"/>
                    <a:pt x="3292" y="380"/>
                  </a:cubicBezTo>
                  <a:close/>
                  <a:moveTo>
                    <a:pt x="3291" y="1"/>
                  </a:moveTo>
                  <a:cubicBezTo>
                    <a:pt x="2963" y="1"/>
                    <a:pt x="2628" y="110"/>
                    <a:pt x="2335" y="357"/>
                  </a:cubicBezTo>
                  <a:cubicBezTo>
                    <a:pt x="1001" y="1224"/>
                    <a:pt x="167" y="2658"/>
                    <a:pt x="67" y="4260"/>
                  </a:cubicBezTo>
                  <a:cubicBezTo>
                    <a:pt x="0" y="4893"/>
                    <a:pt x="301" y="5494"/>
                    <a:pt x="801" y="5827"/>
                  </a:cubicBezTo>
                  <a:cubicBezTo>
                    <a:pt x="1001" y="5961"/>
                    <a:pt x="1235" y="5994"/>
                    <a:pt x="1468" y="5994"/>
                  </a:cubicBezTo>
                  <a:cubicBezTo>
                    <a:pt x="1835" y="5994"/>
                    <a:pt x="2202" y="5894"/>
                    <a:pt x="2536" y="5694"/>
                  </a:cubicBezTo>
                  <a:cubicBezTo>
                    <a:pt x="3870" y="4827"/>
                    <a:pt x="4704" y="3359"/>
                    <a:pt x="4804" y="1758"/>
                  </a:cubicBezTo>
                  <a:cubicBezTo>
                    <a:pt x="4973" y="765"/>
                    <a:pt x="4159" y="1"/>
                    <a:pt x="329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86" name="Google Shape;686;p29"/>
            <p:cNvSpPr/>
            <p:nvPr/>
          </p:nvSpPr>
          <p:spPr>
            <a:xfrm>
              <a:off x="5122150" y="1301625"/>
              <a:ext cx="63425" cy="82400"/>
            </a:xfrm>
            <a:custGeom>
              <a:avLst/>
              <a:gdLst/>
              <a:ahLst/>
              <a:cxnLst/>
              <a:rect l="l" t="t" r="r" b="b"/>
              <a:pathLst>
                <a:path w="2537" h="3296" extrusionOk="0">
                  <a:moveTo>
                    <a:pt x="1848" y="0"/>
                  </a:moveTo>
                  <a:cubicBezTo>
                    <a:pt x="1674" y="0"/>
                    <a:pt x="1477" y="61"/>
                    <a:pt x="1269" y="191"/>
                  </a:cubicBezTo>
                  <a:cubicBezTo>
                    <a:pt x="501" y="658"/>
                    <a:pt x="34" y="1492"/>
                    <a:pt x="1" y="2392"/>
                  </a:cubicBezTo>
                  <a:cubicBezTo>
                    <a:pt x="1" y="2962"/>
                    <a:pt x="289" y="3296"/>
                    <a:pt x="707" y="3296"/>
                  </a:cubicBezTo>
                  <a:cubicBezTo>
                    <a:pt x="876" y="3296"/>
                    <a:pt x="1067" y="3241"/>
                    <a:pt x="1269" y="3126"/>
                  </a:cubicBezTo>
                  <a:cubicBezTo>
                    <a:pt x="2036" y="2626"/>
                    <a:pt x="2503" y="1825"/>
                    <a:pt x="2536" y="924"/>
                  </a:cubicBezTo>
                  <a:cubicBezTo>
                    <a:pt x="2536" y="339"/>
                    <a:pt x="2257" y="0"/>
                    <a:pt x="184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87" name="Google Shape;687;p29"/>
            <p:cNvSpPr/>
            <p:nvPr/>
          </p:nvSpPr>
          <p:spPr>
            <a:xfrm>
              <a:off x="5272275" y="806675"/>
              <a:ext cx="122925" cy="150300"/>
            </a:xfrm>
            <a:custGeom>
              <a:avLst/>
              <a:gdLst/>
              <a:ahLst/>
              <a:cxnLst/>
              <a:rect l="l" t="t" r="r" b="b"/>
              <a:pathLst>
                <a:path w="4917" h="6012" extrusionOk="0">
                  <a:moveTo>
                    <a:pt x="3271" y="365"/>
                  </a:moveTo>
                  <a:cubicBezTo>
                    <a:pt x="3946" y="365"/>
                    <a:pt x="4571" y="984"/>
                    <a:pt x="4403" y="1776"/>
                  </a:cubicBezTo>
                  <a:cubicBezTo>
                    <a:pt x="4303" y="3210"/>
                    <a:pt x="3536" y="4544"/>
                    <a:pt x="2302" y="5345"/>
                  </a:cubicBezTo>
                  <a:cubicBezTo>
                    <a:pt x="2067" y="5561"/>
                    <a:pt x="1794" y="5655"/>
                    <a:pt x="1531" y="5655"/>
                  </a:cubicBezTo>
                  <a:cubicBezTo>
                    <a:pt x="859" y="5655"/>
                    <a:pt x="242" y="5044"/>
                    <a:pt x="434" y="4277"/>
                  </a:cubicBezTo>
                  <a:cubicBezTo>
                    <a:pt x="501" y="2810"/>
                    <a:pt x="1268" y="1475"/>
                    <a:pt x="2502" y="675"/>
                  </a:cubicBezTo>
                  <a:cubicBezTo>
                    <a:pt x="2736" y="459"/>
                    <a:pt x="3007" y="365"/>
                    <a:pt x="3271" y="365"/>
                  </a:cubicBezTo>
                  <a:close/>
                  <a:moveTo>
                    <a:pt x="3258" y="0"/>
                  </a:moveTo>
                  <a:cubicBezTo>
                    <a:pt x="2935" y="0"/>
                    <a:pt x="2601" y="105"/>
                    <a:pt x="2302" y="341"/>
                  </a:cubicBezTo>
                  <a:cubicBezTo>
                    <a:pt x="968" y="1208"/>
                    <a:pt x="134" y="2676"/>
                    <a:pt x="67" y="4277"/>
                  </a:cubicBezTo>
                  <a:cubicBezTo>
                    <a:pt x="0" y="4878"/>
                    <a:pt x="267" y="5478"/>
                    <a:pt x="801" y="5845"/>
                  </a:cubicBezTo>
                  <a:cubicBezTo>
                    <a:pt x="968" y="5945"/>
                    <a:pt x="1201" y="6012"/>
                    <a:pt x="1435" y="6012"/>
                  </a:cubicBezTo>
                  <a:cubicBezTo>
                    <a:pt x="1802" y="5979"/>
                    <a:pt x="2168" y="5878"/>
                    <a:pt x="2502" y="5678"/>
                  </a:cubicBezTo>
                  <a:cubicBezTo>
                    <a:pt x="3836" y="4811"/>
                    <a:pt x="4670" y="3343"/>
                    <a:pt x="4770" y="1776"/>
                  </a:cubicBezTo>
                  <a:cubicBezTo>
                    <a:pt x="4916" y="755"/>
                    <a:pt x="4124" y="0"/>
                    <a:pt x="325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88" name="Google Shape;688;p29"/>
            <p:cNvSpPr/>
            <p:nvPr/>
          </p:nvSpPr>
          <p:spPr>
            <a:xfrm>
              <a:off x="5300625" y="840600"/>
              <a:ext cx="64225" cy="82775"/>
            </a:xfrm>
            <a:custGeom>
              <a:avLst/>
              <a:gdLst/>
              <a:ahLst/>
              <a:cxnLst/>
              <a:rect l="l" t="t" r="r" b="b"/>
              <a:pathLst>
                <a:path w="2569" h="3311" extrusionOk="0">
                  <a:moveTo>
                    <a:pt x="1840" y="1"/>
                  </a:moveTo>
                  <a:cubicBezTo>
                    <a:pt x="1666" y="1"/>
                    <a:pt x="1471" y="59"/>
                    <a:pt x="1268" y="185"/>
                  </a:cubicBezTo>
                  <a:cubicBezTo>
                    <a:pt x="534" y="685"/>
                    <a:pt x="34" y="1486"/>
                    <a:pt x="0" y="2387"/>
                  </a:cubicBezTo>
                  <a:cubicBezTo>
                    <a:pt x="0" y="2972"/>
                    <a:pt x="280" y="3311"/>
                    <a:pt x="689" y="3311"/>
                  </a:cubicBezTo>
                  <a:cubicBezTo>
                    <a:pt x="862" y="3311"/>
                    <a:pt x="1059" y="3250"/>
                    <a:pt x="1268" y="3120"/>
                  </a:cubicBezTo>
                  <a:cubicBezTo>
                    <a:pt x="2035" y="2653"/>
                    <a:pt x="2502" y="1820"/>
                    <a:pt x="2569" y="919"/>
                  </a:cubicBezTo>
                  <a:cubicBezTo>
                    <a:pt x="2569" y="351"/>
                    <a:pt x="2266" y="1"/>
                    <a:pt x="1840"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89" name="Google Shape;689;p29"/>
            <p:cNvSpPr/>
            <p:nvPr/>
          </p:nvSpPr>
          <p:spPr>
            <a:xfrm>
              <a:off x="4440850" y="1249125"/>
              <a:ext cx="124350" cy="150675"/>
            </a:xfrm>
            <a:custGeom>
              <a:avLst/>
              <a:gdLst/>
              <a:ahLst/>
              <a:cxnLst/>
              <a:rect l="l" t="t" r="r" b="b"/>
              <a:pathLst>
                <a:path w="4974" h="6027" extrusionOk="0">
                  <a:moveTo>
                    <a:pt x="3289" y="380"/>
                  </a:moveTo>
                  <a:cubicBezTo>
                    <a:pt x="3959" y="380"/>
                    <a:pt x="4595" y="999"/>
                    <a:pt x="4403" y="1790"/>
                  </a:cubicBezTo>
                  <a:cubicBezTo>
                    <a:pt x="4337" y="3225"/>
                    <a:pt x="3536" y="4559"/>
                    <a:pt x="2335" y="5359"/>
                  </a:cubicBezTo>
                  <a:cubicBezTo>
                    <a:pt x="2100" y="5576"/>
                    <a:pt x="1828" y="5670"/>
                    <a:pt x="1563" y="5670"/>
                  </a:cubicBezTo>
                  <a:cubicBezTo>
                    <a:pt x="890" y="5670"/>
                    <a:pt x="266" y="5058"/>
                    <a:pt x="434" y="4292"/>
                  </a:cubicBezTo>
                  <a:cubicBezTo>
                    <a:pt x="534" y="2824"/>
                    <a:pt x="1301" y="1490"/>
                    <a:pt x="2535" y="689"/>
                  </a:cubicBezTo>
                  <a:cubicBezTo>
                    <a:pt x="2760" y="474"/>
                    <a:pt x="3027" y="380"/>
                    <a:pt x="3289" y="380"/>
                  </a:cubicBezTo>
                  <a:close/>
                  <a:moveTo>
                    <a:pt x="3288" y="1"/>
                  </a:moveTo>
                  <a:cubicBezTo>
                    <a:pt x="2961" y="1"/>
                    <a:pt x="2627" y="110"/>
                    <a:pt x="2335" y="356"/>
                  </a:cubicBezTo>
                  <a:cubicBezTo>
                    <a:pt x="1001" y="1223"/>
                    <a:pt x="167" y="2691"/>
                    <a:pt x="67" y="4292"/>
                  </a:cubicBezTo>
                  <a:cubicBezTo>
                    <a:pt x="0" y="4892"/>
                    <a:pt x="300" y="5493"/>
                    <a:pt x="801" y="5860"/>
                  </a:cubicBezTo>
                  <a:cubicBezTo>
                    <a:pt x="1001" y="5960"/>
                    <a:pt x="1234" y="6027"/>
                    <a:pt x="1468" y="6027"/>
                  </a:cubicBezTo>
                  <a:cubicBezTo>
                    <a:pt x="1835" y="5993"/>
                    <a:pt x="2202" y="5893"/>
                    <a:pt x="2535" y="5693"/>
                  </a:cubicBezTo>
                  <a:cubicBezTo>
                    <a:pt x="3870" y="4826"/>
                    <a:pt x="4704" y="3358"/>
                    <a:pt x="4804" y="1790"/>
                  </a:cubicBezTo>
                  <a:cubicBezTo>
                    <a:pt x="4973" y="772"/>
                    <a:pt x="4157" y="1"/>
                    <a:pt x="328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90" name="Google Shape;690;p29"/>
            <p:cNvSpPr/>
            <p:nvPr/>
          </p:nvSpPr>
          <p:spPr>
            <a:xfrm>
              <a:off x="4470025" y="1283425"/>
              <a:ext cx="63400" cy="82775"/>
            </a:xfrm>
            <a:custGeom>
              <a:avLst/>
              <a:gdLst/>
              <a:ahLst/>
              <a:cxnLst/>
              <a:rect l="l" t="t" r="r" b="b"/>
              <a:pathLst>
                <a:path w="2536" h="3311" extrusionOk="0">
                  <a:moveTo>
                    <a:pt x="1834" y="0"/>
                  </a:moveTo>
                  <a:cubicBezTo>
                    <a:pt x="1663" y="0"/>
                    <a:pt x="1471" y="59"/>
                    <a:pt x="1268" y="185"/>
                  </a:cubicBezTo>
                  <a:cubicBezTo>
                    <a:pt x="501" y="685"/>
                    <a:pt x="34" y="1486"/>
                    <a:pt x="1" y="2386"/>
                  </a:cubicBezTo>
                  <a:cubicBezTo>
                    <a:pt x="1" y="2972"/>
                    <a:pt x="280" y="3311"/>
                    <a:pt x="689" y="3311"/>
                  </a:cubicBezTo>
                  <a:cubicBezTo>
                    <a:pt x="863" y="3311"/>
                    <a:pt x="1059" y="3249"/>
                    <a:pt x="1268" y="3120"/>
                  </a:cubicBezTo>
                  <a:cubicBezTo>
                    <a:pt x="2002" y="2653"/>
                    <a:pt x="2502" y="1819"/>
                    <a:pt x="2536" y="919"/>
                  </a:cubicBezTo>
                  <a:cubicBezTo>
                    <a:pt x="2536" y="350"/>
                    <a:pt x="2250" y="0"/>
                    <a:pt x="183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91" name="Google Shape;691;p29"/>
            <p:cNvSpPr/>
            <p:nvPr/>
          </p:nvSpPr>
          <p:spPr>
            <a:xfrm>
              <a:off x="4211500" y="1353900"/>
              <a:ext cx="85650" cy="104275"/>
            </a:xfrm>
            <a:custGeom>
              <a:avLst/>
              <a:gdLst/>
              <a:ahLst/>
              <a:cxnLst/>
              <a:rect l="l" t="t" r="r" b="b"/>
              <a:pathLst>
                <a:path w="3426" h="4171" extrusionOk="0">
                  <a:moveTo>
                    <a:pt x="2336" y="268"/>
                  </a:moveTo>
                  <a:cubicBezTo>
                    <a:pt x="2436" y="268"/>
                    <a:pt x="2569" y="335"/>
                    <a:pt x="2670" y="401"/>
                  </a:cubicBezTo>
                  <a:cubicBezTo>
                    <a:pt x="2936" y="568"/>
                    <a:pt x="3070" y="902"/>
                    <a:pt x="3036" y="1235"/>
                  </a:cubicBezTo>
                  <a:cubicBezTo>
                    <a:pt x="2970" y="2236"/>
                    <a:pt x="2436" y="3170"/>
                    <a:pt x="1602" y="3737"/>
                  </a:cubicBezTo>
                  <a:cubicBezTo>
                    <a:pt x="1443" y="3887"/>
                    <a:pt x="1257" y="3953"/>
                    <a:pt x="1077" y="3953"/>
                  </a:cubicBezTo>
                  <a:cubicBezTo>
                    <a:pt x="613" y="3953"/>
                    <a:pt x="181" y="3522"/>
                    <a:pt x="301" y="2970"/>
                  </a:cubicBezTo>
                  <a:cubicBezTo>
                    <a:pt x="335" y="1969"/>
                    <a:pt x="868" y="1035"/>
                    <a:pt x="1736" y="468"/>
                  </a:cubicBezTo>
                  <a:cubicBezTo>
                    <a:pt x="1902" y="368"/>
                    <a:pt x="2136" y="301"/>
                    <a:pt x="2336" y="301"/>
                  </a:cubicBezTo>
                  <a:lnTo>
                    <a:pt x="2336" y="268"/>
                  </a:lnTo>
                  <a:close/>
                  <a:moveTo>
                    <a:pt x="2250" y="0"/>
                  </a:moveTo>
                  <a:cubicBezTo>
                    <a:pt x="2027" y="0"/>
                    <a:pt x="1800" y="72"/>
                    <a:pt x="1602" y="234"/>
                  </a:cubicBezTo>
                  <a:cubicBezTo>
                    <a:pt x="668" y="835"/>
                    <a:pt x="101" y="1869"/>
                    <a:pt x="34" y="2970"/>
                  </a:cubicBezTo>
                  <a:cubicBezTo>
                    <a:pt x="1" y="3370"/>
                    <a:pt x="201" y="3804"/>
                    <a:pt x="535" y="4037"/>
                  </a:cubicBezTo>
                  <a:cubicBezTo>
                    <a:pt x="668" y="4104"/>
                    <a:pt x="835" y="4171"/>
                    <a:pt x="1002" y="4171"/>
                  </a:cubicBezTo>
                  <a:cubicBezTo>
                    <a:pt x="1269" y="4137"/>
                    <a:pt x="1502" y="4071"/>
                    <a:pt x="1736" y="3937"/>
                  </a:cubicBezTo>
                  <a:cubicBezTo>
                    <a:pt x="2670" y="3337"/>
                    <a:pt x="3237" y="2336"/>
                    <a:pt x="3303" y="1235"/>
                  </a:cubicBezTo>
                  <a:cubicBezTo>
                    <a:pt x="3425" y="529"/>
                    <a:pt x="2853" y="0"/>
                    <a:pt x="2250"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92" name="Google Shape;692;p29"/>
            <p:cNvSpPr/>
            <p:nvPr/>
          </p:nvSpPr>
          <p:spPr>
            <a:xfrm>
              <a:off x="4230700" y="1377300"/>
              <a:ext cx="44225" cy="56975"/>
            </a:xfrm>
            <a:custGeom>
              <a:avLst/>
              <a:gdLst/>
              <a:ahLst/>
              <a:cxnLst/>
              <a:rect l="l" t="t" r="r" b="b"/>
              <a:pathLst>
                <a:path w="1769" h="2279" extrusionOk="0">
                  <a:moveTo>
                    <a:pt x="1306" y="1"/>
                  </a:moveTo>
                  <a:cubicBezTo>
                    <a:pt x="1187" y="1"/>
                    <a:pt x="1050" y="43"/>
                    <a:pt x="901" y="132"/>
                  </a:cubicBezTo>
                  <a:cubicBezTo>
                    <a:pt x="367" y="466"/>
                    <a:pt x="34" y="1033"/>
                    <a:pt x="0" y="1667"/>
                  </a:cubicBezTo>
                  <a:cubicBezTo>
                    <a:pt x="0" y="2050"/>
                    <a:pt x="206" y="2278"/>
                    <a:pt x="507" y="2278"/>
                  </a:cubicBezTo>
                  <a:cubicBezTo>
                    <a:pt x="626" y="2278"/>
                    <a:pt x="759" y="2243"/>
                    <a:pt x="901" y="2167"/>
                  </a:cubicBezTo>
                  <a:cubicBezTo>
                    <a:pt x="1435" y="1834"/>
                    <a:pt x="1735" y="1267"/>
                    <a:pt x="1768" y="633"/>
                  </a:cubicBezTo>
                  <a:cubicBezTo>
                    <a:pt x="1768" y="235"/>
                    <a:pt x="1587" y="1"/>
                    <a:pt x="1306"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93" name="Google Shape;693;p29"/>
            <p:cNvSpPr/>
            <p:nvPr/>
          </p:nvSpPr>
          <p:spPr>
            <a:xfrm>
              <a:off x="5566650" y="885225"/>
              <a:ext cx="85025" cy="104275"/>
            </a:xfrm>
            <a:custGeom>
              <a:avLst/>
              <a:gdLst/>
              <a:ahLst/>
              <a:cxnLst/>
              <a:rect l="l" t="t" r="r" b="b"/>
              <a:pathLst>
                <a:path w="3401" h="4171" extrusionOk="0">
                  <a:moveTo>
                    <a:pt x="2261" y="253"/>
                  </a:moveTo>
                  <a:cubicBezTo>
                    <a:pt x="2724" y="253"/>
                    <a:pt x="3156" y="684"/>
                    <a:pt x="3036" y="1235"/>
                  </a:cubicBezTo>
                  <a:cubicBezTo>
                    <a:pt x="2969" y="2203"/>
                    <a:pt x="2435" y="3137"/>
                    <a:pt x="1601" y="3670"/>
                  </a:cubicBezTo>
                  <a:cubicBezTo>
                    <a:pt x="1429" y="3800"/>
                    <a:pt x="1215" y="3873"/>
                    <a:pt x="1004" y="3873"/>
                  </a:cubicBezTo>
                  <a:cubicBezTo>
                    <a:pt x="889" y="3873"/>
                    <a:pt x="774" y="3851"/>
                    <a:pt x="667" y="3804"/>
                  </a:cubicBezTo>
                  <a:cubicBezTo>
                    <a:pt x="401" y="3604"/>
                    <a:pt x="267" y="3270"/>
                    <a:pt x="301" y="2970"/>
                  </a:cubicBezTo>
                  <a:cubicBezTo>
                    <a:pt x="367" y="1936"/>
                    <a:pt x="901" y="1035"/>
                    <a:pt x="1735" y="468"/>
                  </a:cubicBezTo>
                  <a:cubicBezTo>
                    <a:pt x="1894" y="318"/>
                    <a:pt x="2080" y="253"/>
                    <a:pt x="2261" y="253"/>
                  </a:cubicBezTo>
                  <a:close/>
                  <a:moveTo>
                    <a:pt x="2244" y="1"/>
                  </a:moveTo>
                  <a:cubicBezTo>
                    <a:pt x="2024" y="1"/>
                    <a:pt x="1799" y="73"/>
                    <a:pt x="1601" y="235"/>
                  </a:cubicBezTo>
                  <a:cubicBezTo>
                    <a:pt x="667" y="835"/>
                    <a:pt x="100" y="1869"/>
                    <a:pt x="34" y="2970"/>
                  </a:cubicBezTo>
                  <a:cubicBezTo>
                    <a:pt x="0" y="3370"/>
                    <a:pt x="167" y="3804"/>
                    <a:pt x="534" y="4037"/>
                  </a:cubicBezTo>
                  <a:cubicBezTo>
                    <a:pt x="667" y="4104"/>
                    <a:pt x="834" y="4171"/>
                    <a:pt x="1001" y="4171"/>
                  </a:cubicBezTo>
                  <a:cubicBezTo>
                    <a:pt x="1268" y="4137"/>
                    <a:pt x="1501" y="4071"/>
                    <a:pt x="1735" y="3937"/>
                  </a:cubicBezTo>
                  <a:cubicBezTo>
                    <a:pt x="2669" y="3337"/>
                    <a:pt x="3236" y="2303"/>
                    <a:pt x="3303" y="1235"/>
                  </a:cubicBezTo>
                  <a:cubicBezTo>
                    <a:pt x="3400" y="529"/>
                    <a:pt x="2840" y="1"/>
                    <a:pt x="224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94" name="Google Shape;694;p29"/>
            <p:cNvSpPr/>
            <p:nvPr/>
          </p:nvSpPr>
          <p:spPr>
            <a:xfrm>
              <a:off x="5585825" y="909150"/>
              <a:ext cx="44225" cy="56950"/>
            </a:xfrm>
            <a:custGeom>
              <a:avLst/>
              <a:gdLst/>
              <a:ahLst/>
              <a:cxnLst/>
              <a:rect l="l" t="t" r="r" b="b"/>
              <a:pathLst>
                <a:path w="1769" h="2278" extrusionOk="0">
                  <a:moveTo>
                    <a:pt x="1274" y="1"/>
                  </a:moveTo>
                  <a:cubicBezTo>
                    <a:pt x="1160" y="1"/>
                    <a:pt x="1033" y="36"/>
                    <a:pt x="901" y="112"/>
                  </a:cubicBezTo>
                  <a:cubicBezTo>
                    <a:pt x="367" y="445"/>
                    <a:pt x="34" y="1012"/>
                    <a:pt x="1" y="1646"/>
                  </a:cubicBezTo>
                  <a:cubicBezTo>
                    <a:pt x="1" y="2044"/>
                    <a:pt x="198" y="2278"/>
                    <a:pt x="489" y="2278"/>
                  </a:cubicBezTo>
                  <a:cubicBezTo>
                    <a:pt x="612" y="2278"/>
                    <a:pt x="752" y="2236"/>
                    <a:pt x="901" y="2146"/>
                  </a:cubicBezTo>
                  <a:cubicBezTo>
                    <a:pt x="1402" y="1813"/>
                    <a:pt x="1735" y="1246"/>
                    <a:pt x="1768" y="612"/>
                  </a:cubicBezTo>
                  <a:cubicBezTo>
                    <a:pt x="1768" y="229"/>
                    <a:pt x="1563" y="1"/>
                    <a:pt x="127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95" name="Google Shape;695;p29"/>
            <p:cNvSpPr/>
            <p:nvPr/>
          </p:nvSpPr>
          <p:spPr>
            <a:xfrm>
              <a:off x="5424875" y="1154925"/>
              <a:ext cx="271225" cy="339100"/>
            </a:xfrm>
            <a:custGeom>
              <a:avLst/>
              <a:gdLst/>
              <a:ahLst/>
              <a:cxnLst/>
              <a:rect l="l" t="t" r="r" b="b"/>
              <a:pathLst>
                <a:path w="10849" h="13564" extrusionOk="0">
                  <a:moveTo>
                    <a:pt x="10108" y="321"/>
                  </a:moveTo>
                  <a:cubicBezTo>
                    <a:pt x="10175" y="321"/>
                    <a:pt x="10208" y="355"/>
                    <a:pt x="10275" y="388"/>
                  </a:cubicBezTo>
                  <a:cubicBezTo>
                    <a:pt x="10408" y="488"/>
                    <a:pt x="10475" y="655"/>
                    <a:pt x="10475" y="822"/>
                  </a:cubicBezTo>
                  <a:lnTo>
                    <a:pt x="10475" y="6726"/>
                  </a:lnTo>
                  <a:cubicBezTo>
                    <a:pt x="10441" y="7326"/>
                    <a:pt x="10108" y="7860"/>
                    <a:pt x="9641" y="8193"/>
                  </a:cubicBezTo>
                  <a:lnTo>
                    <a:pt x="1068" y="13164"/>
                  </a:lnTo>
                  <a:cubicBezTo>
                    <a:pt x="980" y="13234"/>
                    <a:pt x="883" y="13265"/>
                    <a:pt x="789" y="13265"/>
                  </a:cubicBezTo>
                  <a:cubicBezTo>
                    <a:pt x="527" y="13265"/>
                    <a:pt x="294" y="13025"/>
                    <a:pt x="368" y="12730"/>
                  </a:cubicBezTo>
                  <a:lnTo>
                    <a:pt x="368" y="6859"/>
                  </a:lnTo>
                  <a:cubicBezTo>
                    <a:pt x="401" y="6259"/>
                    <a:pt x="701" y="5725"/>
                    <a:pt x="1201" y="5391"/>
                  </a:cubicBezTo>
                  <a:lnTo>
                    <a:pt x="9774" y="421"/>
                  </a:lnTo>
                  <a:cubicBezTo>
                    <a:pt x="9874" y="388"/>
                    <a:pt x="10008" y="321"/>
                    <a:pt x="10108" y="321"/>
                  </a:cubicBezTo>
                  <a:close/>
                  <a:moveTo>
                    <a:pt x="10058" y="0"/>
                  </a:moveTo>
                  <a:cubicBezTo>
                    <a:pt x="9907" y="0"/>
                    <a:pt x="9750" y="47"/>
                    <a:pt x="9607" y="154"/>
                  </a:cubicBezTo>
                  <a:lnTo>
                    <a:pt x="1035" y="5091"/>
                  </a:lnTo>
                  <a:cubicBezTo>
                    <a:pt x="434" y="5492"/>
                    <a:pt x="67" y="6125"/>
                    <a:pt x="34" y="6859"/>
                  </a:cubicBezTo>
                  <a:lnTo>
                    <a:pt x="34" y="12730"/>
                  </a:lnTo>
                  <a:cubicBezTo>
                    <a:pt x="1" y="13030"/>
                    <a:pt x="134" y="13297"/>
                    <a:pt x="401" y="13464"/>
                  </a:cubicBezTo>
                  <a:cubicBezTo>
                    <a:pt x="501" y="13531"/>
                    <a:pt x="601" y="13564"/>
                    <a:pt x="701" y="13564"/>
                  </a:cubicBezTo>
                  <a:cubicBezTo>
                    <a:pt x="901" y="13564"/>
                    <a:pt x="1068" y="13497"/>
                    <a:pt x="1201" y="13397"/>
                  </a:cubicBezTo>
                  <a:lnTo>
                    <a:pt x="9774" y="8460"/>
                  </a:lnTo>
                  <a:cubicBezTo>
                    <a:pt x="10375" y="8060"/>
                    <a:pt x="10742" y="7426"/>
                    <a:pt x="10775" y="6726"/>
                  </a:cubicBezTo>
                  <a:lnTo>
                    <a:pt x="10775" y="822"/>
                  </a:lnTo>
                  <a:cubicBezTo>
                    <a:pt x="10848" y="357"/>
                    <a:pt x="10474" y="0"/>
                    <a:pt x="1005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96" name="Google Shape;696;p29"/>
            <p:cNvSpPr/>
            <p:nvPr/>
          </p:nvSpPr>
          <p:spPr>
            <a:xfrm>
              <a:off x="5468250" y="1230775"/>
              <a:ext cx="184500" cy="108150"/>
            </a:xfrm>
            <a:custGeom>
              <a:avLst/>
              <a:gdLst/>
              <a:ahLst/>
              <a:cxnLst/>
              <a:rect l="l" t="t" r="r" b="b"/>
              <a:pathLst>
                <a:path w="7380" h="4326" extrusionOk="0">
                  <a:moveTo>
                    <a:pt x="7148" y="0"/>
                  </a:moveTo>
                  <a:cubicBezTo>
                    <a:pt x="7123" y="0"/>
                    <a:pt x="7098" y="7"/>
                    <a:pt x="7072" y="22"/>
                  </a:cubicBezTo>
                  <a:lnTo>
                    <a:pt x="134" y="4025"/>
                  </a:lnTo>
                  <a:cubicBezTo>
                    <a:pt x="0" y="4125"/>
                    <a:pt x="34" y="4326"/>
                    <a:pt x="200" y="4326"/>
                  </a:cubicBezTo>
                  <a:lnTo>
                    <a:pt x="267" y="4326"/>
                  </a:lnTo>
                  <a:lnTo>
                    <a:pt x="7239" y="289"/>
                  </a:lnTo>
                  <a:cubicBezTo>
                    <a:pt x="7380" y="205"/>
                    <a:pt x="7282" y="0"/>
                    <a:pt x="714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97" name="Google Shape;697;p29"/>
            <p:cNvSpPr/>
            <p:nvPr/>
          </p:nvSpPr>
          <p:spPr>
            <a:xfrm>
              <a:off x="5468250" y="1271625"/>
              <a:ext cx="184500" cy="108175"/>
            </a:xfrm>
            <a:custGeom>
              <a:avLst/>
              <a:gdLst/>
              <a:ahLst/>
              <a:cxnLst/>
              <a:rect l="l" t="t" r="r" b="b"/>
              <a:pathLst>
                <a:path w="7380" h="4327" extrusionOk="0">
                  <a:moveTo>
                    <a:pt x="7148" y="1"/>
                  </a:moveTo>
                  <a:cubicBezTo>
                    <a:pt x="7123" y="1"/>
                    <a:pt x="7098" y="8"/>
                    <a:pt x="7072" y="23"/>
                  </a:cubicBezTo>
                  <a:lnTo>
                    <a:pt x="134" y="4026"/>
                  </a:lnTo>
                  <a:cubicBezTo>
                    <a:pt x="0" y="4126"/>
                    <a:pt x="34" y="4326"/>
                    <a:pt x="200" y="4326"/>
                  </a:cubicBezTo>
                  <a:lnTo>
                    <a:pt x="267" y="4326"/>
                  </a:lnTo>
                  <a:lnTo>
                    <a:pt x="7239" y="290"/>
                  </a:lnTo>
                  <a:cubicBezTo>
                    <a:pt x="7380" y="205"/>
                    <a:pt x="7282" y="1"/>
                    <a:pt x="714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98" name="Google Shape;698;p29"/>
            <p:cNvSpPr/>
            <p:nvPr/>
          </p:nvSpPr>
          <p:spPr>
            <a:xfrm>
              <a:off x="5469075" y="1312725"/>
              <a:ext cx="182650" cy="107925"/>
            </a:xfrm>
            <a:custGeom>
              <a:avLst/>
              <a:gdLst/>
              <a:ahLst/>
              <a:cxnLst/>
              <a:rect l="l" t="t" r="r" b="b"/>
              <a:pathLst>
                <a:path w="7306" h="4317" extrusionOk="0">
                  <a:moveTo>
                    <a:pt x="7098" y="0"/>
                  </a:moveTo>
                  <a:cubicBezTo>
                    <a:pt x="7077" y="0"/>
                    <a:pt x="7057" y="5"/>
                    <a:pt x="7039" y="13"/>
                  </a:cubicBezTo>
                  <a:lnTo>
                    <a:pt x="101" y="4016"/>
                  </a:lnTo>
                  <a:cubicBezTo>
                    <a:pt x="1" y="4083"/>
                    <a:pt x="1" y="4183"/>
                    <a:pt x="34" y="4250"/>
                  </a:cubicBezTo>
                  <a:cubicBezTo>
                    <a:pt x="67" y="4283"/>
                    <a:pt x="101" y="4317"/>
                    <a:pt x="167" y="4317"/>
                  </a:cubicBezTo>
                  <a:lnTo>
                    <a:pt x="234" y="4317"/>
                  </a:lnTo>
                  <a:lnTo>
                    <a:pt x="7206" y="280"/>
                  </a:lnTo>
                  <a:cubicBezTo>
                    <a:pt x="7272" y="247"/>
                    <a:pt x="7306" y="147"/>
                    <a:pt x="7272" y="80"/>
                  </a:cubicBezTo>
                  <a:cubicBezTo>
                    <a:pt x="7224" y="31"/>
                    <a:pt x="7157" y="0"/>
                    <a:pt x="709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699" name="Google Shape;699;p29"/>
            <p:cNvSpPr/>
            <p:nvPr/>
          </p:nvSpPr>
          <p:spPr>
            <a:xfrm>
              <a:off x="5741775" y="2234875"/>
              <a:ext cx="271225" cy="338275"/>
            </a:xfrm>
            <a:custGeom>
              <a:avLst/>
              <a:gdLst/>
              <a:ahLst/>
              <a:cxnLst/>
              <a:rect l="l" t="t" r="r" b="b"/>
              <a:pathLst>
                <a:path w="10849" h="13531" extrusionOk="0">
                  <a:moveTo>
                    <a:pt x="10053" y="299"/>
                  </a:moveTo>
                  <a:cubicBezTo>
                    <a:pt x="10293" y="299"/>
                    <a:pt x="10513" y="534"/>
                    <a:pt x="10441" y="821"/>
                  </a:cubicBezTo>
                  <a:lnTo>
                    <a:pt x="10441" y="6725"/>
                  </a:lnTo>
                  <a:cubicBezTo>
                    <a:pt x="10408" y="7292"/>
                    <a:pt x="10108" y="7859"/>
                    <a:pt x="9607" y="8193"/>
                  </a:cubicBezTo>
                  <a:lnTo>
                    <a:pt x="1034" y="13130"/>
                  </a:lnTo>
                  <a:cubicBezTo>
                    <a:pt x="955" y="13200"/>
                    <a:pt x="862" y="13231"/>
                    <a:pt x="770" y="13231"/>
                  </a:cubicBezTo>
                  <a:cubicBezTo>
                    <a:pt x="514" y="13231"/>
                    <a:pt x="269" y="12991"/>
                    <a:pt x="367" y="12696"/>
                  </a:cubicBezTo>
                  <a:lnTo>
                    <a:pt x="367" y="6825"/>
                  </a:lnTo>
                  <a:cubicBezTo>
                    <a:pt x="401" y="6225"/>
                    <a:pt x="701" y="5691"/>
                    <a:pt x="1201" y="5358"/>
                  </a:cubicBezTo>
                  <a:lnTo>
                    <a:pt x="9774" y="421"/>
                  </a:lnTo>
                  <a:cubicBezTo>
                    <a:pt x="9859" y="336"/>
                    <a:pt x="9958" y="299"/>
                    <a:pt x="10053" y="299"/>
                  </a:cubicBezTo>
                  <a:close/>
                  <a:moveTo>
                    <a:pt x="10041" y="0"/>
                  </a:moveTo>
                  <a:cubicBezTo>
                    <a:pt x="9892" y="0"/>
                    <a:pt x="9740" y="48"/>
                    <a:pt x="9607" y="154"/>
                  </a:cubicBezTo>
                  <a:lnTo>
                    <a:pt x="1034" y="5124"/>
                  </a:lnTo>
                  <a:cubicBezTo>
                    <a:pt x="434" y="5491"/>
                    <a:pt x="67" y="6158"/>
                    <a:pt x="34" y="6859"/>
                  </a:cubicBezTo>
                  <a:lnTo>
                    <a:pt x="34" y="12696"/>
                  </a:lnTo>
                  <a:cubicBezTo>
                    <a:pt x="0" y="12996"/>
                    <a:pt x="134" y="13297"/>
                    <a:pt x="367" y="13463"/>
                  </a:cubicBezTo>
                  <a:cubicBezTo>
                    <a:pt x="467" y="13497"/>
                    <a:pt x="567" y="13530"/>
                    <a:pt x="701" y="13530"/>
                  </a:cubicBezTo>
                  <a:cubicBezTo>
                    <a:pt x="868" y="13530"/>
                    <a:pt x="1034" y="13497"/>
                    <a:pt x="1201" y="13430"/>
                  </a:cubicBezTo>
                  <a:lnTo>
                    <a:pt x="9774" y="8460"/>
                  </a:lnTo>
                  <a:cubicBezTo>
                    <a:pt x="10374" y="8093"/>
                    <a:pt x="10741" y="7426"/>
                    <a:pt x="10775" y="6725"/>
                  </a:cubicBezTo>
                  <a:lnTo>
                    <a:pt x="10775" y="854"/>
                  </a:lnTo>
                  <a:cubicBezTo>
                    <a:pt x="10848" y="364"/>
                    <a:pt x="10454" y="0"/>
                    <a:pt x="10041"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00" name="Google Shape;700;p29"/>
            <p:cNvSpPr/>
            <p:nvPr/>
          </p:nvSpPr>
          <p:spPr>
            <a:xfrm>
              <a:off x="5785125" y="2310400"/>
              <a:ext cx="182675" cy="108475"/>
            </a:xfrm>
            <a:custGeom>
              <a:avLst/>
              <a:gdLst/>
              <a:ahLst/>
              <a:cxnLst/>
              <a:rect l="l" t="t" r="r" b="b"/>
              <a:pathLst>
                <a:path w="7307" h="4339" extrusionOk="0">
                  <a:moveTo>
                    <a:pt x="7152" y="0"/>
                  </a:moveTo>
                  <a:cubicBezTo>
                    <a:pt x="7124" y="0"/>
                    <a:pt x="7096" y="11"/>
                    <a:pt x="7073" y="35"/>
                  </a:cubicBezTo>
                  <a:lnTo>
                    <a:pt x="101" y="4038"/>
                  </a:lnTo>
                  <a:cubicBezTo>
                    <a:pt x="34" y="4071"/>
                    <a:pt x="1" y="4171"/>
                    <a:pt x="34" y="4271"/>
                  </a:cubicBezTo>
                  <a:cubicBezTo>
                    <a:pt x="68" y="4305"/>
                    <a:pt x="134" y="4338"/>
                    <a:pt x="201" y="4338"/>
                  </a:cubicBezTo>
                  <a:cubicBezTo>
                    <a:pt x="201" y="4338"/>
                    <a:pt x="234" y="4338"/>
                    <a:pt x="268" y="4305"/>
                  </a:cubicBezTo>
                  <a:lnTo>
                    <a:pt x="7206" y="302"/>
                  </a:lnTo>
                  <a:cubicBezTo>
                    <a:pt x="7306" y="269"/>
                    <a:pt x="7306" y="168"/>
                    <a:pt x="7273" y="102"/>
                  </a:cubicBezTo>
                  <a:cubicBezTo>
                    <a:pt x="7251" y="37"/>
                    <a:pt x="7202" y="0"/>
                    <a:pt x="715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01" name="Google Shape;701;p29"/>
            <p:cNvSpPr/>
            <p:nvPr/>
          </p:nvSpPr>
          <p:spPr>
            <a:xfrm>
              <a:off x="5784300" y="2351625"/>
              <a:ext cx="183500" cy="108100"/>
            </a:xfrm>
            <a:custGeom>
              <a:avLst/>
              <a:gdLst/>
              <a:ahLst/>
              <a:cxnLst/>
              <a:rect l="l" t="t" r="r" b="b"/>
              <a:pathLst>
                <a:path w="7340" h="4324" extrusionOk="0">
                  <a:moveTo>
                    <a:pt x="7187" y="1"/>
                  </a:moveTo>
                  <a:cubicBezTo>
                    <a:pt x="7159" y="1"/>
                    <a:pt x="7130" y="8"/>
                    <a:pt x="7106" y="21"/>
                  </a:cubicBezTo>
                  <a:lnTo>
                    <a:pt x="134" y="4023"/>
                  </a:lnTo>
                  <a:cubicBezTo>
                    <a:pt x="1" y="4123"/>
                    <a:pt x="67" y="4324"/>
                    <a:pt x="234" y="4324"/>
                  </a:cubicBezTo>
                  <a:cubicBezTo>
                    <a:pt x="234" y="4324"/>
                    <a:pt x="267" y="4324"/>
                    <a:pt x="301" y="4290"/>
                  </a:cubicBezTo>
                  <a:lnTo>
                    <a:pt x="7239" y="287"/>
                  </a:lnTo>
                  <a:cubicBezTo>
                    <a:pt x="7339" y="254"/>
                    <a:pt x="7339" y="154"/>
                    <a:pt x="7306" y="87"/>
                  </a:cubicBezTo>
                  <a:cubicBezTo>
                    <a:pt x="7285" y="24"/>
                    <a:pt x="7237" y="1"/>
                    <a:pt x="7187"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02" name="Google Shape;702;p29"/>
            <p:cNvSpPr/>
            <p:nvPr/>
          </p:nvSpPr>
          <p:spPr>
            <a:xfrm>
              <a:off x="5785125" y="2391825"/>
              <a:ext cx="182675" cy="108775"/>
            </a:xfrm>
            <a:custGeom>
              <a:avLst/>
              <a:gdLst/>
              <a:ahLst/>
              <a:cxnLst/>
              <a:rect l="l" t="t" r="r" b="b"/>
              <a:pathLst>
                <a:path w="7307" h="4351" extrusionOk="0">
                  <a:moveTo>
                    <a:pt x="7132" y="1"/>
                  </a:moveTo>
                  <a:cubicBezTo>
                    <a:pt x="7111" y="1"/>
                    <a:pt x="7091" y="5"/>
                    <a:pt x="7073" y="14"/>
                  </a:cubicBezTo>
                  <a:lnTo>
                    <a:pt x="101" y="4050"/>
                  </a:lnTo>
                  <a:cubicBezTo>
                    <a:pt x="34" y="4083"/>
                    <a:pt x="1" y="4183"/>
                    <a:pt x="34" y="4250"/>
                  </a:cubicBezTo>
                  <a:cubicBezTo>
                    <a:pt x="68" y="4317"/>
                    <a:pt x="134" y="4317"/>
                    <a:pt x="201" y="4350"/>
                  </a:cubicBezTo>
                  <a:lnTo>
                    <a:pt x="268" y="4350"/>
                  </a:lnTo>
                  <a:lnTo>
                    <a:pt x="7206" y="314"/>
                  </a:lnTo>
                  <a:cubicBezTo>
                    <a:pt x="7306" y="247"/>
                    <a:pt x="7306" y="147"/>
                    <a:pt x="7273" y="80"/>
                  </a:cubicBezTo>
                  <a:cubicBezTo>
                    <a:pt x="7248" y="32"/>
                    <a:pt x="7188" y="1"/>
                    <a:pt x="7132"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03" name="Google Shape;703;p29"/>
            <p:cNvSpPr/>
            <p:nvPr/>
          </p:nvSpPr>
          <p:spPr>
            <a:xfrm>
              <a:off x="5294775" y="3726250"/>
              <a:ext cx="271200" cy="338800"/>
            </a:xfrm>
            <a:custGeom>
              <a:avLst/>
              <a:gdLst/>
              <a:ahLst/>
              <a:cxnLst/>
              <a:rect l="l" t="t" r="r" b="b"/>
              <a:pathLst>
                <a:path w="10848" h="13552" extrusionOk="0">
                  <a:moveTo>
                    <a:pt x="10090" y="307"/>
                  </a:moveTo>
                  <a:cubicBezTo>
                    <a:pt x="10153" y="307"/>
                    <a:pt x="10216" y="318"/>
                    <a:pt x="10275" y="342"/>
                  </a:cubicBezTo>
                  <a:cubicBezTo>
                    <a:pt x="10408" y="475"/>
                    <a:pt x="10475" y="642"/>
                    <a:pt x="10475" y="809"/>
                  </a:cubicBezTo>
                  <a:lnTo>
                    <a:pt x="10475" y="6713"/>
                  </a:lnTo>
                  <a:cubicBezTo>
                    <a:pt x="10442" y="7280"/>
                    <a:pt x="10108" y="7847"/>
                    <a:pt x="9641" y="8181"/>
                  </a:cubicBezTo>
                  <a:lnTo>
                    <a:pt x="1068" y="13118"/>
                  </a:lnTo>
                  <a:cubicBezTo>
                    <a:pt x="985" y="13192"/>
                    <a:pt x="888" y="13225"/>
                    <a:pt x="793" y="13225"/>
                  </a:cubicBezTo>
                  <a:cubicBezTo>
                    <a:pt x="549" y="13225"/>
                    <a:pt x="320" y="13006"/>
                    <a:pt x="368" y="12717"/>
                  </a:cubicBezTo>
                  <a:lnTo>
                    <a:pt x="368" y="6846"/>
                  </a:lnTo>
                  <a:cubicBezTo>
                    <a:pt x="401" y="6246"/>
                    <a:pt x="735" y="5712"/>
                    <a:pt x="1202" y="5379"/>
                  </a:cubicBezTo>
                  <a:lnTo>
                    <a:pt x="9775" y="409"/>
                  </a:lnTo>
                  <a:cubicBezTo>
                    <a:pt x="9861" y="344"/>
                    <a:pt x="9975" y="307"/>
                    <a:pt x="10090" y="307"/>
                  </a:cubicBezTo>
                  <a:close/>
                  <a:moveTo>
                    <a:pt x="10078" y="1"/>
                  </a:moveTo>
                  <a:cubicBezTo>
                    <a:pt x="9920" y="1"/>
                    <a:pt x="9756" y="54"/>
                    <a:pt x="9608" y="175"/>
                  </a:cubicBezTo>
                  <a:lnTo>
                    <a:pt x="1035" y="5079"/>
                  </a:lnTo>
                  <a:cubicBezTo>
                    <a:pt x="435" y="5479"/>
                    <a:pt x="68" y="6113"/>
                    <a:pt x="34" y="6846"/>
                  </a:cubicBezTo>
                  <a:lnTo>
                    <a:pt x="34" y="12717"/>
                  </a:lnTo>
                  <a:cubicBezTo>
                    <a:pt x="1" y="13018"/>
                    <a:pt x="134" y="13284"/>
                    <a:pt x="401" y="13451"/>
                  </a:cubicBezTo>
                  <a:cubicBezTo>
                    <a:pt x="501" y="13518"/>
                    <a:pt x="601" y="13551"/>
                    <a:pt x="701" y="13551"/>
                  </a:cubicBezTo>
                  <a:cubicBezTo>
                    <a:pt x="902" y="13551"/>
                    <a:pt x="1068" y="13485"/>
                    <a:pt x="1202" y="13418"/>
                  </a:cubicBezTo>
                  <a:lnTo>
                    <a:pt x="9775" y="8448"/>
                  </a:lnTo>
                  <a:cubicBezTo>
                    <a:pt x="10375" y="8081"/>
                    <a:pt x="10742" y="7414"/>
                    <a:pt x="10775" y="6713"/>
                  </a:cubicBezTo>
                  <a:lnTo>
                    <a:pt x="10775" y="842"/>
                  </a:lnTo>
                  <a:cubicBezTo>
                    <a:pt x="10848" y="361"/>
                    <a:pt x="10485" y="1"/>
                    <a:pt x="1007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04" name="Google Shape;704;p29"/>
            <p:cNvSpPr/>
            <p:nvPr/>
          </p:nvSpPr>
          <p:spPr>
            <a:xfrm>
              <a:off x="5338975" y="3802025"/>
              <a:ext cx="183825" cy="107900"/>
            </a:xfrm>
            <a:custGeom>
              <a:avLst/>
              <a:gdLst/>
              <a:ahLst/>
              <a:cxnLst/>
              <a:rect l="l" t="t" r="r" b="b"/>
              <a:pathLst>
                <a:path w="7353" h="4316" extrusionOk="0">
                  <a:moveTo>
                    <a:pt x="7100" y="1"/>
                  </a:moveTo>
                  <a:cubicBezTo>
                    <a:pt x="7080" y="1"/>
                    <a:pt x="7060" y="5"/>
                    <a:pt x="7039" y="13"/>
                  </a:cubicBezTo>
                  <a:lnTo>
                    <a:pt x="101" y="4016"/>
                  </a:lnTo>
                  <a:cubicBezTo>
                    <a:pt x="1" y="4082"/>
                    <a:pt x="1" y="4182"/>
                    <a:pt x="34" y="4249"/>
                  </a:cubicBezTo>
                  <a:cubicBezTo>
                    <a:pt x="68" y="4282"/>
                    <a:pt x="101" y="4316"/>
                    <a:pt x="168" y="4316"/>
                  </a:cubicBezTo>
                  <a:lnTo>
                    <a:pt x="268" y="4316"/>
                  </a:lnTo>
                  <a:lnTo>
                    <a:pt x="7206" y="280"/>
                  </a:lnTo>
                  <a:cubicBezTo>
                    <a:pt x="7352" y="192"/>
                    <a:pt x="7242" y="1"/>
                    <a:pt x="7100"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05" name="Google Shape;705;p29"/>
            <p:cNvSpPr/>
            <p:nvPr/>
          </p:nvSpPr>
          <p:spPr>
            <a:xfrm>
              <a:off x="5338975" y="3842700"/>
              <a:ext cx="182675" cy="108100"/>
            </a:xfrm>
            <a:custGeom>
              <a:avLst/>
              <a:gdLst/>
              <a:ahLst/>
              <a:cxnLst/>
              <a:rect l="l" t="t" r="r" b="b"/>
              <a:pathLst>
                <a:path w="7307" h="4324" extrusionOk="0">
                  <a:moveTo>
                    <a:pt x="7123" y="0"/>
                  </a:moveTo>
                  <a:cubicBezTo>
                    <a:pt x="7093" y="0"/>
                    <a:pt x="7064" y="8"/>
                    <a:pt x="7039" y="20"/>
                  </a:cubicBezTo>
                  <a:lnTo>
                    <a:pt x="101" y="4023"/>
                  </a:lnTo>
                  <a:cubicBezTo>
                    <a:pt x="1" y="4090"/>
                    <a:pt x="1" y="4157"/>
                    <a:pt x="34" y="4257"/>
                  </a:cubicBezTo>
                  <a:cubicBezTo>
                    <a:pt x="68" y="4290"/>
                    <a:pt x="101" y="4323"/>
                    <a:pt x="168" y="4323"/>
                  </a:cubicBezTo>
                  <a:lnTo>
                    <a:pt x="268" y="4323"/>
                  </a:lnTo>
                  <a:lnTo>
                    <a:pt x="7206" y="287"/>
                  </a:lnTo>
                  <a:cubicBezTo>
                    <a:pt x="7273" y="254"/>
                    <a:pt x="7306" y="154"/>
                    <a:pt x="7273" y="87"/>
                  </a:cubicBezTo>
                  <a:cubicBezTo>
                    <a:pt x="7230" y="24"/>
                    <a:pt x="7175" y="0"/>
                    <a:pt x="7123"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06" name="Google Shape;706;p29"/>
            <p:cNvSpPr/>
            <p:nvPr/>
          </p:nvSpPr>
          <p:spPr>
            <a:xfrm>
              <a:off x="5338975" y="3883550"/>
              <a:ext cx="182675" cy="108100"/>
            </a:xfrm>
            <a:custGeom>
              <a:avLst/>
              <a:gdLst/>
              <a:ahLst/>
              <a:cxnLst/>
              <a:rect l="l" t="t" r="r" b="b"/>
              <a:pathLst>
                <a:path w="7307" h="4324" extrusionOk="0">
                  <a:moveTo>
                    <a:pt x="7123" y="1"/>
                  </a:moveTo>
                  <a:cubicBezTo>
                    <a:pt x="7093" y="1"/>
                    <a:pt x="7064" y="9"/>
                    <a:pt x="7039" y="21"/>
                  </a:cubicBezTo>
                  <a:lnTo>
                    <a:pt x="101" y="4024"/>
                  </a:lnTo>
                  <a:cubicBezTo>
                    <a:pt x="1" y="4090"/>
                    <a:pt x="1" y="4157"/>
                    <a:pt x="34" y="4257"/>
                  </a:cubicBezTo>
                  <a:cubicBezTo>
                    <a:pt x="68" y="4290"/>
                    <a:pt x="101" y="4324"/>
                    <a:pt x="168" y="4324"/>
                  </a:cubicBezTo>
                  <a:cubicBezTo>
                    <a:pt x="201" y="4324"/>
                    <a:pt x="234" y="4324"/>
                    <a:pt x="268" y="4290"/>
                  </a:cubicBezTo>
                  <a:lnTo>
                    <a:pt x="7206" y="288"/>
                  </a:lnTo>
                  <a:cubicBezTo>
                    <a:pt x="7273" y="254"/>
                    <a:pt x="7306" y="154"/>
                    <a:pt x="7273" y="87"/>
                  </a:cubicBezTo>
                  <a:cubicBezTo>
                    <a:pt x="7230" y="24"/>
                    <a:pt x="7175" y="1"/>
                    <a:pt x="7123"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07" name="Google Shape;707;p29"/>
            <p:cNvSpPr/>
            <p:nvPr/>
          </p:nvSpPr>
          <p:spPr>
            <a:xfrm>
              <a:off x="3495175" y="4514325"/>
              <a:ext cx="271175" cy="338775"/>
            </a:xfrm>
            <a:custGeom>
              <a:avLst/>
              <a:gdLst/>
              <a:ahLst/>
              <a:cxnLst/>
              <a:rect l="l" t="t" r="r" b="b"/>
              <a:pathLst>
                <a:path w="10847" h="13551" extrusionOk="0">
                  <a:moveTo>
                    <a:pt x="10144" y="328"/>
                  </a:moveTo>
                  <a:cubicBezTo>
                    <a:pt x="10180" y="328"/>
                    <a:pt x="10227" y="351"/>
                    <a:pt x="10274" y="375"/>
                  </a:cubicBezTo>
                  <a:cubicBezTo>
                    <a:pt x="10408" y="475"/>
                    <a:pt x="10474" y="642"/>
                    <a:pt x="10474" y="842"/>
                  </a:cubicBezTo>
                  <a:lnTo>
                    <a:pt x="10474" y="6713"/>
                  </a:lnTo>
                  <a:cubicBezTo>
                    <a:pt x="10408" y="7313"/>
                    <a:pt x="10107" y="7847"/>
                    <a:pt x="9640" y="8180"/>
                  </a:cubicBezTo>
                  <a:lnTo>
                    <a:pt x="1068" y="13151"/>
                  </a:lnTo>
                  <a:cubicBezTo>
                    <a:pt x="976" y="13206"/>
                    <a:pt x="884" y="13230"/>
                    <a:pt x="792" y="13230"/>
                  </a:cubicBezTo>
                  <a:cubicBezTo>
                    <a:pt x="717" y="13230"/>
                    <a:pt x="642" y="13214"/>
                    <a:pt x="567" y="13184"/>
                  </a:cubicBezTo>
                  <a:cubicBezTo>
                    <a:pt x="434" y="13084"/>
                    <a:pt x="334" y="12917"/>
                    <a:pt x="367" y="12750"/>
                  </a:cubicBezTo>
                  <a:lnTo>
                    <a:pt x="367" y="6846"/>
                  </a:lnTo>
                  <a:cubicBezTo>
                    <a:pt x="400" y="6246"/>
                    <a:pt x="701" y="5712"/>
                    <a:pt x="1201" y="5378"/>
                  </a:cubicBezTo>
                  <a:lnTo>
                    <a:pt x="9774" y="441"/>
                  </a:lnTo>
                  <a:cubicBezTo>
                    <a:pt x="9874" y="375"/>
                    <a:pt x="9974" y="341"/>
                    <a:pt x="10107" y="341"/>
                  </a:cubicBezTo>
                  <a:cubicBezTo>
                    <a:pt x="10117" y="332"/>
                    <a:pt x="10130" y="328"/>
                    <a:pt x="10144" y="328"/>
                  </a:cubicBezTo>
                  <a:close/>
                  <a:moveTo>
                    <a:pt x="10062" y="0"/>
                  </a:moveTo>
                  <a:cubicBezTo>
                    <a:pt x="9906" y="0"/>
                    <a:pt x="9746" y="54"/>
                    <a:pt x="9607" y="175"/>
                  </a:cubicBezTo>
                  <a:lnTo>
                    <a:pt x="1034" y="5111"/>
                  </a:lnTo>
                  <a:cubicBezTo>
                    <a:pt x="434" y="5478"/>
                    <a:pt x="67" y="6146"/>
                    <a:pt x="34" y="6846"/>
                  </a:cubicBezTo>
                  <a:lnTo>
                    <a:pt x="34" y="12750"/>
                  </a:lnTo>
                  <a:cubicBezTo>
                    <a:pt x="0" y="13017"/>
                    <a:pt x="134" y="13317"/>
                    <a:pt x="367" y="13484"/>
                  </a:cubicBezTo>
                  <a:cubicBezTo>
                    <a:pt x="467" y="13517"/>
                    <a:pt x="567" y="13551"/>
                    <a:pt x="701" y="13551"/>
                  </a:cubicBezTo>
                  <a:cubicBezTo>
                    <a:pt x="867" y="13551"/>
                    <a:pt x="1034" y="13517"/>
                    <a:pt x="1201" y="13417"/>
                  </a:cubicBezTo>
                  <a:lnTo>
                    <a:pt x="9774" y="8447"/>
                  </a:lnTo>
                  <a:cubicBezTo>
                    <a:pt x="10374" y="8080"/>
                    <a:pt x="10741" y="7413"/>
                    <a:pt x="10775" y="6713"/>
                  </a:cubicBezTo>
                  <a:lnTo>
                    <a:pt x="10775" y="842"/>
                  </a:lnTo>
                  <a:cubicBezTo>
                    <a:pt x="10847" y="360"/>
                    <a:pt x="10467" y="0"/>
                    <a:pt x="1006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08" name="Google Shape;708;p29"/>
            <p:cNvSpPr/>
            <p:nvPr/>
          </p:nvSpPr>
          <p:spPr>
            <a:xfrm>
              <a:off x="3538525" y="4590900"/>
              <a:ext cx="183750" cy="107925"/>
            </a:xfrm>
            <a:custGeom>
              <a:avLst/>
              <a:gdLst/>
              <a:ahLst/>
              <a:cxnLst/>
              <a:rect l="l" t="t" r="r" b="b"/>
              <a:pathLst>
                <a:path w="7350" h="4317" extrusionOk="0">
                  <a:moveTo>
                    <a:pt x="7138" y="0"/>
                  </a:moveTo>
                  <a:cubicBezTo>
                    <a:pt x="7117" y="0"/>
                    <a:pt x="7095" y="5"/>
                    <a:pt x="7072" y="14"/>
                  </a:cubicBezTo>
                  <a:lnTo>
                    <a:pt x="101" y="4017"/>
                  </a:lnTo>
                  <a:cubicBezTo>
                    <a:pt x="34" y="4050"/>
                    <a:pt x="1" y="4150"/>
                    <a:pt x="34" y="4217"/>
                  </a:cubicBezTo>
                  <a:cubicBezTo>
                    <a:pt x="67" y="4283"/>
                    <a:pt x="134" y="4317"/>
                    <a:pt x="201" y="4317"/>
                  </a:cubicBezTo>
                  <a:cubicBezTo>
                    <a:pt x="201" y="4317"/>
                    <a:pt x="234" y="4317"/>
                    <a:pt x="268" y="4283"/>
                  </a:cubicBezTo>
                  <a:lnTo>
                    <a:pt x="7206" y="281"/>
                  </a:lnTo>
                  <a:cubicBezTo>
                    <a:pt x="7350" y="165"/>
                    <a:pt x="7270" y="0"/>
                    <a:pt x="713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09" name="Google Shape;709;p29"/>
            <p:cNvSpPr/>
            <p:nvPr/>
          </p:nvSpPr>
          <p:spPr>
            <a:xfrm>
              <a:off x="3538525" y="4631750"/>
              <a:ext cx="183750" cy="107950"/>
            </a:xfrm>
            <a:custGeom>
              <a:avLst/>
              <a:gdLst/>
              <a:ahLst/>
              <a:cxnLst/>
              <a:rect l="l" t="t" r="r" b="b"/>
              <a:pathLst>
                <a:path w="7350" h="4318" extrusionOk="0">
                  <a:moveTo>
                    <a:pt x="7138" y="1"/>
                  </a:moveTo>
                  <a:cubicBezTo>
                    <a:pt x="7117" y="1"/>
                    <a:pt x="7095" y="5"/>
                    <a:pt x="7072" y="14"/>
                  </a:cubicBezTo>
                  <a:lnTo>
                    <a:pt x="101" y="4017"/>
                  </a:lnTo>
                  <a:cubicBezTo>
                    <a:pt x="34" y="4050"/>
                    <a:pt x="1" y="4150"/>
                    <a:pt x="34" y="4217"/>
                  </a:cubicBezTo>
                  <a:cubicBezTo>
                    <a:pt x="67" y="4284"/>
                    <a:pt x="134" y="4317"/>
                    <a:pt x="201" y="4317"/>
                  </a:cubicBezTo>
                  <a:cubicBezTo>
                    <a:pt x="201" y="4317"/>
                    <a:pt x="234" y="4317"/>
                    <a:pt x="268" y="4284"/>
                  </a:cubicBezTo>
                  <a:lnTo>
                    <a:pt x="7206" y="281"/>
                  </a:lnTo>
                  <a:cubicBezTo>
                    <a:pt x="7350" y="166"/>
                    <a:pt x="7270" y="1"/>
                    <a:pt x="713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10" name="Google Shape;710;p29"/>
            <p:cNvSpPr/>
            <p:nvPr/>
          </p:nvSpPr>
          <p:spPr>
            <a:xfrm>
              <a:off x="3538525" y="4672050"/>
              <a:ext cx="182650" cy="108500"/>
            </a:xfrm>
            <a:custGeom>
              <a:avLst/>
              <a:gdLst/>
              <a:ahLst/>
              <a:cxnLst/>
              <a:rect l="l" t="t" r="r" b="b"/>
              <a:pathLst>
                <a:path w="7306" h="4340" extrusionOk="0">
                  <a:moveTo>
                    <a:pt x="7158" y="0"/>
                  </a:moveTo>
                  <a:cubicBezTo>
                    <a:pt x="7128" y="0"/>
                    <a:pt x="7098" y="11"/>
                    <a:pt x="7072" y="37"/>
                  </a:cubicBezTo>
                  <a:lnTo>
                    <a:pt x="101" y="4040"/>
                  </a:lnTo>
                  <a:cubicBezTo>
                    <a:pt x="34" y="4073"/>
                    <a:pt x="1" y="4173"/>
                    <a:pt x="34" y="4240"/>
                  </a:cubicBezTo>
                  <a:cubicBezTo>
                    <a:pt x="67" y="4306"/>
                    <a:pt x="134" y="4340"/>
                    <a:pt x="201" y="4340"/>
                  </a:cubicBezTo>
                  <a:cubicBezTo>
                    <a:pt x="201" y="4340"/>
                    <a:pt x="234" y="4340"/>
                    <a:pt x="268" y="4306"/>
                  </a:cubicBezTo>
                  <a:lnTo>
                    <a:pt x="7206" y="304"/>
                  </a:lnTo>
                  <a:cubicBezTo>
                    <a:pt x="7306" y="237"/>
                    <a:pt x="7306" y="170"/>
                    <a:pt x="7273" y="70"/>
                  </a:cubicBezTo>
                  <a:cubicBezTo>
                    <a:pt x="7252" y="29"/>
                    <a:pt x="7206" y="0"/>
                    <a:pt x="715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11" name="Google Shape;711;p29"/>
            <p:cNvSpPr/>
            <p:nvPr/>
          </p:nvSpPr>
          <p:spPr>
            <a:xfrm>
              <a:off x="4530075" y="1997525"/>
              <a:ext cx="271175" cy="338775"/>
            </a:xfrm>
            <a:custGeom>
              <a:avLst/>
              <a:gdLst/>
              <a:ahLst/>
              <a:cxnLst/>
              <a:rect l="l" t="t" r="r" b="b"/>
              <a:pathLst>
                <a:path w="10847" h="13551" extrusionOk="0">
                  <a:moveTo>
                    <a:pt x="10022" y="334"/>
                  </a:moveTo>
                  <a:cubicBezTo>
                    <a:pt x="10274" y="334"/>
                    <a:pt x="10513" y="553"/>
                    <a:pt x="10441" y="842"/>
                  </a:cubicBezTo>
                  <a:lnTo>
                    <a:pt x="10441" y="6713"/>
                  </a:lnTo>
                  <a:cubicBezTo>
                    <a:pt x="10408" y="7313"/>
                    <a:pt x="10108" y="7847"/>
                    <a:pt x="9607" y="8180"/>
                  </a:cubicBezTo>
                  <a:lnTo>
                    <a:pt x="1034" y="13150"/>
                  </a:lnTo>
                  <a:cubicBezTo>
                    <a:pt x="954" y="13222"/>
                    <a:pt x="863" y="13252"/>
                    <a:pt x="773" y="13252"/>
                  </a:cubicBezTo>
                  <a:cubicBezTo>
                    <a:pt x="526" y="13252"/>
                    <a:pt x="294" y="13019"/>
                    <a:pt x="367" y="12750"/>
                  </a:cubicBezTo>
                  <a:lnTo>
                    <a:pt x="367" y="6846"/>
                  </a:lnTo>
                  <a:cubicBezTo>
                    <a:pt x="401" y="6279"/>
                    <a:pt x="701" y="5712"/>
                    <a:pt x="1201" y="5378"/>
                  </a:cubicBezTo>
                  <a:lnTo>
                    <a:pt x="9741" y="441"/>
                  </a:lnTo>
                  <a:cubicBezTo>
                    <a:pt x="9825" y="367"/>
                    <a:pt x="9924" y="334"/>
                    <a:pt x="10022" y="334"/>
                  </a:cubicBezTo>
                  <a:close/>
                  <a:moveTo>
                    <a:pt x="10063" y="0"/>
                  </a:moveTo>
                  <a:cubicBezTo>
                    <a:pt x="9906" y="0"/>
                    <a:pt x="9747" y="54"/>
                    <a:pt x="9607" y="175"/>
                  </a:cubicBezTo>
                  <a:lnTo>
                    <a:pt x="1034" y="5111"/>
                  </a:lnTo>
                  <a:cubicBezTo>
                    <a:pt x="434" y="5512"/>
                    <a:pt x="67" y="6145"/>
                    <a:pt x="34" y="6846"/>
                  </a:cubicBezTo>
                  <a:lnTo>
                    <a:pt x="34" y="12750"/>
                  </a:lnTo>
                  <a:cubicBezTo>
                    <a:pt x="0" y="13017"/>
                    <a:pt x="134" y="13317"/>
                    <a:pt x="367" y="13484"/>
                  </a:cubicBezTo>
                  <a:cubicBezTo>
                    <a:pt x="467" y="13551"/>
                    <a:pt x="567" y="13551"/>
                    <a:pt x="701" y="13551"/>
                  </a:cubicBezTo>
                  <a:cubicBezTo>
                    <a:pt x="868" y="13551"/>
                    <a:pt x="1034" y="13517"/>
                    <a:pt x="1201" y="13451"/>
                  </a:cubicBezTo>
                  <a:lnTo>
                    <a:pt x="9774" y="8480"/>
                  </a:lnTo>
                  <a:cubicBezTo>
                    <a:pt x="10341" y="8080"/>
                    <a:pt x="10741" y="7446"/>
                    <a:pt x="10775" y="6713"/>
                  </a:cubicBezTo>
                  <a:lnTo>
                    <a:pt x="10775" y="842"/>
                  </a:lnTo>
                  <a:cubicBezTo>
                    <a:pt x="10847" y="360"/>
                    <a:pt x="10467" y="0"/>
                    <a:pt x="10063"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12" name="Google Shape;712;p29"/>
            <p:cNvSpPr/>
            <p:nvPr/>
          </p:nvSpPr>
          <p:spPr>
            <a:xfrm>
              <a:off x="4573425" y="2073875"/>
              <a:ext cx="184400" cy="108150"/>
            </a:xfrm>
            <a:custGeom>
              <a:avLst/>
              <a:gdLst/>
              <a:ahLst/>
              <a:cxnLst/>
              <a:rect l="l" t="t" r="r" b="b"/>
              <a:pathLst>
                <a:path w="7376" h="4326" extrusionOk="0">
                  <a:moveTo>
                    <a:pt x="7128" y="1"/>
                  </a:moveTo>
                  <a:cubicBezTo>
                    <a:pt x="7100" y="1"/>
                    <a:pt x="7070" y="7"/>
                    <a:pt x="7039" y="23"/>
                  </a:cubicBezTo>
                  <a:lnTo>
                    <a:pt x="101" y="4025"/>
                  </a:lnTo>
                  <a:cubicBezTo>
                    <a:pt x="34" y="4059"/>
                    <a:pt x="1" y="4159"/>
                    <a:pt x="34" y="4259"/>
                  </a:cubicBezTo>
                  <a:cubicBezTo>
                    <a:pt x="68" y="4292"/>
                    <a:pt x="134" y="4326"/>
                    <a:pt x="201" y="4326"/>
                  </a:cubicBezTo>
                  <a:cubicBezTo>
                    <a:pt x="201" y="4326"/>
                    <a:pt x="234" y="4326"/>
                    <a:pt x="268" y="4292"/>
                  </a:cubicBezTo>
                  <a:lnTo>
                    <a:pt x="7206" y="289"/>
                  </a:lnTo>
                  <a:cubicBezTo>
                    <a:pt x="7376" y="205"/>
                    <a:pt x="7282" y="1"/>
                    <a:pt x="712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13" name="Google Shape;713;p29"/>
            <p:cNvSpPr/>
            <p:nvPr/>
          </p:nvSpPr>
          <p:spPr>
            <a:xfrm>
              <a:off x="4573425" y="2114150"/>
              <a:ext cx="184875" cy="108750"/>
            </a:xfrm>
            <a:custGeom>
              <a:avLst/>
              <a:gdLst/>
              <a:ahLst/>
              <a:cxnLst/>
              <a:rect l="l" t="t" r="r" b="b"/>
              <a:pathLst>
                <a:path w="7395" h="4350" extrusionOk="0">
                  <a:moveTo>
                    <a:pt x="7153" y="0"/>
                  </a:moveTo>
                  <a:cubicBezTo>
                    <a:pt x="7117" y="0"/>
                    <a:pt x="7078" y="14"/>
                    <a:pt x="7039" y="46"/>
                  </a:cubicBezTo>
                  <a:lnTo>
                    <a:pt x="101" y="4049"/>
                  </a:lnTo>
                  <a:cubicBezTo>
                    <a:pt x="34" y="4082"/>
                    <a:pt x="1" y="4182"/>
                    <a:pt x="34" y="4282"/>
                  </a:cubicBezTo>
                  <a:cubicBezTo>
                    <a:pt x="68" y="4316"/>
                    <a:pt x="134" y="4349"/>
                    <a:pt x="201" y="4349"/>
                  </a:cubicBezTo>
                  <a:cubicBezTo>
                    <a:pt x="201" y="4349"/>
                    <a:pt x="234" y="4349"/>
                    <a:pt x="268" y="4316"/>
                  </a:cubicBezTo>
                  <a:lnTo>
                    <a:pt x="7206" y="313"/>
                  </a:lnTo>
                  <a:cubicBezTo>
                    <a:pt x="7394" y="232"/>
                    <a:pt x="7301" y="0"/>
                    <a:pt x="7153"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14" name="Google Shape;714;p29"/>
            <p:cNvSpPr/>
            <p:nvPr/>
          </p:nvSpPr>
          <p:spPr>
            <a:xfrm>
              <a:off x="4573425" y="2155850"/>
              <a:ext cx="183825" cy="107900"/>
            </a:xfrm>
            <a:custGeom>
              <a:avLst/>
              <a:gdLst/>
              <a:ahLst/>
              <a:cxnLst/>
              <a:rect l="l" t="t" r="r" b="b"/>
              <a:pathLst>
                <a:path w="7353" h="4316" extrusionOk="0">
                  <a:moveTo>
                    <a:pt x="7109" y="1"/>
                  </a:moveTo>
                  <a:cubicBezTo>
                    <a:pt x="7087" y="1"/>
                    <a:pt x="7064" y="4"/>
                    <a:pt x="7039" y="13"/>
                  </a:cubicBezTo>
                  <a:lnTo>
                    <a:pt x="101" y="4015"/>
                  </a:lnTo>
                  <a:cubicBezTo>
                    <a:pt x="34" y="4049"/>
                    <a:pt x="1" y="4149"/>
                    <a:pt x="34" y="4249"/>
                  </a:cubicBezTo>
                  <a:cubicBezTo>
                    <a:pt x="68" y="4282"/>
                    <a:pt x="134" y="4316"/>
                    <a:pt x="201" y="4316"/>
                  </a:cubicBezTo>
                  <a:lnTo>
                    <a:pt x="268" y="4316"/>
                  </a:lnTo>
                  <a:lnTo>
                    <a:pt x="7206" y="279"/>
                  </a:lnTo>
                  <a:cubicBezTo>
                    <a:pt x="7353" y="192"/>
                    <a:pt x="7268" y="1"/>
                    <a:pt x="7109"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15" name="Google Shape;715;p29"/>
            <p:cNvSpPr/>
            <p:nvPr/>
          </p:nvSpPr>
          <p:spPr>
            <a:xfrm>
              <a:off x="3527700" y="1049250"/>
              <a:ext cx="140950" cy="179600"/>
            </a:xfrm>
            <a:custGeom>
              <a:avLst/>
              <a:gdLst/>
              <a:ahLst/>
              <a:cxnLst/>
              <a:rect l="l" t="t" r="r" b="b"/>
              <a:pathLst>
                <a:path w="5638" h="7184" extrusionOk="0">
                  <a:moveTo>
                    <a:pt x="3970" y="445"/>
                  </a:moveTo>
                  <a:cubicBezTo>
                    <a:pt x="4170" y="445"/>
                    <a:pt x="4370" y="479"/>
                    <a:pt x="4537" y="579"/>
                  </a:cubicBezTo>
                  <a:cubicBezTo>
                    <a:pt x="4970" y="845"/>
                    <a:pt x="5204" y="1346"/>
                    <a:pt x="5204" y="2080"/>
                  </a:cubicBezTo>
                  <a:cubicBezTo>
                    <a:pt x="5104" y="3848"/>
                    <a:pt x="4170" y="5449"/>
                    <a:pt x="2702" y="6416"/>
                  </a:cubicBezTo>
                  <a:cubicBezTo>
                    <a:pt x="2327" y="6633"/>
                    <a:pt x="1975" y="6745"/>
                    <a:pt x="1661" y="6745"/>
                  </a:cubicBezTo>
                  <a:cubicBezTo>
                    <a:pt x="1444" y="6745"/>
                    <a:pt x="1245" y="6692"/>
                    <a:pt x="1068" y="6583"/>
                  </a:cubicBezTo>
                  <a:cubicBezTo>
                    <a:pt x="667" y="6349"/>
                    <a:pt x="434" y="5816"/>
                    <a:pt x="434" y="5082"/>
                  </a:cubicBezTo>
                  <a:cubicBezTo>
                    <a:pt x="500" y="3347"/>
                    <a:pt x="1434" y="1713"/>
                    <a:pt x="2936" y="779"/>
                  </a:cubicBezTo>
                  <a:cubicBezTo>
                    <a:pt x="3236" y="579"/>
                    <a:pt x="3603" y="445"/>
                    <a:pt x="3970" y="445"/>
                  </a:cubicBezTo>
                  <a:close/>
                  <a:moveTo>
                    <a:pt x="3969" y="1"/>
                  </a:moveTo>
                  <a:cubicBezTo>
                    <a:pt x="3575" y="1"/>
                    <a:pt x="3144" y="129"/>
                    <a:pt x="2702" y="378"/>
                  </a:cubicBezTo>
                  <a:cubicBezTo>
                    <a:pt x="1101" y="1446"/>
                    <a:pt x="100" y="3181"/>
                    <a:pt x="0" y="5082"/>
                  </a:cubicBezTo>
                  <a:cubicBezTo>
                    <a:pt x="0" y="5983"/>
                    <a:pt x="300" y="6650"/>
                    <a:pt x="867" y="6950"/>
                  </a:cubicBezTo>
                  <a:cubicBezTo>
                    <a:pt x="1101" y="7083"/>
                    <a:pt x="1368" y="7183"/>
                    <a:pt x="1635" y="7183"/>
                  </a:cubicBezTo>
                  <a:cubicBezTo>
                    <a:pt x="2102" y="7150"/>
                    <a:pt x="2535" y="7017"/>
                    <a:pt x="2936" y="6783"/>
                  </a:cubicBezTo>
                  <a:cubicBezTo>
                    <a:pt x="4537" y="5749"/>
                    <a:pt x="5537" y="3981"/>
                    <a:pt x="5637" y="2080"/>
                  </a:cubicBezTo>
                  <a:cubicBezTo>
                    <a:pt x="5637" y="1212"/>
                    <a:pt x="5337" y="545"/>
                    <a:pt x="4770" y="212"/>
                  </a:cubicBezTo>
                  <a:cubicBezTo>
                    <a:pt x="4530" y="70"/>
                    <a:pt x="4259" y="1"/>
                    <a:pt x="3969"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16" name="Google Shape;716;p29"/>
            <p:cNvSpPr/>
            <p:nvPr/>
          </p:nvSpPr>
          <p:spPr>
            <a:xfrm>
              <a:off x="3559375" y="1089175"/>
              <a:ext cx="77575" cy="99500"/>
            </a:xfrm>
            <a:custGeom>
              <a:avLst/>
              <a:gdLst/>
              <a:ahLst/>
              <a:cxnLst/>
              <a:rect l="l" t="t" r="r" b="b"/>
              <a:pathLst>
                <a:path w="3103" h="3980" extrusionOk="0">
                  <a:moveTo>
                    <a:pt x="2251" y="0"/>
                  </a:moveTo>
                  <a:cubicBezTo>
                    <a:pt x="2044" y="0"/>
                    <a:pt x="1812" y="70"/>
                    <a:pt x="1568" y="216"/>
                  </a:cubicBezTo>
                  <a:cubicBezTo>
                    <a:pt x="634" y="816"/>
                    <a:pt x="67" y="1817"/>
                    <a:pt x="1" y="2884"/>
                  </a:cubicBezTo>
                  <a:cubicBezTo>
                    <a:pt x="1" y="3578"/>
                    <a:pt x="378" y="3980"/>
                    <a:pt x="899" y="3980"/>
                  </a:cubicBezTo>
                  <a:cubicBezTo>
                    <a:pt x="1104" y="3980"/>
                    <a:pt x="1332" y="3917"/>
                    <a:pt x="1568" y="3785"/>
                  </a:cubicBezTo>
                  <a:cubicBezTo>
                    <a:pt x="2469" y="3185"/>
                    <a:pt x="3036" y="2184"/>
                    <a:pt x="3103" y="1117"/>
                  </a:cubicBezTo>
                  <a:cubicBezTo>
                    <a:pt x="3103" y="408"/>
                    <a:pt x="2752" y="0"/>
                    <a:pt x="2251"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17" name="Google Shape;717;p29"/>
            <p:cNvSpPr/>
            <p:nvPr/>
          </p:nvSpPr>
          <p:spPr>
            <a:xfrm>
              <a:off x="3415950" y="582075"/>
              <a:ext cx="357775" cy="431625"/>
            </a:xfrm>
            <a:custGeom>
              <a:avLst/>
              <a:gdLst/>
              <a:ahLst/>
              <a:cxnLst/>
              <a:rect l="l" t="t" r="r" b="b"/>
              <a:pathLst>
                <a:path w="14311" h="17265" extrusionOk="0">
                  <a:moveTo>
                    <a:pt x="13619" y="322"/>
                  </a:moveTo>
                  <a:cubicBezTo>
                    <a:pt x="13841" y="322"/>
                    <a:pt x="14047" y="530"/>
                    <a:pt x="13977" y="786"/>
                  </a:cubicBezTo>
                  <a:lnTo>
                    <a:pt x="13977" y="8391"/>
                  </a:lnTo>
                  <a:cubicBezTo>
                    <a:pt x="13910" y="8958"/>
                    <a:pt x="13610" y="9492"/>
                    <a:pt x="13143" y="9792"/>
                  </a:cubicBezTo>
                  <a:lnTo>
                    <a:pt x="8873" y="12261"/>
                  </a:lnTo>
                  <a:lnTo>
                    <a:pt x="7639" y="16530"/>
                  </a:lnTo>
                  <a:cubicBezTo>
                    <a:pt x="7639" y="16564"/>
                    <a:pt x="7606" y="16597"/>
                    <a:pt x="7572" y="16597"/>
                  </a:cubicBezTo>
                  <a:cubicBezTo>
                    <a:pt x="7539" y="16597"/>
                    <a:pt x="7506" y="16564"/>
                    <a:pt x="7506" y="16530"/>
                  </a:cubicBezTo>
                  <a:lnTo>
                    <a:pt x="6305" y="13762"/>
                  </a:lnTo>
                  <a:lnTo>
                    <a:pt x="1001" y="16797"/>
                  </a:lnTo>
                  <a:cubicBezTo>
                    <a:pt x="915" y="16862"/>
                    <a:pt x="815" y="16899"/>
                    <a:pt x="710" y="16899"/>
                  </a:cubicBezTo>
                  <a:cubicBezTo>
                    <a:pt x="652" y="16899"/>
                    <a:pt x="593" y="16888"/>
                    <a:pt x="534" y="16864"/>
                  </a:cubicBezTo>
                  <a:cubicBezTo>
                    <a:pt x="401" y="16764"/>
                    <a:pt x="334" y="16597"/>
                    <a:pt x="367" y="16464"/>
                  </a:cubicBezTo>
                  <a:lnTo>
                    <a:pt x="367" y="8858"/>
                  </a:lnTo>
                  <a:cubicBezTo>
                    <a:pt x="401" y="8291"/>
                    <a:pt x="701" y="7757"/>
                    <a:pt x="1168" y="7457"/>
                  </a:cubicBezTo>
                  <a:lnTo>
                    <a:pt x="13310" y="419"/>
                  </a:lnTo>
                  <a:lnTo>
                    <a:pt x="13343" y="452"/>
                  </a:lnTo>
                  <a:cubicBezTo>
                    <a:pt x="13424" y="361"/>
                    <a:pt x="13523" y="322"/>
                    <a:pt x="13619" y="322"/>
                  </a:cubicBezTo>
                  <a:close/>
                  <a:moveTo>
                    <a:pt x="13582" y="0"/>
                  </a:moveTo>
                  <a:cubicBezTo>
                    <a:pt x="13426" y="0"/>
                    <a:pt x="13274" y="44"/>
                    <a:pt x="13143" y="119"/>
                  </a:cubicBezTo>
                  <a:lnTo>
                    <a:pt x="1001" y="7157"/>
                  </a:lnTo>
                  <a:cubicBezTo>
                    <a:pt x="401" y="7524"/>
                    <a:pt x="34" y="8158"/>
                    <a:pt x="0" y="8858"/>
                  </a:cubicBezTo>
                  <a:lnTo>
                    <a:pt x="0" y="16464"/>
                  </a:lnTo>
                  <a:cubicBezTo>
                    <a:pt x="0" y="16730"/>
                    <a:pt x="134" y="16997"/>
                    <a:pt x="367" y="17164"/>
                  </a:cubicBezTo>
                  <a:cubicBezTo>
                    <a:pt x="467" y="17231"/>
                    <a:pt x="567" y="17264"/>
                    <a:pt x="667" y="17264"/>
                  </a:cubicBezTo>
                  <a:cubicBezTo>
                    <a:pt x="868" y="17231"/>
                    <a:pt x="1034" y="17197"/>
                    <a:pt x="1168" y="17097"/>
                  </a:cubicBezTo>
                  <a:lnTo>
                    <a:pt x="6138" y="14262"/>
                  </a:lnTo>
                  <a:lnTo>
                    <a:pt x="7172" y="16697"/>
                  </a:lnTo>
                  <a:cubicBezTo>
                    <a:pt x="7251" y="16856"/>
                    <a:pt x="7406" y="16931"/>
                    <a:pt x="7560" y="16931"/>
                  </a:cubicBezTo>
                  <a:cubicBezTo>
                    <a:pt x="7731" y="16931"/>
                    <a:pt x="7903" y="16839"/>
                    <a:pt x="7973" y="16664"/>
                  </a:cubicBezTo>
                  <a:lnTo>
                    <a:pt x="9173" y="12527"/>
                  </a:lnTo>
                  <a:lnTo>
                    <a:pt x="13310" y="10092"/>
                  </a:lnTo>
                  <a:cubicBezTo>
                    <a:pt x="13910" y="9725"/>
                    <a:pt x="14277" y="9092"/>
                    <a:pt x="14310" y="8391"/>
                  </a:cubicBezTo>
                  <a:lnTo>
                    <a:pt x="14310" y="786"/>
                  </a:lnTo>
                  <a:cubicBezTo>
                    <a:pt x="14310" y="519"/>
                    <a:pt x="14177" y="219"/>
                    <a:pt x="13944" y="85"/>
                  </a:cubicBezTo>
                  <a:cubicBezTo>
                    <a:pt x="13827" y="27"/>
                    <a:pt x="13703" y="0"/>
                    <a:pt x="1358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18" name="Google Shape;718;p29"/>
            <p:cNvSpPr/>
            <p:nvPr/>
          </p:nvSpPr>
          <p:spPr>
            <a:xfrm>
              <a:off x="3485150" y="692600"/>
              <a:ext cx="220150" cy="129300"/>
            </a:xfrm>
            <a:custGeom>
              <a:avLst/>
              <a:gdLst/>
              <a:ahLst/>
              <a:cxnLst/>
              <a:rect l="l" t="t" r="r" b="b"/>
              <a:pathLst>
                <a:path w="8806" h="5172" extrusionOk="0">
                  <a:moveTo>
                    <a:pt x="8574" y="1"/>
                  </a:moveTo>
                  <a:cubicBezTo>
                    <a:pt x="8543" y="1"/>
                    <a:pt x="8509" y="11"/>
                    <a:pt x="8474" y="34"/>
                  </a:cubicBezTo>
                  <a:lnTo>
                    <a:pt x="134" y="4837"/>
                  </a:lnTo>
                  <a:cubicBezTo>
                    <a:pt x="34" y="4904"/>
                    <a:pt x="1" y="5004"/>
                    <a:pt x="68" y="5071"/>
                  </a:cubicBezTo>
                  <a:cubicBezTo>
                    <a:pt x="101" y="5138"/>
                    <a:pt x="134" y="5171"/>
                    <a:pt x="201" y="5171"/>
                  </a:cubicBezTo>
                  <a:cubicBezTo>
                    <a:pt x="234" y="5171"/>
                    <a:pt x="268" y="5171"/>
                    <a:pt x="301" y="5138"/>
                  </a:cubicBezTo>
                  <a:lnTo>
                    <a:pt x="8640" y="334"/>
                  </a:lnTo>
                  <a:cubicBezTo>
                    <a:pt x="8806" y="224"/>
                    <a:pt x="8721" y="1"/>
                    <a:pt x="857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19" name="Google Shape;719;p29"/>
            <p:cNvSpPr/>
            <p:nvPr/>
          </p:nvSpPr>
          <p:spPr>
            <a:xfrm>
              <a:off x="3485150" y="733150"/>
              <a:ext cx="219350" cy="129600"/>
            </a:xfrm>
            <a:custGeom>
              <a:avLst/>
              <a:gdLst/>
              <a:ahLst/>
              <a:cxnLst/>
              <a:rect l="l" t="t" r="r" b="b"/>
              <a:pathLst>
                <a:path w="8774" h="5184" extrusionOk="0">
                  <a:moveTo>
                    <a:pt x="8553" y="0"/>
                  </a:moveTo>
                  <a:cubicBezTo>
                    <a:pt x="8527" y="0"/>
                    <a:pt x="8500" y="4"/>
                    <a:pt x="8474" y="13"/>
                  </a:cubicBezTo>
                  <a:lnTo>
                    <a:pt x="134" y="4850"/>
                  </a:lnTo>
                  <a:cubicBezTo>
                    <a:pt x="34" y="4883"/>
                    <a:pt x="1" y="4983"/>
                    <a:pt x="68" y="5083"/>
                  </a:cubicBezTo>
                  <a:cubicBezTo>
                    <a:pt x="101" y="5150"/>
                    <a:pt x="134" y="5184"/>
                    <a:pt x="201" y="5184"/>
                  </a:cubicBezTo>
                  <a:cubicBezTo>
                    <a:pt x="234" y="5184"/>
                    <a:pt x="268" y="5150"/>
                    <a:pt x="301" y="5150"/>
                  </a:cubicBezTo>
                  <a:lnTo>
                    <a:pt x="8640" y="313"/>
                  </a:lnTo>
                  <a:cubicBezTo>
                    <a:pt x="8740" y="280"/>
                    <a:pt x="8774" y="147"/>
                    <a:pt x="8707" y="80"/>
                  </a:cubicBezTo>
                  <a:cubicBezTo>
                    <a:pt x="8683" y="31"/>
                    <a:pt x="8623" y="0"/>
                    <a:pt x="8553"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20" name="Google Shape;720;p29"/>
            <p:cNvSpPr/>
            <p:nvPr/>
          </p:nvSpPr>
          <p:spPr>
            <a:xfrm>
              <a:off x="3485150" y="773500"/>
              <a:ext cx="220150" cy="129275"/>
            </a:xfrm>
            <a:custGeom>
              <a:avLst/>
              <a:gdLst/>
              <a:ahLst/>
              <a:cxnLst/>
              <a:rect l="l" t="t" r="r" b="b"/>
              <a:pathLst>
                <a:path w="8806" h="5171" extrusionOk="0">
                  <a:moveTo>
                    <a:pt x="8574" y="0"/>
                  </a:moveTo>
                  <a:cubicBezTo>
                    <a:pt x="8543" y="0"/>
                    <a:pt x="8509" y="10"/>
                    <a:pt x="8474" y="34"/>
                  </a:cubicBezTo>
                  <a:lnTo>
                    <a:pt x="134" y="4837"/>
                  </a:lnTo>
                  <a:cubicBezTo>
                    <a:pt x="34" y="4904"/>
                    <a:pt x="1" y="5004"/>
                    <a:pt x="68" y="5071"/>
                  </a:cubicBezTo>
                  <a:cubicBezTo>
                    <a:pt x="101" y="5137"/>
                    <a:pt x="134" y="5171"/>
                    <a:pt x="201" y="5171"/>
                  </a:cubicBezTo>
                  <a:cubicBezTo>
                    <a:pt x="234" y="5171"/>
                    <a:pt x="268" y="5171"/>
                    <a:pt x="301" y="5137"/>
                  </a:cubicBezTo>
                  <a:lnTo>
                    <a:pt x="8640" y="334"/>
                  </a:lnTo>
                  <a:cubicBezTo>
                    <a:pt x="8806" y="224"/>
                    <a:pt x="8721" y="0"/>
                    <a:pt x="857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21" name="Google Shape;721;p29"/>
            <p:cNvSpPr/>
            <p:nvPr/>
          </p:nvSpPr>
          <p:spPr>
            <a:xfrm>
              <a:off x="2327675" y="942775"/>
              <a:ext cx="73400" cy="162650"/>
            </a:xfrm>
            <a:custGeom>
              <a:avLst/>
              <a:gdLst/>
              <a:ahLst/>
              <a:cxnLst/>
              <a:rect l="l" t="t" r="r" b="b"/>
              <a:pathLst>
                <a:path w="2936" h="6506" extrusionOk="0">
                  <a:moveTo>
                    <a:pt x="2702" y="1"/>
                  </a:moveTo>
                  <a:lnTo>
                    <a:pt x="0" y="1535"/>
                  </a:lnTo>
                  <a:lnTo>
                    <a:pt x="0" y="3136"/>
                  </a:lnTo>
                  <a:lnTo>
                    <a:pt x="1168" y="5438"/>
                  </a:lnTo>
                  <a:cubicBezTo>
                    <a:pt x="1168" y="5471"/>
                    <a:pt x="1201" y="5505"/>
                    <a:pt x="1234" y="5505"/>
                  </a:cubicBezTo>
                  <a:lnTo>
                    <a:pt x="2936" y="6506"/>
                  </a:lnTo>
                  <a:lnTo>
                    <a:pt x="1835" y="4104"/>
                  </a:lnTo>
                  <a:lnTo>
                    <a:pt x="2702" y="1569"/>
                  </a:lnTo>
                  <a:lnTo>
                    <a:pt x="2702"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22" name="Google Shape;722;p29"/>
            <p:cNvSpPr/>
            <p:nvPr/>
          </p:nvSpPr>
          <p:spPr>
            <a:xfrm>
              <a:off x="2327675" y="942775"/>
              <a:ext cx="73400" cy="162650"/>
            </a:xfrm>
            <a:custGeom>
              <a:avLst/>
              <a:gdLst/>
              <a:ahLst/>
              <a:cxnLst/>
              <a:rect l="l" t="t" r="r" b="b"/>
              <a:pathLst>
                <a:path w="2936" h="6506" extrusionOk="0">
                  <a:moveTo>
                    <a:pt x="2702" y="1"/>
                  </a:moveTo>
                  <a:lnTo>
                    <a:pt x="0" y="1535"/>
                  </a:lnTo>
                  <a:lnTo>
                    <a:pt x="0" y="3136"/>
                  </a:lnTo>
                  <a:lnTo>
                    <a:pt x="1168" y="5438"/>
                  </a:lnTo>
                  <a:cubicBezTo>
                    <a:pt x="1168" y="5471"/>
                    <a:pt x="1201" y="5505"/>
                    <a:pt x="1234" y="5505"/>
                  </a:cubicBezTo>
                  <a:lnTo>
                    <a:pt x="2936" y="6506"/>
                  </a:lnTo>
                  <a:lnTo>
                    <a:pt x="1835" y="4104"/>
                  </a:lnTo>
                  <a:lnTo>
                    <a:pt x="2702" y="1569"/>
                  </a:lnTo>
                  <a:lnTo>
                    <a:pt x="2702"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23" name="Google Shape;723;p29"/>
            <p:cNvSpPr/>
            <p:nvPr/>
          </p:nvSpPr>
          <p:spPr>
            <a:xfrm>
              <a:off x="2210075" y="581475"/>
              <a:ext cx="352775" cy="524075"/>
            </a:xfrm>
            <a:custGeom>
              <a:avLst/>
              <a:gdLst/>
              <a:ahLst/>
              <a:cxnLst/>
              <a:rect l="l" t="t" r="r" b="b"/>
              <a:pathLst>
                <a:path w="14111" h="20963" extrusionOk="0">
                  <a:moveTo>
                    <a:pt x="11813" y="1"/>
                  </a:moveTo>
                  <a:cubicBezTo>
                    <a:pt x="11534" y="1"/>
                    <a:pt x="11259" y="59"/>
                    <a:pt x="11009" y="176"/>
                  </a:cubicBezTo>
                  <a:lnTo>
                    <a:pt x="835" y="6080"/>
                  </a:lnTo>
                  <a:cubicBezTo>
                    <a:pt x="368" y="6380"/>
                    <a:pt x="34" y="6914"/>
                    <a:pt x="1" y="7481"/>
                  </a:cubicBezTo>
                  <a:lnTo>
                    <a:pt x="1" y="18656"/>
                  </a:lnTo>
                  <a:cubicBezTo>
                    <a:pt x="34" y="19223"/>
                    <a:pt x="368" y="19757"/>
                    <a:pt x="835" y="20057"/>
                  </a:cubicBezTo>
                  <a:lnTo>
                    <a:pt x="1502" y="20457"/>
                  </a:lnTo>
                  <a:cubicBezTo>
                    <a:pt x="1752" y="20591"/>
                    <a:pt x="2036" y="20657"/>
                    <a:pt x="2319" y="20657"/>
                  </a:cubicBezTo>
                  <a:cubicBezTo>
                    <a:pt x="2603" y="20657"/>
                    <a:pt x="2886" y="20591"/>
                    <a:pt x="3136" y="20457"/>
                  </a:cubicBezTo>
                  <a:lnTo>
                    <a:pt x="6405" y="18556"/>
                  </a:lnTo>
                  <a:lnTo>
                    <a:pt x="7573" y="20891"/>
                  </a:lnTo>
                  <a:cubicBezTo>
                    <a:pt x="7604" y="20937"/>
                    <a:pt x="7664" y="20962"/>
                    <a:pt x="7725" y="20962"/>
                  </a:cubicBezTo>
                  <a:cubicBezTo>
                    <a:pt x="7797" y="20962"/>
                    <a:pt x="7871" y="20929"/>
                    <a:pt x="7906" y="20857"/>
                  </a:cubicBezTo>
                  <a:lnTo>
                    <a:pt x="9141" y="16988"/>
                  </a:lnTo>
                  <a:lnTo>
                    <a:pt x="13310" y="14553"/>
                  </a:lnTo>
                  <a:cubicBezTo>
                    <a:pt x="13777" y="14253"/>
                    <a:pt x="14078" y="13719"/>
                    <a:pt x="14111" y="13152"/>
                  </a:cubicBezTo>
                  <a:lnTo>
                    <a:pt x="14111" y="1977"/>
                  </a:lnTo>
                  <a:cubicBezTo>
                    <a:pt x="14078" y="1410"/>
                    <a:pt x="13777" y="876"/>
                    <a:pt x="13310" y="576"/>
                  </a:cubicBezTo>
                  <a:lnTo>
                    <a:pt x="12643" y="176"/>
                  </a:lnTo>
                  <a:cubicBezTo>
                    <a:pt x="12376" y="59"/>
                    <a:pt x="12093" y="1"/>
                    <a:pt x="11813"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24" name="Google Shape;724;p29"/>
            <p:cNvSpPr/>
            <p:nvPr/>
          </p:nvSpPr>
          <p:spPr>
            <a:xfrm>
              <a:off x="2210925" y="747650"/>
              <a:ext cx="74225" cy="349875"/>
            </a:xfrm>
            <a:custGeom>
              <a:avLst/>
              <a:gdLst/>
              <a:ahLst/>
              <a:cxnLst/>
              <a:rect l="l" t="t" r="r" b="b"/>
              <a:pathLst>
                <a:path w="2969" h="13995" extrusionOk="0">
                  <a:moveTo>
                    <a:pt x="2969" y="13877"/>
                  </a:moveTo>
                  <a:cubicBezTo>
                    <a:pt x="2964" y="13878"/>
                    <a:pt x="2960" y="13880"/>
                    <a:pt x="2955" y="13882"/>
                  </a:cubicBezTo>
                  <a:lnTo>
                    <a:pt x="2955" y="13882"/>
                  </a:lnTo>
                  <a:cubicBezTo>
                    <a:pt x="2960" y="13880"/>
                    <a:pt x="2964" y="13879"/>
                    <a:pt x="2969" y="13877"/>
                  </a:cubicBezTo>
                  <a:close/>
                  <a:moveTo>
                    <a:pt x="267" y="0"/>
                  </a:moveTo>
                  <a:cubicBezTo>
                    <a:pt x="100" y="267"/>
                    <a:pt x="34" y="534"/>
                    <a:pt x="34" y="801"/>
                  </a:cubicBezTo>
                  <a:lnTo>
                    <a:pt x="0" y="12009"/>
                  </a:lnTo>
                  <a:cubicBezTo>
                    <a:pt x="34" y="12576"/>
                    <a:pt x="334" y="13110"/>
                    <a:pt x="834" y="13410"/>
                  </a:cubicBezTo>
                  <a:lnTo>
                    <a:pt x="1501" y="13810"/>
                  </a:lnTo>
                  <a:cubicBezTo>
                    <a:pt x="1754" y="13937"/>
                    <a:pt x="2027" y="13995"/>
                    <a:pt x="2298" y="13995"/>
                  </a:cubicBezTo>
                  <a:cubicBezTo>
                    <a:pt x="2522" y="13995"/>
                    <a:pt x="2745" y="13955"/>
                    <a:pt x="2955" y="13882"/>
                  </a:cubicBezTo>
                  <a:lnTo>
                    <a:pt x="2955" y="13882"/>
                  </a:lnTo>
                  <a:cubicBezTo>
                    <a:pt x="2885" y="13906"/>
                    <a:pt x="2818" y="13917"/>
                    <a:pt x="2755" y="13917"/>
                  </a:cubicBezTo>
                  <a:cubicBezTo>
                    <a:pt x="2492" y="13917"/>
                    <a:pt x="2302" y="13715"/>
                    <a:pt x="2302" y="13343"/>
                  </a:cubicBezTo>
                  <a:lnTo>
                    <a:pt x="2302" y="2135"/>
                  </a:lnTo>
                  <a:cubicBezTo>
                    <a:pt x="2302" y="1835"/>
                    <a:pt x="2402" y="1568"/>
                    <a:pt x="2535" y="1335"/>
                  </a:cubicBezTo>
                  <a:lnTo>
                    <a:pt x="267"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25" name="Google Shape;725;p29"/>
            <p:cNvSpPr/>
            <p:nvPr/>
          </p:nvSpPr>
          <p:spPr>
            <a:xfrm>
              <a:off x="2216750" y="581700"/>
              <a:ext cx="345275" cy="200150"/>
            </a:xfrm>
            <a:custGeom>
              <a:avLst/>
              <a:gdLst/>
              <a:ahLst/>
              <a:cxnLst/>
              <a:rect l="l" t="t" r="r" b="b"/>
              <a:pathLst>
                <a:path w="13811" h="8006" extrusionOk="0">
                  <a:moveTo>
                    <a:pt x="11546" y="0"/>
                  </a:moveTo>
                  <a:cubicBezTo>
                    <a:pt x="11267" y="0"/>
                    <a:pt x="10992" y="67"/>
                    <a:pt x="10742" y="200"/>
                  </a:cubicBezTo>
                  <a:lnTo>
                    <a:pt x="568" y="6071"/>
                  </a:lnTo>
                  <a:cubicBezTo>
                    <a:pt x="334" y="6238"/>
                    <a:pt x="134" y="6438"/>
                    <a:pt x="1" y="6705"/>
                  </a:cubicBezTo>
                  <a:lnTo>
                    <a:pt x="2302" y="8006"/>
                  </a:lnTo>
                  <a:cubicBezTo>
                    <a:pt x="2436" y="7739"/>
                    <a:pt x="2636" y="7539"/>
                    <a:pt x="2869" y="7372"/>
                  </a:cubicBezTo>
                  <a:lnTo>
                    <a:pt x="13043" y="1501"/>
                  </a:lnTo>
                  <a:cubicBezTo>
                    <a:pt x="13171" y="1432"/>
                    <a:pt x="13290" y="1399"/>
                    <a:pt x="13395" y="1399"/>
                  </a:cubicBezTo>
                  <a:cubicBezTo>
                    <a:pt x="13594" y="1399"/>
                    <a:pt x="13745" y="1517"/>
                    <a:pt x="13811" y="1735"/>
                  </a:cubicBezTo>
                  <a:cubicBezTo>
                    <a:pt x="13710" y="1268"/>
                    <a:pt x="13444" y="834"/>
                    <a:pt x="13043" y="601"/>
                  </a:cubicBezTo>
                  <a:lnTo>
                    <a:pt x="12376" y="200"/>
                  </a:lnTo>
                  <a:cubicBezTo>
                    <a:pt x="12109" y="67"/>
                    <a:pt x="11826" y="0"/>
                    <a:pt x="115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726" name="Google Shape;726;p29"/>
            <p:cNvSpPr/>
            <p:nvPr/>
          </p:nvSpPr>
          <p:spPr>
            <a:xfrm>
              <a:off x="2312650" y="723450"/>
              <a:ext cx="206000" cy="273575"/>
            </a:xfrm>
            <a:custGeom>
              <a:avLst/>
              <a:gdLst/>
              <a:ahLst/>
              <a:cxnLst/>
              <a:rect l="l" t="t" r="r" b="b"/>
              <a:pathLst>
                <a:path w="8240" h="10943" extrusionOk="0">
                  <a:moveTo>
                    <a:pt x="4914" y="3061"/>
                  </a:moveTo>
                  <a:cubicBezTo>
                    <a:pt x="4955" y="3061"/>
                    <a:pt x="4996" y="3064"/>
                    <a:pt x="5038" y="3070"/>
                  </a:cubicBezTo>
                  <a:lnTo>
                    <a:pt x="5138" y="3070"/>
                  </a:lnTo>
                  <a:cubicBezTo>
                    <a:pt x="5438" y="3103"/>
                    <a:pt x="5705" y="3303"/>
                    <a:pt x="5838" y="3603"/>
                  </a:cubicBezTo>
                  <a:cubicBezTo>
                    <a:pt x="6239" y="4437"/>
                    <a:pt x="5772" y="5972"/>
                    <a:pt x="4871" y="6939"/>
                  </a:cubicBezTo>
                  <a:cubicBezTo>
                    <a:pt x="4537" y="7339"/>
                    <a:pt x="4104" y="7606"/>
                    <a:pt x="3637" y="7773"/>
                  </a:cubicBezTo>
                  <a:lnTo>
                    <a:pt x="3303" y="7773"/>
                  </a:lnTo>
                  <a:cubicBezTo>
                    <a:pt x="2936" y="7740"/>
                    <a:pt x="2603" y="7540"/>
                    <a:pt x="2469" y="7173"/>
                  </a:cubicBezTo>
                  <a:cubicBezTo>
                    <a:pt x="2402" y="7039"/>
                    <a:pt x="2336" y="6872"/>
                    <a:pt x="2336" y="6706"/>
                  </a:cubicBezTo>
                  <a:cubicBezTo>
                    <a:pt x="2336" y="6606"/>
                    <a:pt x="2336" y="6539"/>
                    <a:pt x="2336" y="6439"/>
                  </a:cubicBezTo>
                  <a:cubicBezTo>
                    <a:pt x="2402" y="5471"/>
                    <a:pt x="2803" y="4571"/>
                    <a:pt x="3470" y="3870"/>
                  </a:cubicBezTo>
                  <a:cubicBezTo>
                    <a:pt x="3670" y="3637"/>
                    <a:pt x="3904" y="3470"/>
                    <a:pt x="4137" y="3303"/>
                  </a:cubicBezTo>
                  <a:cubicBezTo>
                    <a:pt x="4237" y="3270"/>
                    <a:pt x="4304" y="3237"/>
                    <a:pt x="4371" y="3203"/>
                  </a:cubicBezTo>
                  <a:cubicBezTo>
                    <a:pt x="4535" y="3121"/>
                    <a:pt x="4722" y="3061"/>
                    <a:pt x="4914" y="3061"/>
                  </a:cubicBezTo>
                  <a:close/>
                  <a:moveTo>
                    <a:pt x="6172" y="1"/>
                  </a:moveTo>
                  <a:lnTo>
                    <a:pt x="5271" y="101"/>
                  </a:lnTo>
                  <a:cubicBezTo>
                    <a:pt x="5171" y="101"/>
                    <a:pt x="5104" y="168"/>
                    <a:pt x="5071" y="234"/>
                  </a:cubicBezTo>
                  <a:lnTo>
                    <a:pt x="4571" y="1535"/>
                  </a:lnTo>
                  <a:cubicBezTo>
                    <a:pt x="4537" y="1635"/>
                    <a:pt x="4471" y="1702"/>
                    <a:pt x="4371" y="1735"/>
                  </a:cubicBezTo>
                  <a:cubicBezTo>
                    <a:pt x="4170" y="1836"/>
                    <a:pt x="4004" y="1936"/>
                    <a:pt x="3803" y="2069"/>
                  </a:cubicBezTo>
                  <a:cubicBezTo>
                    <a:pt x="3770" y="2102"/>
                    <a:pt x="3737" y="2119"/>
                    <a:pt x="3708" y="2119"/>
                  </a:cubicBezTo>
                  <a:cubicBezTo>
                    <a:pt x="3678" y="2119"/>
                    <a:pt x="3653" y="2102"/>
                    <a:pt x="3637" y="2069"/>
                  </a:cubicBezTo>
                  <a:lnTo>
                    <a:pt x="3170" y="1369"/>
                  </a:lnTo>
                  <a:cubicBezTo>
                    <a:pt x="3156" y="1340"/>
                    <a:pt x="3130" y="1330"/>
                    <a:pt x="3102" y="1330"/>
                  </a:cubicBezTo>
                  <a:cubicBezTo>
                    <a:pt x="3064" y="1330"/>
                    <a:pt x="3022" y="1349"/>
                    <a:pt x="3003" y="1369"/>
                  </a:cubicBezTo>
                  <a:lnTo>
                    <a:pt x="2002" y="2436"/>
                  </a:lnTo>
                  <a:cubicBezTo>
                    <a:pt x="1935" y="2503"/>
                    <a:pt x="1902" y="2569"/>
                    <a:pt x="1902" y="2636"/>
                  </a:cubicBezTo>
                  <a:lnTo>
                    <a:pt x="2202" y="3603"/>
                  </a:lnTo>
                  <a:cubicBezTo>
                    <a:pt x="2202" y="3670"/>
                    <a:pt x="2202" y="3737"/>
                    <a:pt x="2136" y="3804"/>
                  </a:cubicBezTo>
                  <a:cubicBezTo>
                    <a:pt x="1969" y="4070"/>
                    <a:pt x="1835" y="4337"/>
                    <a:pt x="1702" y="4604"/>
                  </a:cubicBezTo>
                  <a:cubicBezTo>
                    <a:pt x="1635" y="4704"/>
                    <a:pt x="1569" y="4738"/>
                    <a:pt x="1468" y="4771"/>
                  </a:cubicBezTo>
                  <a:lnTo>
                    <a:pt x="635" y="4971"/>
                  </a:lnTo>
                  <a:cubicBezTo>
                    <a:pt x="534" y="5004"/>
                    <a:pt x="468" y="5071"/>
                    <a:pt x="434" y="5138"/>
                  </a:cubicBezTo>
                  <a:lnTo>
                    <a:pt x="34" y="6572"/>
                  </a:lnTo>
                  <a:cubicBezTo>
                    <a:pt x="1" y="6639"/>
                    <a:pt x="67" y="6706"/>
                    <a:pt x="134" y="6706"/>
                  </a:cubicBezTo>
                  <a:lnTo>
                    <a:pt x="901" y="6772"/>
                  </a:lnTo>
                  <a:cubicBezTo>
                    <a:pt x="914" y="6766"/>
                    <a:pt x="926" y="6764"/>
                    <a:pt x="938" y="6764"/>
                  </a:cubicBezTo>
                  <a:cubicBezTo>
                    <a:pt x="990" y="6764"/>
                    <a:pt x="1035" y="6818"/>
                    <a:pt x="1035" y="6872"/>
                  </a:cubicBezTo>
                  <a:cubicBezTo>
                    <a:pt x="1001" y="7139"/>
                    <a:pt x="1001" y="7373"/>
                    <a:pt x="1035" y="7640"/>
                  </a:cubicBezTo>
                  <a:cubicBezTo>
                    <a:pt x="1035" y="7706"/>
                    <a:pt x="1001" y="7806"/>
                    <a:pt x="968" y="7873"/>
                  </a:cubicBezTo>
                  <a:lnTo>
                    <a:pt x="67" y="8907"/>
                  </a:lnTo>
                  <a:cubicBezTo>
                    <a:pt x="34" y="8974"/>
                    <a:pt x="1" y="9041"/>
                    <a:pt x="34" y="9141"/>
                  </a:cubicBezTo>
                  <a:lnTo>
                    <a:pt x="434" y="10041"/>
                  </a:lnTo>
                  <a:cubicBezTo>
                    <a:pt x="468" y="10041"/>
                    <a:pt x="468" y="10075"/>
                    <a:pt x="468" y="10075"/>
                  </a:cubicBezTo>
                  <a:lnTo>
                    <a:pt x="501" y="10075"/>
                  </a:lnTo>
                  <a:cubicBezTo>
                    <a:pt x="534" y="10075"/>
                    <a:pt x="568" y="10041"/>
                    <a:pt x="601" y="10041"/>
                  </a:cubicBezTo>
                  <a:lnTo>
                    <a:pt x="1535" y="9207"/>
                  </a:lnTo>
                  <a:cubicBezTo>
                    <a:pt x="1584" y="9159"/>
                    <a:pt x="1633" y="9128"/>
                    <a:pt x="1682" y="9128"/>
                  </a:cubicBezTo>
                  <a:cubicBezTo>
                    <a:pt x="1700" y="9128"/>
                    <a:pt x="1717" y="9132"/>
                    <a:pt x="1735" y="9141"/>
                  </a:cubicBezTo>
                  <a:cubicBezTo>
                    <a:pt x="1869" y="9241"/>
                    <a:pt x="2002" y="9341"/>
                    <a:pt x="2169" y="9374"/>
                  </a:cubicBezTo>
                  <a:cubicBezTo>
                    <a:pt x="2236" y="9408"/>
                    <a:pt x="2269" y="9474"/>
                    <a:pt x="2236" y="9541"/>
                  </a:cubicBezTo>
                  <a:lnTo>
                    <a:pt x="1969" y="10842"/>
                  </a:lnTo>
                  <a:cubicBezTo>
                    <a:pt x="1935" y="10875"/>
                    <a:pt x="1969" y="10909"/>
                    <a:pt x="2002" y="10942"/>
                  </a:cubicBezTo>
                  <a:lnTo>
                    <a:pt x="2102" y="10942"/>
                  </a:lnTo>
                  <a:lnTo>
                    <a:pt x="3003" y="10842"/>
                  </a:lnTo>
                  <a:cubicBezTo>
                    <a:pt x="3070" y="10842"/>
                    <a:pt x="3136" y="10775"/>
                    <a:pt x="3203" y="10709"/>
                  </a:cubicBezTo>
                  <a:lnTo>
                    <a:pt x="3670" y="9408"/>
                  </a:lnTo>
                  <a:cubicBezTo>
                    <a:pt x="3737" y="9308"/>
                    <a:pt x="3803" y="9241"/>
                    <a:pt x="3870" y="9207"/>
                  </a:cubicBezTo>
                  <a:cubicBezTo>
                    <a:pt x="3970" y="9141"/>
                    <a:pt x="4070" y="9107"/>
                    <a:pt x="4170" y="9041"/>
                  </a:cubicBezTo>
                  <a:cubicBezTo>
                    <a:pt x="4270" y="9007"/>
                    <a:pt x="4337" y="8941"/>
                    <a:pt x="4437" y="8874"/>
                  </a:cubicBezTo>
                  <a:cubicBezTo>
                    <a:pt x="4487" y="8841"/>
                    <a:pt x="4529" y="8824"/>
                    <a:pt x="4562" y="8824"/>
                  </a:cubicBezTo>
                  <a:cubicBezTo>
                    <a:pt x="4596" y="8824"/>
                    <a:pt x="4621" y="8841"/>
                    <a:pt x="4637" y="8874"/>
                  </a:cubicBezTo>
                  <a:lnTo>
                    <a:pt x="5104" y="9574"/>
                  </a:lnTo>
                  <a:cubicBezTo>
                    <a:pt x="5114" y="9584"/>
                    <a:pt x="5127" y="9588"/>
                    <a:pt x="5141" y="9588"/>
                  </a:cubicBezTo>
                  <a:cubicBezTo>
                    <a:pt x="5174" y="9588"/>
                    <a:pt x="5214" y="9565"/>
                    <a:pt x="5238" y="9541"/>
                  </a:cubicBezTo>
                  <a:lnTo>
                    <a:pt x="6239" y="8507"/>
                  </a:lnTo>
                  <a:cubicBezTo>
                    <a:pt x="6305" y="8440"/>
                    <a:pt x="6339" y="8340"/>
                    <a:pt x="6305" y="8273"/>
                  </a:cubicBezTo>
                  <a:lnTo>
                    <a:pt x="6038" y="7339"/>
                  </a:lnTo>
                  <a:cubicBezTo>
                    <a:pt x="6038" y="7273"/>
                    <a:pt x="6038" y="7173"/>
                    <a:pt x="6105" y="7106"/>
                  </a:cubicBezTo>
                  <a:cubicBezTo>
                    <a:pt x="6272" y="6839"/>
                    <a:pt x="6405" y="6572"/>
                    <a:pt x="6539" y="6305"/>
                  </a:cubicBezTo>
                  <a:cubicBezTo>
                    <a:pt x="6605" y="6239"/>
                    <a:pt x="6672" y="6172"/>
                    <a:pt x="6772" y="6172"/>
                  </a:cubicBezTo>
                  <a:lnTo>
                    <a:pt x="7606" y="5938"/>
                  </a:lnTo>
                  <a:cubicBezTo>
                    <a:pt x="7673" y="5938"/>
                    <a:pt x="7773" y="5872"/>
                    <a:pt x="7806" y="5805"/>
                  </a:cubicBezTo>
                  <a:lnTo>
                    <a:pt x="8207" y="4337"/>
                  </a:lnTo>
                  <a:cubicBezTo>
                    <a:pt x="8240" y="4304"/>
                    <a:pt x="8207" y="4271"/>
                    <a:pt x="8173" y="4237"/>
                  </a:cubicBezTo>
                  <a:lnTo>
                    <a:pt x="8140" y="4237"/>
                  </a:lnTo>
                  <a:lnTo>
                    <a:pt x="7339" y="4204"/>
                  </a:lnTo>
                  <a:cubicBezTo>
                    <a:pt x="7273" y="4204"/>
                    <a:pt x="7206" y="4137"/>
                    <a:pt x="7239" y="4070"/>
                  </a:cubicBezTo>
                  <a:lnTo>
                    <a:pt x="7239" y="3704"/>
                  </a:lnTo>
                  <a:lnTo>
                    <a:pt x="7239" y="3303"/>
                  </a:lnTo>
                  <a:cubicBezTo>
                    <a:pt x="7239" y="3237"/>
                    <a:pt x="7239" y="3136"/>
                    <a:pt x="7306" y="3070"/>
                  </a:cubicBezTo>
                  <a:lnTo>
                    <a:pt x="8173" y="2036"/>
                  </a:lnTo>
                  <a:cubicBezTo>
                    <a:pt x="8240" y="1969"/>
                    <a:pt x="8240" y="1902"/>
                    <a:pt x="8240" y="1802"/>
                  </a:cubicBezTo>
                  <a:lnTo>
                    <a:pt x="7806" y="902"/>
                  </a:lnTo>
                  <a:cubicBezTo>
                    <a:pt x="7806" y="902"/>
                    <a:pt x="7806" y="868"/>
                    <a:pt x="7773" y="868"/>
                  </a:cubicBezTo>
                  <a:cubicBezTo>
                    <a:pt x="7740" y="868"/>
                    <a:pt x="7706" y="868"/>
                    <a:pt x="7640" y="902"/>
                  </a:cubicBezTo>
                  <a:lnTo>
                    <a:pt x="6739" y="1735"/>
                  </a:lnTo>
                  <a:cubicBezTo>
                    <a:pt x="6698" y="1777"/>
                    <a:pt x="6656" y="1805"/>
                    <a:pt x="6615" y="1805"/>
                  </a:cubicBezTo>
                  <a:cubicBezTo>
                    <a:pt x="6590" y="1805"/>
                    <a:pt x="6564" y="1794"/>
                    <a:pt x="6539" y="1769"/>
                  </a:cubicBezTo>
                  <a:cubicBezTo>
                    <a:pt x="6405" y="1669"/>
                    <a:pt x="6272" y="1602"/>
                    <a:pt x="6105" y="1569"/>
                  </a:cubicBezTo>
                  <a:cubicBezTo>
                    <a:pt x="6038" y="1535"/>
                    <a:pt x="6005" y="1469"/>
                    <a:pt x="6005" y="1402"/>
                  </a:cubicBezTo>
                  <a:lnTo>
                    <a:pt x="6305" y="101"/>
                  </a:lnTo>
                  <a:cubicBezTo>
                    <a:pt x="6305" y="68"/>
                    <a:pt x="6305" y="34"/>
                    <a:pt x="627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z="3200" dirty="0">
                <a:solidFill>
                  <a:schemeClr val="dk1"/>
                </a:solidFill>
                <a:latin typeface="Times New Roman"/>
                <a:ea typeface="Times New Roman"/>
                <a:cs typeface="Times New Roman"/>
                <a:sym typeface="Times New Roman"/>
              </a:rPr>
              <a:t>Salary Management system (SMS </a:t>
            </a:r>
            <a:r>
              <a:rPr lang="en" sz="3600" dirty="0">
                <a:solidFill>
                  <a:schemeClr val="dk1"/>
                </a:solidFill>
                <a:latin typeface="Times New Roman"/>
                <a:ea typeface="Times New Roman"/>
                <a:cs typeface="Times New Roman"/>
                <a:sym typeface="Times New Roman"/>
              </a:rPr>
              <a:t>-</a:t>
            </a:r>
            <a:r>
              <a:rPr lang="en" sz="3200" dirty="0">
                <a:solidFill>
                  <a:schemeClr val="dk1"/>
                </a:solidFill>
                <a:latin typeface="Times New Roman"/>
                <a:ea typeface="Times New Roman"/>
                <a:cs typeface="Times New Roman"/>
                <a:sym typeface="Times New Roman"/>
              </a:rPr>
              <a:t>admin)</a:t>
            </a:r>
            <a:endParaRPr lang="en-IN" sz="3200" dirty="0"/>
          </a:p>
        </p:txBody>
      </p:sp>
      <p:sp>
        <p:nvSpPr>
          <p:cNvPr id="3" name="Text Placeholder 2"/>
          <p:cNvSpPr>
            <a:spLocks noGrp="1"/>
          </p:cNvSpPr>
          <p:nvPr>
            <p:ph type="body" idx="1"/>
          </p:nvPr>
        </p:nvSpPr>
        <p:spPr/>
        <p:txBody>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276" y="1345889"/>
            <a:ext cx="7214301" cy="3485940"/>
          </a:xfrm>
          <a:prstGeom prst="rect">
            <a:avLst/>
          </a:prstGeom>
        </p:spPr>
      </p:pic>
    </p:spTree>
    <p:extLst>
      <p:ext uri="{BB962C8B-B14F-4D97-AF65-F5344CB8AC3E}">
        <p14:creationId xmlns:p14="http://schemas.microsoft.com/office/powerpoint/2010/main" val="20962654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65"/>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sz="3800">
                <a:latin typeface="Times New Roman"/>
                <a:ea typeface="Times New Roman"/>
                <a:cs typeface="Times New Roman"/>
                <a:sym typeface="Times New Roman"/>
              </a:rPr>
              <a:t>Employee signup</a:t>
            </a:r>
            <a:endParaRPr sz="3800">
              <a:latin typeface="Times New Roman"/>
              <a:ea typeface="Times New Roman"/>
              <a:cs typeface="Times New Roman"/>
              <a:sym typeface="Times New Roman"/>
            </a:endParaRPr>
          </a:p>
        </p:txBody>
      </p:sp>
      <p:sp>
        <p:nvSpPr>
          <p:cNvPr id="1747" name="Google Shape;1747;p65"/>
          <p:cNvSpPr txBox="1"/>
          <p:nvPr/>
        </p:nvSpPr>
        <p:spPr>
          <a:xfrm>
            <a:off x="1149225" y="1681800"/>
            <a:ext cx="7333800" cy="18471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New employee can register themselves by providing basic details like name, date of joining, gender, age, designation, email id, salary and  password.  </a:t>
            </a:r>
            <a:endParaRPr sz="1600">
              <a:latin typeface="Times New Roman"/>
              <a:ea typeface="Times New Roman"/>
              <a:cs typeface="Times New Roman"/>
              <a:sym typeface="Times New Roman"/>
            </a:endParaRPr>
          </a:p>
          <a:p>
            <a:pPr marL="457200" lvl="0" indent="-330200" algn="l"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After filling all the fields, employee will click on the register button and will get registered.</a:t>
            </a:r>
            <a:endParaRPr sz="1600">
              <a:latin typeface="Times New Roman"/>
              <a:ea typeface="Times New Roman"/>
              <a:cs typeface="Times New Roman"/>
              <a:sym typeface="Times New Roman"/>
            </a:endParaRPr>
          </a:p>
          <a:p>
            <a:pPr marL="457200" lvl="0" indent="-330200" algn="l"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Now the employee can login the application with appropriate credentials like email and password.</a:t>
            </a:r>
            <a:endParaRPr sz="16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66"/>
          <p:cNvSpPr txBox="1">
            <a:spLocks noGrp="1"/>
          </p:cNvSpPr>
          <p:nvPr>
            <p:ph type="title"/>
          </p:nvPr>
        </p:nvSpPr>
        <p:spPr>
          <a:xfrm>
            <a:off x="522000" y="12625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a:t>Employee signup</a:t>
            </a:r>
            <a:endParaRPr/>
          </a:p>
        </p:txBody>
      </p:sp>
      <p:pic>
        <p:nvPicPr>
          <p:cNvPr id="1753" name="Google Shape;1753;p66"/>
          <p:cNvPicPr preferRelativeResize="0"/>
          <p:nvPr/>
        </p:nvPicPr>
        <p:blipFill>
          <a:blip r:embed="rId3">
            <a:alphaModFix/>
          </a:blip>
          <a:stretch>
            <a:fillRect/>
          </a:stretch>
        </p:blipFill>
        <p:spPr>
          <a:xfrm>
            <a:off x="757525" y="945250"/>
            <a:ext cx="7375574" cy="3672424"/>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67"/>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sz="3500">
                <a:latin typeface="Times New Roman"/>
                <a:ea typeface="Times New Roman"/>
                <a:cs typeface="Times New Roman"/>
                <a:sym typeface="Times New Roman"/>
              </a:rPr>
              <a:t>Employee sign in</a:t>
            </a:r>
            <a:r>
              <a:rPr lang="en"/>
              <a:t> </a:t>
            </a:r>
            <a:endParaRPr>
              <a:latin typeface="Times New Roman"/>
              <a:ea typeface="Times New Roman"/>
              <a:cs typeface="Times New Roman"/>
              <a:sym typeface="Times New Roman"/>
            </a:endParaRPr>
          </a:p>
        </p:txBody>
      </p:sp>
      <p:sp>
        <p:nvSpPr>
          <p:cNvPr id="1759" name="Google Shape;1759;p67"/>
          <p:cNvSpPr txBox="1"/>
          <p:nvPr/>
        </p:nvSpPr>
        <p:spPr>
          <a:xfrm>
            <a:off x="1093175" y="1625750"/>
            <a:ext cx="7441800" cy="2099400"/>
          </a:xfrm>
          <a:prstGeom prst="rect">
            <a:avLst/>
          </a:prstGeom>
          <a:noFill/>
          <a:ln>
            <a:noFill/>
          </a:ln>
        </p:spPr>
        <p:txBody>
          <a:bodyPr spcFirstLastPara="1" wrap="square" lIns="91425" tIns="91425" rIns="91425" bIns="91425" anchor="t" anchorCtr="0">
            <a:spAutoFit/>
          </a:bodyPr>
          <a:lstStyle/>
          <a:p>
            <a:pPr marL="457200" lvl="0" indent="-330200" algn="just"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To fetch  the employee details, the specific employee will have to login in the employee portal.</a:t>
            </a:r>
            <a:endParaRPr sz="1600">
              <a:latin typeface="Times New Roman"/>
              <a:ea typeface="Times New Roman"/>
              <a:cs typeface="Times New Roman"/>
              <a:sym typeface="Times New Roman"/>
            </a:endParaRPr>
          </a:p>
          <a:p>
            <a:pPr marL="457200" lvl="0" indent="-330200" algn="just"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Employee need valid credentials for successful login.</a:t>
            </a:r>
            <a:endParaRPr sz="1600">
              <a:latin typeface="Times New Roman"/>
              <a:ea typeface="Times New Roman"/>
              <a:cs typeface="Times New Roman"/>
              <a:sym typeface="Times New Roman"/>
            </a:endParaRPr>
          </a:p>
          <a:p>
            <a:pPr marL="457200" lvl="0" indent="-330200" algn="just"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If the credentials are wrong then the system will show login failed.</a:t>
            </a:r>
            <a:endParaRPr sz="1600">
              <a:latin typeface="Times New Roman"/>
              <a:ea typeface="Times New Roman"/>
              <a:cs typeface="Times New Roman"/>
              <a:sym typeface="Times New Roman"/>
            </a:endParaRPr>
          </a:p>
          <a:p>
            <a:pPr marL="457200" lvl="0" indent="-330200" algn="just"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Forgot password option is also available if in case registered employee forgets his/her password.</a:t>
            </a:r>
            <a:endParaRPr sz="1600">
              <a:latin typeface="Times New Roman"/>
              <a:ea typeface="Times New Roman"/>
              <a:cs typeface="Times New Roman"/>
              <a:sym typeface="Times New Roman"/>
            </a:endParaRPr>
          </a:p>
          <a:p>
            <a:pPr marL="457200" lvl="0" indent="0" algn="just" rtl="0">
              <a:spcBef>
                <a:spcPts val="0"/>
              </a:spcBef>
              <a:spcAft>
                <a:spcPts val="0"/>
              </a:spcAft>
              <a:buNone/>
            </a:pPr>
            <a:endParaRPr>
              <a:latin typeface="Libre Franklin"/>
              <a:ea typeface="Libre Franklin"/>
              <a:cs typeface="Libre Franklin"/>
              <a:sym typeface="Libre Franklin"/>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68"/>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sz="3500">
                <a:latin typeface="Times New Roman"/>
                <a:ea typeface="Times New Roman"/>
                <a:cs typeface="Times New Roman"/>
                <a:sym typeface="Times New Roman"/>
              </a:rPr>
              <a:t>Employee signin</a:t>
            </a:r>
            <a:endParaRPr sz="3500">
              <a:latin typeface="Times New Roman"/>
              <a:ea typeface="Times New Roman"/>
              <a:cs typeface="Times New Roman"/>
              <a:sym typeface="Times New Roman"/>
            </a:endParaRPr>
          </a:p>
        </p:txBody>
      </p:sp>
      <p:pic>
        <p:nvPicPr>
          <p:cNvPr id="1765" name="Google Shape;1765;p68"/>
          <p:cNvPicPr preferRelativeResize="0"/>
          <p:nvPr/>
        </p:nvPicPr>
        <p:blipFill>
          <a:blip r:embed="rId3">
            <a:alphaModFix/>
          </a:blip>
          <a:stretch>
            <a:fillRect/>
          </a:stretch>
        </p:blipFill>
        <p:spPr>
          <a:xfrm>
            <a:off x="621900" y="1206075"/>
            <a:ext cx="7525680" cy="3774599"/>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69"/>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sz="3500">
                <a:latin typeface="Times New Roman"/>
                <a:ea typeface="Times New Roman"/>
                <a:cs typeface="Times New Roman"/>
                <a:sym typeface="Times New Roman"/>
              </a:rPr>
              <a:t>Employee Forgot password</a:t>
            </a:r>
            <a:endParaRPr sz="3500">
              <a:latin typeface="Times New Roman"/>
              <a:ea typeface="Times New Roman"/>
              <a:cs typeface="Times New Roman"/>
              <a:sym typeface="Times New Roman"/>
            </a:endParaRPr>
          </a:p>
        </p:txBody>
      </p:sp>
      <p:sp>
        <p:nvSpPr>
          <p:cNvPr id="1771" name="Google Shape;1771;p69"/>
          <p:cNvSpPr txBox="1"/>
          <p:nvPr/>
        </p:nvSpPr>
        <p:spPr>
          <a:xfrm>
            <a:off x="686725" y="1523550"/>
            <a:ext cx="7332600" cy="2696700"/>
          </a:xfrm>
          <a:prstGeom prst="rect">
            <a:avLst/>
          </a:prstGeom>
          <a:noFill/>
          <a:ln>
            <a:noFill/>
          </a:ln>
        </p:spPr>
        <p:txBody>
          <a:bodyPr spcFirstLastPara="1" wrap="square" lIns="91425" tIns="91425" rIns="91425" bIns="91425" anchor="t" anchorCtr="0">
            <a:spAutoFit/>
          </a:bodyPr>
          <a:lstStyle/>
          <a:p>
            <a:pPr marL="457200" lvl="0" indent="-330200" algn="just"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In forgot password page, employee has to provide his email, phone number and a new password.</a:t>
            </a:r>
            <a:endParaRPr sz="1600">
              <a:latin typeface="Times New Roman"/>
              <a:ea typeface="Times New Roman"/>
              <a:cs typeface="Times New Roman"/>
              <a:sym typeface="Times New Roman"/>
            </a:endParaRPr>
          </a:p>
          <a:p>
            <a:pPr marL="457200" lvl="0" indent="-330200" algn="just"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If the email and phone number of the the employee matches then the new password given is updated.</a:t>
            </a:r>
            <a:endParaRPr sz="1600">
              <a:latin typeface="Times New Roman"/>
              <a:ea typeface="Times New Roman"/>
              <a:cs typeface="Times New Roman"/>
              <a:sym typeface="Times New Roman"/>
            </a:endParaRPr>
          </a:p>
          <a:p>
            <a:pPr marL="457200" lvl="0" indent="-330200" algn="just"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If the email and phone number of the employee doesn’t match to any account then the system shows error.</a:t>
            </a:r>
            <a:endParaRPr sz="1600">
              <a:latin typeface="Times New Roman"/>
              <a:ea typeface="Times New Roman"/>
              <a:cs typeface="Times New Roman"/>
              <a:sym typeface="Times New Roman"/>
            </a:endParaRPr>
          </a:p>
          <a:p>
            <a:pPr marL="457200" lvl="0" indent="-330200" algn="just"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Once the employee has reset the password successfully then employee can login into the employee portal by giving the email and new password which he has created. </a:t>
            </a:r>
            <a:endParaRPr sz="16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70"/>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sz="3500">
                <a:latin typeface="Times New Roman"/>
                <a:ea typeface="Times New Roman"/>
                <a:cs typeface="Times New Roman"/>
                <a:sym typeface="Times New Roman"/>
              </a:rPr>
              <a:t>Employee Forgot password</a:t>
            </a:r>
            <a:endParaRPr sz="3500">
              <a:latin typeface="Times New Roman"/>
              <a:ea typeface="Times New Roman"/>
              <a:cs typeface="Times New Roman"/>
              <a:sym typeface="Times New Roman"/>
            </a:endParaRPr>
          </a:p>
        </p:txBody>
      </p:sp>
      <p:pic>
        <p:nvPicPr>
          <p:cNvPr id="1777" name="Google Shape;1777;p70"/>
          <p:cNvPicPr preferRelativeResize="0"/>
          <p:nvPr/>
        </p:nvPicPr>
        <p:blipFill>
          <a:blip r:embed="rId3">
            <a:alphaModFix/>
          </a:blip>
          <a:stretch>
            <a:fillRect/>
          </a:stretch>
        </p:blipFill>
        <p:spPr>
          <a:xfrm>
            <a:off x="612163" y="1247800"/>
            <a:ext cx="7564976" cy="3774599"/>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71"/>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latin typeface="Times New Roman"/>
                <a:ea typeface="Times New Roman"/>
                <a:cs typeface="Times New Roman"/>
                <a:sym typeface="Times New Roman"/>
              </a:rPr>
              <a:t>Employee Dashboard</a:t>
            </a:r>
            <a:endParaRPr sz="3500">
              <a:latin typeface="Times New Roman"/>
              <a:ea typeface="Times New Roman"/>
              <a:cs typeface="Times New Roman"/>
              <a:sym typeface="Times New Roman"/>
            </a:endParaRPr>
          </a:p>
        </p:txBody>
      </p:sp>
      <p:sp>
        <p:nvSpPr>
          <p:cNvPr id="1783" name="Google Shape;1783;p71"/>
          <p:cNvSpPr txBox="1"/>
          <p:nvPr/>
        </p:nvSpPr>
        <p:spPr>
          <a:xfrm>
            <a:off x="1157900" y="1547950"/>
            <a:ext cx="7276500" cy="30168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After successful login of employee, there will be a dashboard with 4 main components that can perform respective functionality. </a:t>
            </a:r>
            <a:endParaRPr sz="1600">
              <a:latin typeface="Times New Roman"/>
              <a:ea typeface="Times New Roman"/>
              <a:cs typeface="Times New Roman"/>
              <a:sym typeface="Times New Roman"/>
            </a:endParaRPr>
          </a:p>
          <a:p>
            <a:pPr marL="457200" lvl="0" indent="-330200" algn="l" rtl="0">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They are:</a:t>
            </a:r>
            <a:endParaRPr sz="1600">
              <a:latin typeface="Times New Roman"/>
              <a:ea typeface="Times New Roman"/>
              <a:cs typeface="Times New Roman"/>
              <a:sym typeface="Times New Roman"/>
            </a:endParaRPr>
          </a:p>
          <a:p>
            <a:pPr marL="914400" lvl="1" indent="-330200" algn="l" rtl="0">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WSS (Work Scheduling System)</a:t>
            </a:r>
            <a:endParaRPr sz="1600">
              <a:solidFill>
                <a:schemeClr val="dk1"/>
              </a:solidFill>
              <a:latin typeface="Times New Roman"/>
              <a:ea typeface="Times New Roman"/>
              <a:cs typeface="Times New Roman"/>
              <a:sym typeface="Times New Roman"/>
            </a:endParaRPr>
          </a:p>
          <a:p>
            <a:pPr marL="914400" lvl="1" indent="-330200" algn="l" rtl="0">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AMS (Attendance Management System)</a:t>
            </a:r>
            <a:endParaRPr sz="1600">
              <a:solidFill>
                <a:schemeClr val="dk1"/>
              </a:solidFill>
              <a:latin typeface="Times New Roman"/>
              <a:ea typeface="Times New Roman"/>
              <a:cs typeface="Times New Roman"/>
              <a:sym typeface="Times New Roman"/>
            </a:endParaRPr>
          </a:p>
          <a:p>
            <a:pPr marL="914400" lvl="1" indent="-330200" algn="l" rtl="0">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LMS (Leaves Management System)</a:t>
            </a:r>
            <a:endParaRPr sz="1600">
              <a:solidFill>
                <a:schemeClr val="dk1"/>
              </a:solidFill>
              <a:latin typeface="Times New Roman"/>
              <a:ea typeface="Times New Roman"/>
              <a:cs typeface="Times New Roman"/>
              <a:sym typeface="Times New Roman"/>
            </a:endParaRPr>
          </a:p>
          <a:p>
            <a:pPr marL="914400" lvl="1" indent="-330200" algn="l" rtl="0">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SMS (Salary Management System)</a:t>
            </a:r>
            <a:endParaRPr sz="16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6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Google Shape;1788;p72"/>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latin typeface="Times New Roman"/>
                <a:ea typeface="Times New Roman"/>
                <a:cs typeface="Times New Roman"/>
                <a:sym typeface="Times New Roman"/>
              </a:rPr>
              <a:t>Employee dashboard</a:t>
            </a:r>
            <a:endParaRPr sz="3500">
              <a:latin typeface="Times New Roman"/>
              <a:ea typeface="Times New Roman"/>
              <a:cs typeface="Times New Roman"/>
              <a:sym typeface="Times New Roman"/>
            </a:endParaRPr>
          </a:p>
        </p:txBody>
      </p:sp>
      <p:pic>
        <p:nvPicPr>
          <p:cNvPr id="1789" name="Google Shape;1789;p72"/>
          <p:cNvPicPr preferRelativeResize="0"/>
          <p:nvPr/>
        </p:nvPicPr>
        <p:blipFill>
          <a:blip r:embed="rId3">
            <a:alphaModFix/>
          </a:blip>
          <a:stretch>
            <a:fillRect/>
          </a:stretch>
        </p:blipFill>
        <p:spPr>
          <a:xfrm>
            <a:off x="699725" y="1499175"/>
            <a:ext cx="7780552" cy="3516300"/>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1794" name="Google Shape;1794;p73"/>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4100"/>
              <a:buNone/>
            </a:pPr>
            <a:r>
              <a:rPr lang="en" sz="3500">
                <a:latin typeface="Times New Roman"/>
                <a:ea typeface="Times New Roman"/>
                <a:cs typeface="Times New Roman"/>
                <a:sym typeface="Times New Roman"/>
              </a:rPr>
              <a:t>Change Password (Employee)</a:t>
            </a:r>
            <a:endParaRPr sz="3500">
              <a:latin typeface="Times New Roman"/>
              <a:ea typeface="Times New Roman"/>
              <a:cs typeface="Times New Roman"/>
              <a:sym typeface="Times New Roman"/>
            </a:endParaRPr>
          </a:p>
          <a:p>
            <a:pPr marL="0" lvl="0" indent="0" algn="ctr" rtl="0">
              <a:lnSpc>
                <a:spcPct val="100000"/>
              </a:lnSpc>
              <a:spcBef>
                <a:spcPts val="0"/>
              </a:spcBef>
              <a:spcAft>
                <a:spcPts val="0"/>
              </a:spcAft>
              <a:buSzPts val="4100"/>
              <a:buNone/>
            </a:pPr>
            <a:endParaRPr/>
          </a:p>
        </p:txBody>
      </p:sp>
      <p:sp>
        <p:nvSpPr>
          <p:cNvPr id="1795" name="Google Shape;1795;p73"/>
          <p:cNvSpPr txBox="1"/>
          <p:nvPr/>
        </p:nvSpPr>
        <p:spPr>
          <a:xfrm>
            <a:off x="1073675" y="1503600"/>
            <a:ext cx="7385100" cy="3016800"/>
          </a:xfrm>
          <a:prstGeom prst="rect">
            <a:avLst/>
          </a:prstGeom>
          <a:noFill/>
          <a:ln>
            <a:noFill/>
          </a:ln>
        </p:spPr>
        <p:txBody>
          <a:bodyPr spcFirstLastPara="1" wrap="square" lIns="91425" tIns="91425" rIns="91425" bIns="91425" anchor="t" anchorCtr="0">
            <a:spAutoFit/>
          </a:bodyPr>
          <a:lstStyle/>
          <a:p>
            <a:pPr marL="457200" lvl="0" indent="-330200" algn="just" rtl="0">
              <a:lnSpc>
                <a:spcPct val="150000"/>
              </a:lnSpc>
              <a:spcBef>
                <a:spcPts val="0"/>
              </a:spcBef>
              <a:spcAft>
                <a:spcPts val="0"/>
              </a:spcAft>
              <a:buSzPts val="1600"/>
              <a:buFont typeface="Libre Franklin"/>
              <a:buChar char="●"/>
            </a:pPr>
            <a:r>
              <a:rPr lang="en" sz="1600">
                <a:latin typeface="Times New Roman"/>
                <a:ea typeface="Times New Roman"/>
                <a:cs typeface="Times New Roman"/>
                <a:sym typeface="Times New Roman"/>
              </a:rPr>
              <a:t>Employee can change his/her password</a:t>
            </a:r>
            <a:endParaRPr sz="1600">
              <a:latin typeface="Times New Roman"/>
              <a:ea typeface="Times New Roman"/>
              <a:cs typeface="Times New Roman"/>
              <a:sym typeface="Times New Roman"/>
            </a:endParaRPr>
          </a:p>
          <a:p>
            <a:pPr marL="457200" lvl="0" indent="-330200" algn="just" rtl="0">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To change the password, employee must  login to the portal.</a:t>
            </a:r>
            <a:endParaRPr sz="1600">
              <a:latin typeface="Times New Roman"/>
              <a:ea typeface="Times New Roman"/>
              <a:cs typeface="Times New Roman"/>
              <a:sym typeface="Times New Roman"/>
            </a:endParaRPr>
          </a:p>
          <a:p>
            <a:pPr marL="457200" lvl="0" indent="-330200" algn="just" rtl="0">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Using the registered phone number and password, employee can change the password.</a:t>
            </a:r>
            <a:endParaRPr sz="1600">
              <a:latin typeface="Times New Roman"/>
              <a:ea typeface="Times New Roman"/>
              <a:cs typeface="Times New Roman"/>
              <a:sym typeface="Times New Roman"/>
            </a:endParaRPr>
          </a:p>
          <a:p>
            <a:pPr marL="457200" lvl="0" indent="-330200" algn="just" rtl="0">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If the given phone number is not same as the register phone number then it throws an error which says phone number does not match.</a:t>
            </a:r>
            <a:endParaRPr sz="1600">
              <a:latin typeface="Times New Roman"/>
              <a:ea typeface="Times New Roman"/>
              <a:cs typeface="Times New Roman"/>
              <a:sym typeface="Times New Roman"/>
            </a:endParaRPr>
          </a:p>
          <a:p>
            <a:pPr marL="457200" lvl="0" indent="-330200" algn="just" rtl="0">
              <a:lnSpc>
                <a:spcPct val="150000"/>
              </a:lnSpc>
              <a:spcBef>
                <a:spcPts val="0"/>
              </a:spcBef>
              <a:spcAft>
                <a:spcPts val="0"/>
              </a:spcAft>
              <a:buSzPts val="1600"/>
              <a:buFont typeface="Libre Franklin"/>
              <a:buChar char="●"/>
            </a:pPr>
            <a:r>
              <a:rPr lang="en" sz="1600">
                <a:latin typeface="Times New Roman"/>
                <a:ea typeface="Times New Roman"/>
                <a:cs typeface="Times New Roman"/>
                <a:sym typeface="Times New Roman"/>
              </a:rPr>
              <a:t>If the phone number is valid and password is valid it shows password changed successfully. </a:t>
            </a:r>
            <a:endParaRPr sz="16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30"/>
          <p:cNvSpPr txBox="1">
            <a:spLocks noGrp="1"/>
          </p:cNvSpPr>
          <p:nvPr>
            <p:ph type="body" idx="2"/>
          </p:nvPr>
        </p:nvSpPr>
        <p:spPr>
          <a:xfrm>
            <a:off x="616200" y="1391850"/>
            <a:ext cx="8023800" cy="32115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Font typeface="Noto Sans Symbols"/>
              <a:buNone/>
            </a:pPr>
            <a:endParaRPr sz="1800" dirty="0">
              <a:latin typeface="Times New Roman"/>
              <a:ea typeface="Times New Roman"/>
              <a:cs typeface="Times New Roman"/>
              <a:sym typeface="Times New Roman"/>
            </a:endParaRPr>
          </a:p>
          <a:p>
            <a:pPr marL="457200" lvl="0" indent="-317500" algn="just" rtl="0">
              <a:lnSpc>
                <a:spcPct val="150000"/>
              </a:lnSpc>
              <a:spcBef>
                <a:spcPts val="0"/>
              </a:spcBef>
              <a:spcAft>
                <a:spcPts val="0"/>
              </a:spcAft>
              <a:buClr>
                <a:srgbClr val="000000"/>
              </a:buClr>
              <a:buSzPts val="1400"/>
              <a:buChar char="●"/>
            </a:pPr>
            <a:r>
              <a:rPr lang="en" sz="1600" dirty="0">
                <a:latin typeface="Times New Roman"/>
                <a:ea typeface="Times New Roman"/>
                <a:cs typeface="Times New Roman"/>
                <a:sym typeface="Times New Roman"/>
              </a:rPr>
              <a:t>Employee payroll management system is an Internet-based Java application that automates the working of a company or work center that manage and maintain records of the employees leaves, work, attendance and salary.</a:t>
            </a:r>
            <a:endParaRPr sz="1600" dirty="0"/>
          </a:p>
          <a:p>
            <a:pPr marL="457200" lvl="0" indent="-317500" algn="just" rtl="0">
              <a:lnSpc>
                <a:spcPct val="150000"/>
              </a:lnSpc>
              <a:spcBef>
                <a:spcPts val="0"/>
              </a:spcBef>
              <a:spcAft>
                <a:spcPts val="0"/>
              </a:spcAft>
              <a:buClr>
                <a:srgbClr val="000000"/>
              </a:buClr>
              <a:buSzPts val="1400"/>
              <a:buChar char="●"/>
            </a:pPr>
            <a:r>
              <a:rPr lang="en" sz="1600" dirty="0">
                <a:latin typeface="Times New Roman"/>
                <a:ea typeface="Times New Roman"/>
                <a:cs typeface="Times New Roman"/>
                <a:sym typeface="Times New Roman"/>
              </a:rPr>
              <a:t>Payroll System is compatible with existing back-end systems to handle the heavy lifting of calculating time, wages and attendance reports while simultaneously maintaining compliance.</a:t>
            </a:r>
            <a:endParaRPr sz="1600" dirty="0">
              <a:latin typeface="Times New Roman"/>
              <a:ea typeface="Times New Roman"/>
              <a:cs typeface="Times New Roman"/>
              <a:sym typeface="Times New Roman"/>
            </a:endParaRPr>
          </a:p>
          <a:p>
            <a:pPr marL="457200" lvl="0" indent="-317500" algn="just" rtl="0">
              <a:lnSpc>
                <a:spcPct val="150000"/>
              </a:lnSpc>
              <a:spcBef>
                <a:spcPts val="0"/>
              </a:spcBef>
              <a:spcAft>
                <a:spcPts val="0"/>
              </a:spcAft>
              <a:buClr>
                <a:srgbClr val="000000"/>
              </a:buClr>
              <a:buSzPts val="1400"/>
              <a:buChar char="●"/>
            </a:pPr>
            <a:r>
              <a:rPr lang="en" sz="1600" dirty="0">
                <a:latin typeface="Times New Roman"/>
                <a:ea typeface="Times New Roman"/>
                <a:cs typeface="Times New Roman"/>
                <a:sym typeface="Times New Roman"/>
              </a:rPr>
              <a:t>This web application is reduced as much as possible to avoid errors while entering data. It also provides error message while entering invalid data.</a:t>
            </a:r>
            <a:endParaRPr sz="1600" dirty="0"/>
          </a:p>
        </p:txBody>
      </p:sp>
      <p:sp>
        <p:nvSpPr>
          <p:cNvPr id="732" name="Google Shape;732;p30"/>
          <p:cNvSpPr txBox="1">
            <a:spLocks noGrp="1"/>
          </p:cNvSpPr>
          <p:nvPr>
            <p:ph type="title"/>
          </p:nvPr>
        </p:nvSpPr>
        <p:spPr>
          <a:xfrm>
            <a:off x="540000" y="54015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sz="4000" dirty="0">
                <a:latin typeface="Times New Roman"/>
                <a:ea typeface="Times New Roman"/>
                <a:cs typeface="Times New Roman"/>
                <a:sym typeface="Times New Roman"/>
              </a:rPr>
              <a:t>Introduction</a:t>
            </a:r>
            <a:endParaRPr sz="4000"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p74"/>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4100"/>
              <a:buNone/>
            </a:pPr>
            <a:r>
              <a:rPr lang="en" sz="3500">
                <a:latin typeface="Times New Roman"/>
                <a:ea typeface="Times New Roman"/>
                <a:cs typeface="Times New Roman"/>
                <a:sym typeface="Times New Roman"/>
              </a:rPr>
              <a:t>With </a:t>
            </a:r>
            <a:r>
              <a:rPr lang="en" sz="3500">
                <a:solidFill>
                  <a:schemeClr val="dk1"/>
                </a:solidFill>
                <a:latin typeface="Times New Roman"/>
                <a:ea typeface="Times New Roman"/>
                <a:cs typeface="Times New Roman"/>
                <a:sym typeface="Times New Roman"/>
              </a:rPr>
              <a:t>incorrect </a:t>
            </a:r>
            <a:r>
              <a:rPr lang="en" sz="3500">
                <a:latin typeface="Times New Roman"/>
                <a:ea typeface="Times New Roman"/>
                <a:cs typeface="Times New Roman"/>
                <a:sym typeface="Times New Roman"/>
              </a:rPr>
              <a:t>phone number </a:t>
            </a:r>
            <a:endParaRPr sz="4300">
              <a:latin typeface="Times New Roman"/>
              <a:ea typeface="Times New Roman"/>
              <a:cs typeface="Times New Roman"/>
              <a:sym typeface="Times New Roman"/>
            </a:endParaRPr>
          </a:p>
          <a:p>
            <a:pPr marL="0" lvl="0" indent="0" algn="ctr" rtl="0">
              <a:lnSpc>
                <a:spcPct val="100000"/>
              </a:lnSpc>
              <a:spcBef>
                <a:spcPts val="0"/>
              </a:spcBef>
              <a:spcAft>
                <a:spcPts val="0"/>
              </a:spcAft>
              <a:buSzPts val="4100"/>
              <a:buNone/>
            </a:pPr>
            <a:endParaRPr/>
          </a:p>
        </p:txBody>
      </p:sp>
      <p:pic>
        <p:nvPicPr>
          <p:cNvPr id="1801" name="Google Shape;1801;p74"/>
          <p:cNvPicPr preferRelativeResize="0"/>
          <p:nvPr/>
        </p:nvPicPr>
        <p:blipFill>
          <a:blip r:embed="rId3">
            <a:alphaModFix/>
          </a:blip>
          <a:stretch>
            <a:fillRect/>
          </a:stretch>
        </p:blipFill>
        <p:spPr>
          <a:xfrm>
            <a:off x="801325" y="1216500"/>
            <a:ext cx="7541342" cy="3774599"/>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sp>
        <p:nvSpPr>
          <p:cNvPr id="1806" name="Google Shape;1806;p75"/>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4100"/>
              <a:buNone/>
            </a:pPr>
            <a:r>
              <a:rPr lang="en" sz="3500">
                <a:latin typeface="Times New Roman"/>
                <a:ea typeface="Times New Roman"/>
                <a:cs typeface="Times New Roman"/>
                <a:sym typeface="Times New Roman"/>
              </a:rPr>
              <a:t>With correct phone number</a:t>
            </a:r>
            <a:endParaRPr sz="3500">
              <a:latin typeface="Times New Roman"/>
              <a:ea typeface="Times New Roman"/>
              <a:cs typeface="Times New Roman"/>
              <a:sym typeface="Times New Roman"/>
            </a:endParaRPr>
          </a:p>
          <a:p>
            <a:pPr marL="0" lvl="0" indent="0" algn="ctr" rtl="0">
              <a:lnSpc>
                <a:spcPct val="100000"/>
              </a:lnSpc>
              <a:spcBef>
                <a:spcPts val="0"/>
              </a:spcBef>
              <a:spcAft>
                <a:spcPts val="0"/>
              </a:spcAft>
              <a:buSzPts val="4100"/>
              <a:buNone/>
            </a:pPr>
            <a:endParaRPr/>
          </a:p>
        </p:txBody>
      </p:sp>
      <p:pic>
        <p:nvPicPr>
          <p:cNvPr id="1807" name="Google Shape;1807;p75"/>
          <p:cNvPicPr preferRelativeResize="0"/>
          <p:nvPr/>
        </p:nvPicPr>
        <p:blipFill>
          <a:blip r:embed="rId3">
            <a:alphaModFix/>
          </a:blip>
          <a:stretch>
            <a:fillRect/>
          </a:stretch>
        </p:blipFill>
        <p:spPr>
          <a:xfrm>
            <a:off x="674075" y="1237375"/>
            <a:ext cx="7721424" cy="3265525"/>
          </a:xfrm>
          <a:prstGeom prst="rect">
            <a:avLst/>
          </a:prstGeom>
          <a:noFill/>
          <a:ln>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76"/>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4100"/>
              <a:buNone/>
            </a:pPr>
            <a:r>
              <a:rPr lang="en" sz="3500">
                <a:latin typeface="Times New Roman"/>
                <a:ea typeface="Times New Roman"/>
                <a:cs typeface="Times New Roman"/>
                <a:sym typeface="Times New Roman"/>
              </a:rPr>
              <a:t>Update Profile (Employee)</a:t>
            </a:r>
            <a:endParaRPr sz="3500">
              <a:latin typeface="Times New Roman"/>
              <a:ea typeface="Times New Roman"/>
              <a:cs typeface="Times New Roman"/>
              <a:sym typeface="Times New Roman"/>
            </a:endParaRPr>
          </a:p>
          <a:p>
            <a:pPr marL="0" lvl="0" indent="0" algn="ctr" rtl="0">
              <a:lnSpc>
                <a:spcPct val="100000"/>
              </a:lnSpc>
              <a:spcBef>
                <a:spcPts val="0"/>
              </a:spcBef>
              <a:spcAft>
                <a:spcPts val="0"/>
              </a:spcAft>
              <a:buSzPts val="4100"/>
              <a:buNone/>
            </a:pPr>
            <a:endParaRPr/>
          </a:p>
        </p:txBody>
      </p:sp>
      <p:sp>
        <p:nvSpPr>
          <p:cNvPr id="1813" name="Google Shape;1813;p76"/>
          <p:cNvSpPr txBox="1"/>
          <p:nvPr/>
        </p:nvSpPr>
        <p:spPr>
          <a:xfrm>
            <a:off x="828800" y="1698900"/>
            <a:ext cx="7605600" cy="18162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On this page employee can edit his/her details.</a:t>
            </a:r>
            <a:endParaRPr sz="1600">
              <a:solidFill>
                <a:schemeClr val="dk1"/>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Employee can edit his details like first name, last name, designation, Gender, age, joining date.</a:t>
            </a:r>
            <a:endParaRPr sz="1600">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dk1"/>
              </a:buClr>
              <a:buSzPts val="1400"/>
              <a:buFont typeface="Libre Franklin"/>
              <a:buChar char="●"/>
            </a:pPr>
            <a:r>
              <a:rPr lang="en" sz="1600">
                <a:solidFill>
                  <a:schemeClr val="dk1"/>
                </a:solidFill>
                <a:latin typeface="Times New Roman"/>
                <a:ea typeface="Times New Roman"/>
                <a:cs typeface="Times New Roman"/>
                <a:sym typeface="Times New Roman"/>
              </a:rPr>
              <a:t>Employee cannot edit the details like email and phone number due to security and consistency reasons.</a:t>
            </a:r>
            <a:endParaRPr>
              <a:solidFill>
                <a:schemeClr val="dk1"/>
              </a:solidFill>
              <a:latin typeface="Libre Franklin"/>
              <a:ea typeface="Libre Franklin"/>
              <a:cs typeface="Libre Franklin"/>
              <a:sym typeface="Libre Franklin"/>
            </a:endParaRPr>
          </a:p>
          <a:p>
            <a:pPr marL="0" lvl="0" indent="0" algn="l" rtl="0">
              <a:spcBef>
                <a:spcPts val="0"/>
              </a:spcBef>
              <a:spcAft>
                <a:spcPts val="0"/>
              </a:spcAft>
              <a:buNone/>
            </a:pPr>
            <a:endParaRPr>
              <a:latin typeface="Libre Franklin"/>
              <a:ea typeface="Libre Franklin"/>
              <a:cs typeface="Libre Franklin"/>
              <a:sym typeface="Libre Franklin"/>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pic>
        <p:nvPicPr>
          <p:cNvPr id="1818" name="Google Shape;1818;p77"/>
          <p:cNvPicPr preferRelativeResize="0"/>
          <p:nvPr/>
        </p:nvPicPr>
        <p:blipFill>
          <a:blip r:embed="rId3">
            <a:alphaModFix/>
          </a:blip>
          <a:stretch>
            <a:fillRect/>
          </a:stretch>
        </p:blipFill>
        <p:spPr>
          <a:xfrm>
            <a:off x="611450" y="740675"/>
            <a:ext cx="7709822" cy="3774601"/>
          </a:xfrm>
          <a:prstGeom prst="rect">
            <a:avLst/>
          </a:prstGeom>
          <a:noFill/>
          <a:ln>
            <a:noFill/>
          </a:ln>
        </p:spPr>
      </p:pic>
      <p:sp>
        <p:nvSpPr>
          <p:cNvPr id="1819" name="Google Shape;1819;p77"/>
          <p:cNvSpPr txBox="1">
            <a:spLocks noGrp="1"/>
          </p:cNvSpPr>
          <p:nvPr>
            <p:ph type="title"/>
          </p:nvPr>
        </p:nvSpPr>
        <p:spPr>
          <a:xfrm>
            <a:off x="522000" y="167975"/>
            <a:ext cx="8100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4100"/>
              <a:buNone/>
            </a:pPr>
            <a:r>
              <a:rPr lang="en" sz="3500">
                <a:latin typeface="Times New Roman"/>
                <a:ea typeface="Times New Roman"/>
                <a:cs typeface="Times New Roman"/>
                <a:sym typeface="Times New Roman"/>
              </a:rPr>
              <a:t>Update Profile (Employee)</a:t>
            </a:r>
            <a:endParaRPr sz="3500">
              <a:latin typeface="Times New Roman"/>
              <a:ea typeface="Times New Roman"/>
              <a:cs typeface="Times New Roman"/>
              <a:sym typeface="Times New Roman"/>
            </a:endParaRPr>
          </a:p>
          <a:p>
            <a:pPr marL="0" lvl="0" indent="0" algn="ctr" rtl="0">
              <a:lnSpc>
                <a:spcPct val="100000"/>
              </a:lnSpc>
              <a:spcBef>
                <a:spcPts val="0"/>
              </a:spcBef>
              <a:spcAft>
                <a:spcPts val="0"/>
              </a:spcAft>
              <a:buSzPts val="4100"/>
              <a:buNone/>
            </a:pPr>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23"/>
        <p:cNvGrpSpPr/>
        <p:nvPr/>
      </p:nvGrpSpPr>
      <p:grpSpPr>
        <a:xfrm>
          <a:off x="0" y="0"/>
          <a:ext cx="0" cy="0"/>
          <a:chOff x="0" y="0"/>
          <a:chExt cx="0" cy="0"/>
        </a:xfrm>
      </p:grpSpPr>
      <p:sp>
        <p:nvSpPr>
          <p:cNvPr id="1824" name="Google Shape;1824;p78"/>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4100"/>
              <a:buFont typeface="Arial"/>
              <a:buNone/>
            </a:pPr>
            <a:r>
              <a:rPr lang="en" sz="3000">
                <a:solidFill>
                  <a:schemeClr val="dk1"/>
                </a:solidFill>
              </a:rPr>
              <a:t>Work Schedule System (WSS - Employee)</a:t>
            </a:r>
            <a:endParaRPr sz="3000">
              <a:solidFill>
                <a:schemeClr val="dk1"/>
              </a:solidFill>
            </a:endParaRPr>
          </a:p>
          <a:p>
            <a:pPr marL="0" lvl="0" indent="0" algn="ctr" rtl="0">
              <a:lnSpc>
                <a:spcPct val="100000"/>
              </a:lnSpc>
              <a:spcBef>
                <a:spcPts val="0"/>
              </a:spcBef>
              <a:spcAft>
                <a:spcPts val="0"/>
              </a:spcAft>
              <a:buSzPts val="4100"/>
              <a:buNone/>
            </a:pPr>
            <a:endParaRPr/>
          </a:p>
        </p:txBody>
      </p:sp>
      <p:sp>
        <p:nvSpPr>
          <p:cNvPr id="1825" name="Google Shape;1825;p78"/>
          <p:cNvSpPr txBox="1"/>
          <p:nvPr/>
        </p:nvSpPr>
        <p:spPr>
          <a:xfrm>
            <a:off x="804425" y="1690150"/>
            <a:ext cx="7727400" cy="12807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Features of WSS - Employee:</a:t>
            </a:r>
            <a:endParaRPr sz="160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 sz="1600">
                <a:solidFill>
                  <a:schemeClr val="dk1"/>
                </a:solidFill>
                <a:latin typeface="Times New Roman"/>
                <a:ea typeface="Times New Roman"/>
                <a:cs typeface="Times New Roman"/>
                <a:sym typeface="Times New Roman"/>
              </a:rPr>
              <a:t>      View the Work schedule</a:t>
            </a:r>
            <a:endParaRPr sz="1600">
              <a:solidFill>
                <a:schemeClr val="dk1"/>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Employee can view the work schedule created by admin and check the status of his work i.e pending, completed, not completed set by the admin.</a:t>
            </a:r>
            <a:endParaRPr sz="16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pic>
        <p:nvPicPr>
          <p:cNvPr id="1830" name="Google Shape;1830;p79"/>
          <p:cNvPicPr preferRelativeResize="0"/>
          <p:nvPr/>
        </p:nvPicPr>
        <p:blipFill>
          <a:blip r:embed="rId3">
            <a:alphaModFix/>
          </a:blip>
          <a:stretch>
            <a:fillRect/>
          </a:stretch>
        </p:blipFill>
        <p:spPr>
          <a:xfrm>
            <a:off x="381925" y="1200225"/>
            <a:ext cx="8144002" cy="3181251"/>
          </a:xfrm>
          <a:prstGeom prst="rect">
            <a:avLst/>
          </a:prstGeom>
          <a:noFill/>
          <a:ln>
            <a:noFill/>
          </a:ln>
        </p:spPr>
      </p:pic>
      <p:sp>
        <p:nvSpPr>
          <p:cNvPr id="1831" name="Google Shape;1831;p79"/>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4100"/>
              <a:buNone/>
            </a:pPr>
            <a:r>
              <a:rPr lang="en" sz="3000">
                <a:solidFill>
                  <a:schemeClr val="dk1"/>
                </a:solidFill>
                <a:latin typeface="Times New Roman"/>
                <a:ea typeface="Times New Roman"/>
                <a:cs typeface="Times New Roman"/>
                <a:sym typeface="Times New Roman"/>
              </a:rPr>
              <a:t>View Work Schedule System (WSS - Employee)</a:t>
            </a:r>
            <a:endParaRPr sz="300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4100"/>
              <a:buNone/>
            </a:pPr>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80"/>
          <p:cNvSpPr txBox="1">
            <a:spLocks noGrp="1"/>
          </p:cNvSpPr>
          <p:nvPr>
            <p:ph type="title"/>
          </p:nvPr>
        </p:nvSpPr>
        <p:spPr>
          <a:xfrm>
            <a:off x="796375" y="46455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sz="3000">
                <a:latin typeface="Times New Roman"/>
                <a:ea typeface="Times New Roman"/>
                <a:cs typeface="Times New Roman"/>
                <a:sym typeface="Times New Roman"/>
              </a:rPr>
              <a:t>Attendance Management System (AMS-Employee)</a:t>
            </a:r>
            <a:endParaRPr sz="3000">
              <a:latin typeface="Times New Roman"/>
              <a:ea typeface="Times New Roman"/>
              <a:cs typeface="Times New Roman"/>
              <a:sym typeface="Times New Roman"/>
            </a:endParaRPr>
          </a:p>
        </p:txBody>
      </p:sp>
      <p:sp>
        <p:nvSpPr>
          <p:cNvPr id="1837" name="Google Shape;1837;p80"/>
          <p:cNvSpPr txBox="1"/>
          <p:nvPr/>
        </p:nvSpPr>
        <p:spPr>
          <a:xfrm>
            <a:off x="882325" y="1833000"/>
            <a:ext cx="7928100" cy="15393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Features of AMS - Employee:</a:t>
            </a:r>
            <a:endParaRPr sz="1600">
              <a:solidFill>
                <a:schemeClr val="dk1"/>
              </a:solidFill>
              <a:latin typeface="Times New Roman"/>
              <a:ea typeface="Times New Roman"/>
              <a:cs typeface="Times New Roman"/>
              <a:sym typeface="Times New Roman"/>
            </a:endParaRPr>
          </a:p>
          <a:p>
            <a:pPr marL="457200" lvl="0" indent="0" algn="l" rtl="0">
              <a:lnSpc>
                <a:spcPct val="150000"/>
              </a:lnSpc>
              <a:spcBef>
                <a:spcPts val="0"/>
              </a:spcBef>
              <a:spcAft>
                <a:spcPts val="0"/>
              </a:spcAft>
              <a:buNone/>
            </a:pPr>
            <a:r>
              <a:rPr lang="en" sz="1600">
                <a:solidFill>
                  <a:schemeClr val="dk1"/>
                </a:solidFill>
                <a:latin typeface="Times New Roman"/>
                <a:ea typeface="Times New Roman"/>
                <a:cs typeface="Times New Roman"/>
                <a:sym typeface="Times New Roman"/>
              </a:rPr>
              <a:t>      View the Attendance Management System.</a:t>
            </a:r>
            <a:endParaRPr sz="1600">
              <a:solidFill>
                <a:schemeClr val="dk1"/>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Employee can view the Attendance created by admin and check the status of  attendance, i.e  Present or Absent set by the admin.</a:t>
            </a:r>
            <a:endParaRPr sz="16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81"/>
          <p:cNvSpPr txBox="1">
            <a:spLocks noGrp="1"/>
          </p:cNvSpPr>
          <p:nvPr>
            <p:ph type="title"/>
          </p:nvPr>
        </p:nvSpPr>
        <p:spPr>
          <a:xfrm>
            <a:off x="924875" y="2485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sz="2600">
                <a:latin typeface="Times New Roman"/>
                <a:ea typeface="Times New Roman"/>
                <a:cs typeface="Times New Roman"/>
                <a:sym typeface="Times New Roman"/>
              </a:rPr>
              <a:t>View Attendance Management System (AMS-Employee)</a:t>
            </a:r>
            <a:endParaRPr sz="2600">
              <a:latin typeface="Times New Roman"/>
              <a:ea typeface="Times New Roman"/>
              <a:cs typeface="Times New Roman"/>
              <a:sym typeface="Times New Roman"/>
            </a:endParaRPr>
          </a:p>
        </p:txBody>
      </p:sp>
      <p:pic>
        <p:nvPicPr>
          <p:cNvPr id="1843" name="Google Shape;1843;p81"/>
          <p:cNvPicPr preferRelativeResize="0"/>
          <p:nvPr/>
        </p:nvPicPr>
        <p:blipFill rotWithShape="1">
          <a:blip r:embed="rId3">
            <a:alphaModFix/>
          </a:blip>
          <a:srcRect t="3989" b="5758"/>
          <a:stretch/>
        </p:blipFill>
        <p:spPr>
          <a:xfrm>
            <a:off x="1083300" y="1125725"/>
            <a:ext cx="7361126" cy="3625949"/>
          </a:xfrm>
          <a:prstGeom prst="rect">
            <a:avLst/>
          </a:prstGeom>
          <a:noFill/>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8" name="Google Shape;1848;p82"/>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sz="2900"/>
              <a:t>Leaves Management System (LMS- Employee)</a:t>
            </a:r>
            <a:endParaRPr sz="2900"/>
          </a:p>
        </p:txBody>
      </p:sp>
      <p:sp>
        <p:nvSpPr>
          <p:cNvPr id="1849" name="Google Shape;1849;p82"/>
          <p:cNvSpPr txBox="1"/>
          <p:nvPr/>
        </p:nvSpPr>
        <p:spPr>
          <a:xfrm>
            <a:off x="1011625" y="1367475"/>
            <a:ext cx="7313100" cy="3386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Features of LMS - Employee:</a:t>
            </a:r>
            <a:endParaRPr sz="16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 sz="1600">
                <a:solidFill>
                  <a:schemeClr val="dk1"/>
                </a:solidFill>
                <a:latin typeface="Times New Roman"/>
                <a:ea typeface="Times New Roman"/>
                <a:cs typeface="Times New Roman"/>
                <a:sym typeface="Times New Roman"/>
              </a:rPr>
              <a:t>      Add Leaves/View status of leave.</a:t>
            </a:r>
            <a:endParaRPr sz="16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600">
              <a:solidFill>
                <a:schemeClr val="dk1"/>
              </a:solidFill>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When Employee enters the Lms portal , he has option to create a Leave request.</a:t>
            </a:r>
            <a:endParaRPr sz="16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600">
              <a:solidFill>
                <a:schemeClr val="dk1"/>
              </a:solidFill>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 Employee has to specify the dates &amp; reasons for the leave in the leave request form.</a:t>
            </a:r>
            <a:endParaRPr sz="16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600">
              <a:solidFill>
                <a:schemeClr val="dk1"/>
              </a:solidFill>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On clicking the Submit button, the leave request has been created and it will be in pending status until admin take specific action .</a:t>
            </a:r>
            <a:endParaRPr sz="16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600">
              <a:solidFill>
                <a:schemeClr val="dk1"/>
              </a:solidFill>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Once the action taken by admin  then the employee can see whether his leave request got approved or rejected.</a:t>
            </a:r>
            <a:endParaRPr sz="16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p83"/>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4100"/>
              <a:buFont typeface="Arial"/>
              <a:buNone/>
            </a:pPr>
            <a:r>
              <a:rPr lang="en" sz="3000">
                <a:solidFill>
                  <a:schemeClr val="dk1"/>
                </a:solidFill>
                <a:latin typeface="Times New Roman"/>
                <a:ea typeface="Times New Roman"/>
                <a:cs typeface="Times New Roman"/>
                <a:sym typeface="Times New Roman"/>
              </a:rPr>
              <a:t>Leaves Management System (LMS- Employee)</a:t>
            </a:r>
            <a:endParaRPr sz="4200">
              <a:latin typeface="Times New Roman"/>
              <a:ea typeface="Times New Roman"/>
              <a:cs typeface="Times New Roman"/>
              <a:sym typeface="Times New Roman"/>
            </a:endParaRPr>
          </a:p>
        </p:txBody>
      </p:sp>
      <p:pic>
        <p:nvPicPr>
          <p:cNvPr id="1855" name="Google Shape;1855;p83"/>
          <p:cNvPicPr preferRelativeResize="0"/>
          <p:nvPr/>
        </p:nvPicPr>
        <p:blipFill>
          <a:blip r:embed="rId3">
            <a:alphaModFix/>
          </a:blip>
          <a:stretch>
            <a:fillRect/>
          </a:stretch>
        </p:blipFill>
        <p:spPr>
          <a:xfrm>
            <a:off x="831063" y="1216500"/>
            <a:ext cx="7517875" cy="37746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31"/>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dirty="0">
                <a:latin typeface="Times New Roman"/>
                <a:ea typeface="Times New Roman"/>
                <a:cs typeface="Times New Roman"/>
                <a:sym typeface="Times New Roman"/>
              </a:rPr>
              <a:t>Objective</a:t>
            </a:r>
            <a:endParaRPr dirty="0">
              <a:latin typeface="Times New Roman"/>
              <a:ea typeface="Times New Roman"/>
              <a:cs typeface="Times New Roman"/>
              <a:sym typeface="Times New Roman"/>
            </a:endParaRPr>
          </a:p>
        </p:txBody>
      </p:sp>
      <p:sp>
        <p:nvSpPr>
          <p:cNvPr id="738" name="Google Shape;738;p31"/>
          <p:cNvSpPr txBox="1"/>
          <p:nvPr/>
        </p:nvSpPr>
        <p:spPr>
          <a:xfrm flipH="1">
            <a:off x="936976" y="1349528"/>
            <a:ext cx="7270045" cy="3189684"/>
          </a:xfrm>
          <a:prstGeom prst="rect">
            <a:avLst/>
          </a:prstGeom>
          <a:no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rgbClr val="000000"/>
              </a:buClr>
              <a:buSzPts val="2000"/>
              <a:buFont typeface="Arial"/>
              <a:buNone/>
            </a:pPr>
            <a:r>
              <a:rPr lang="en" sz="1600" i="0" u="none" strike="noStrike" cap="none" dirty="0">
                <a:solidFill>
                  <a:srgbClr val="000000"/>
                </a:solidFill>
                <a:latin typeface="Times New Roman"/>
                <a:ea typeface="Times New Roman"/>
                <a:cs typeface="Times New Roman"/>
                <a:sym typeface="Times New Roman"/>
              </a:rPr>
              <a:t>The Primary objective of the design is to deliver the requirement as delivered by the feasibility report. There are some objective we kept in mind</a:t>
            </a:r>
            <a:r>
              <a:rPr lang="en" sz="1600" i="0" u="none" strike="noStrike" cap="none" dirty="0" smtClean="0">
                <a:solidFill>
                  <a:srgbClr val="000000"/>
                </a:solidFill>
                <a:latin typeface="Times New Roman"/>
                <a:ea typeface="Times New Roman"/>
                <a:cs typeface="Times New Roman"/>
                <a:sym typeface="Times New Roman"/>
              </a:rPr>
              <a:t>.</a:t>
            </a:r>
            <a:endParaRPr sz="1600" i="0" u="none" strike="noStrike" cap="none" dirty="0">
              <a:solidFill>
                <a:srgbClr val="000000"/>
              </a:solidFill>
              <a:latin typeface="Times New Roman"/>
              <a:ea typeface="Times New Roman"/>
              <a:cs typeface="Times New Roman"/>
              <a:sym typeface="Times New Roman"/>
            </a:endParaRPr>
          </a:p>
          <a:p>
            <a:pPr marL="0" marR="0" lvl="0" indent="-127000" algn="l" rtl="0">
              <a:lnSpc>
                <a:spcPct val="150000"/>
              </a:lnSpc>
              <a:spcBef>
                <a:spcPts val="0"/>
              </a:spcBef>
              <a:spcAft>
                <a:spcPts val="0"/>
              </a:spcAft>
              <a:buClr>
                <a:srgbClr val="000000"/>
              </a:buClr>
              <a:buSzPts val="2000"/>
              <a:buFont typeface="Noto Sans Symbols"/>
              <a:buChar char="❖"/>
            </a:pPr>
            <a:r>
              <a:rPr lang="en" sz="1600" b="1" i="0" u="none" strike="noStrike" cap="none" dirty="0">
                <a:solidFill>
                  <a:srgbClr val="000000"/>
                </a:solidFill>
                <a:latin typeface="Times New Roman"/>
                <a:ea typeface="Times New Roman"/>
                <a:cs typeface="Times New Roman"/>
                <a:sym typeface="Times New Roman"/>
              </a:rPr>
              <a:t>Practically</a:t>
            </a:r>
            <a:r>
              <a:rPr lang="en" sz="1600" i="0" u="none" strike="noStrike" cap="none" dirty="0">
                <a:solidFill>
                  <a:srgbClr val="000000"/>
                </a:solidFill>
                <a:latin typeface="Times New Roman"/>
                <a:ea typeface="Times New Roman"/>
                <a:cs typeface="Times New Roman"/>
                <a:sym typeface="Times New Roman"/>
              </a:rPr>
              <a:t> : The system is quite stable and can be operated by the Employees with average intelligence.</a:t>
            </a:r>
            <a:endParaRPr sz="1600" dirty="0">
              <a:latin typeface="Times New Roman"/>
              <a:ea typeface="Times New Roman"/>
              <a:cs typeface="Times New Roman"/>
              <a:sym typeface="Times New Roman"/>
            </a:endParaRPr>
          </a:p>
          <a:p>
            <a:pPr marL="0" marR="0" lvl="0" indent="-127000" algn="l" rtl="0">
              <a:lnSpc>
                <a:spcPct val="150000"/>
              </a:lnSpc>
              <a:spcBef>
                <a:spcPts val="0"/>
              </a:spcBef>
              <a:spcAft>
                <a:spcPts val="0"/>
              </a:spcAft>
              <a:buClr>
                <a:srgbClr val="000000"/>
              </a:buClr>
              <a:buSzPts val="2000"/>
              <a:buFont typeface="Noto Sans Symbols"/>
              <a:buChar char="❖"/>
            </a:pPr>
            <a:r>
              <a:rPr lang="en" sz="1600" b="1" i="0" u="none" strike="noStrike" cap="none" dirty="0">
                <a:solidFill>
                  <a:srgbClr val="000000"/>
                </a:solidFill>
                <a:latin typeface="Times New Roman"/>
                <a:ea typeface="Times New Roman"/>
                <a:cs typeface="Times New Roman"/>
                <a:sym typeface="Times New Roman"/>
              </a:rPr>
              <a:t>Efficiency</a:t>
            </a:r>
            <a:r>
              <a:rPr lang="en" sz="1600" i="0" u="none" strike="noStrike" cap="none" dirty="0">
                <a:solidFill>
                  <a:srgbClr val="000000"/>
                </a:solidFill>
                <a:latin typeface="Times New Roman"/>
                <a:ea typeface="Times New Roman"/>
                <a:cs typeface="Times New Roman"/>
                <a:sym typeface="Times New Roman"/>
              </a:rPr>
              <a:t> : We tried to improve accuracy and productivity.</a:t>
            </a:r>
            <a:endParaRPr sz="160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84"/>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4100"/>
              <a:buFont typeface="Arial"/>
              <a:buNone/>
            </a:pPr>
            <a:r>
              <a:rPr lang="en" sz="3000">
                <a:solidFill>
                  <a:schemeClr val="dk1"/>
                </a:solidFill>
                <a:latin typeface="Times New Roman"/>
                <a:ea typeface="Times New Roman"/>
                <a:cs typeface="Times New Roman"/>
                <a:sym typeface="Times New Roman"/>
              </a:rPr>
              <a:t>Leaves Management System (LMS- Employee)</a:t>
            </a:r>
            <a:endParaRPr sz="4200">
              <a:latin typeface="Times New Roman"/>
              <a:ea typeface="Times New Roman"/>
              <a:cs typeface="Times New Roman"/>
              <a:sym typeface="Times New Roman"/>
            </a:endParaRPr>
          </a:p>
        </p:txBody>
      </p:sp>
      <p:pic>
        <p:nvPicPr>
          <p:cNvPr id="1861" name="Google Shape;1861;p84"/>
          <p:cNvPicPr preferRelativeResize="0"/>
          <p:nvPr/>
        </p:nvPicPr>
        <p:blipFill>
          <a:blip r:embed="rId3">
            <a:alphaModFix/>
          </a:blip>
          <a:stretch>
            <a:fillRect/>
          </a:stretch>
        </p:blipFill>
        <p:spPr>
          <a:xfrm>
            <a:off x="634100" y="1200950"/>
            <a:ext cx="7557078" cy="3774599"/>
          </a:xfrm>
          <a:prstGeom prst="rect">
            <a:avLst/>
          </a:prstGeom>
          <a:noFill/>
          <a:ln>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6" name="Google Shape;1866;p85"/>
          <p:cNvSpPr txBox="1">
            <a:spLocks noGrp="1"/>
          </p:cNvSpPr>
          <p:nvPr>
            <p:ph type="title"/>
          </p:nvPr>
        </p:nvSpPr>
        <p:spPr>
          <a:xfrm>
            <a:off x="522000" y="357350"/>
            <a:ext cx="8100000" cy="75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r>
              <a:rPr lang="en" sz="3500">
                <a:latin typeface="Times New Roman"/>
                <a:ea typeface="Times New Roman"/>
                <a:cs typeface="Times New Roman"/>
                <a:sym typeface="Times New Roman"/>
              </a:rPr>
              <a:t>Employee leave approval</a:t>
            </a:r>
            <a:endParaRPr sz="3500">
              <a:latin typeface="Times New Roman"/>
              <a:ea typeface="Times New Roman"/>
              <a:cs typeface="Times New Roman"/>
              <a:sym typeface="Times New Roman"/>
            </a:endParaRPr>
          </a:p>
        </p:txBody>
      </p:sp>
      <p:pic>
        <p:nvPicPr>
          <p:cNvPr id="1867" name="Google Shape;1867;p85"/>
          <p:cNvPicPr preferRelativeResize="0"/>
          <p:nvPr/>
        </p:nvPicPr>
        <p:blipFill>
          <a:blip r:embed="rId3">
            <a:alphaModFix/>
          </a:blip>
          <a:stretch>
            <a:fillRect/>
          </a:stretch>
        </p:blipFill>
        <p:spPr>
          <a:xfrm>
            <a:off x="1183175" y="1206125"/>
            <a:ext cx="7494552" cy="3774600"/>
          </a:xfrm>
          <a:prstGeom prst="rect">
            <a:avLst/>
          </a:prstGeom>
          <a:noFill/>
          <a:ln>
            <a:noFill/>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2" name="Google Shape;1872;p86"/>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sz="3000">
                <a:latin typeface="Times New Roman"/>
                <a:ea typeface="Times New Roman"/>
                <a:cs typeface="Times New Roman"/>
                <a:sym typeface="Times New Roman"/>
              </a:rPr>
              <a:t>Salary Management System (SMS-Employee)</a:t>
            </a:r>
            <a:endParaRPr sz="3000">
              <a:latin typeface="Times New Roman"/>
              <a:ea typeface="Times New Roman"/>
              <a:cs typeface="Times New Roman"/>
              <a:sym typeface="Times New Roman"/>
            </a:endParaRPr>
          </a:p>
        </p:txBody>
      </p:sp>
      <p:sp>
        <p:nvSpPr>
          <p:cNvPr id="1873" name="Google Shape;1873;p86"/>
          <p:cNvSpPr txBox="1"/>
          <p:nvPr/>
        </p:nvSpPr>
        <p:spPr>
          <a:xfrm>
            <a:off x="682550" y="1438225"/>
            <a:ext cx="793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1874" name="Google Shape;1874;p86"/>
          <p:cNvSpPr txBox="1"/>
          <p:nvPr/>
        </p:nvSpPr>
        <p:spPr>
          <a:xfrm>
            <a:off x="645975" y="1486975"/>
            <a:ext cx="8032200" cy="19086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In  employee portal of SMS, employee can view his/her own salary that admin has created </a:t>
            </a:r>
            <a:endParaRPr sz="1600">
              <a:latin typeface="Times New Roman"/>
              <a:ea typeface="Times New Roman"/>
              <a:cs typeface="Times New Roman"/>
              <a:sym typeface="Times New Roman"/>
            </a:endParaRPr>
          </a:p>
          <a:p>
            <a:pPr marL="457200" lvl="0" indent="-330200" algn="l" rtl="0">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In addition to that, there is payslip section where an employee can select the month from the drop down menu and can view the pay slip of that particular month.</a:t>
            </a:r>
            <a:endParaRPr sz="1600">
              <a:latin typeface="Times New Roman"/>
              <a:ea typeface="Times New Roman"/>
              <a:cs typeface="Times New Roman"/>
              <a:sym typeface="Times New Roman"/>
            </a:endParaRPr>
          </a:p>
          <a:p>
            <a:pPr marL="457200" lvl="0" indent="-330200" algn="l" rtl="0">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There is an option like download payslip where an employee can download the payslip in pdf format for the chosen month.</a:t>
            </a:r>
            <a:endParaRPr sz="16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87"/>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4100"/>
              <a:buFont typeface="Arial"/>
              <a:buNone/>
            </a:pPr>
            <a:r>
              <a:rPr lang="en" sz="3000">
                <a:solidFill>
                  <a:schemeClr val="dk1"/>
                </a:solidFill>
                <a:latin typeface="Times New Roman"/>
                <a:ea typeface="Times New Roman"/>
                <a:cs typeface="Times New Roman"/>
                <a:sym typeface="Times New Roman"/>
              </a:rPr>
              <a:t>Salary Management System (SMS-Employee)</a:t>
            </a:r>
            <a:endParaRPr sz="3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360" y="1590726"/>
            <a:ext cx="7037727" cy="2199304"/>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88"/>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latin typeface="Times New Roman"/>
                <a:ea typeface="Times New Roman"/>
                <a:cs typeface="Times New Roman"/>
                <a:sym typeface="Times New Roman"/>
              </a:rPr>
              <a:t>Salary Management System (SMS-Employee)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726" y="1280160"/>
            <a:ext cx="7037726" cy="3216166"/>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89"/>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sz="3000">
                <a:latin typeface="Times New Roman"/>
                <a:ea typeface="Times New Roman"/>
                <a:cs typeface="Times New Roman"/>
                <a:sym typeface="Times New Roman"/>
              </a:rPr>
              <a:t>List of APIs</a:t>
            </a:r>
            <a:endParaRPr sz="3000">
              <a:latin typeface="Times New Roman"/>
              <a:ea typeface="Times New Roman"/>
              <a:cs typeface="Times New Roman"/>
              <a:sym typeface="Times New Roman"/>
            </a:endParaRPr>
          </a:p>
          <a:p>
            <a:pPr marL="0" lvl="0" indent="0" algn="ctr" rtl="0">
              <a:lnSpc>
                <a:spcPct val="100000"/>
              </a:lnSpc>
              <a:spcBef>
                <a:spcPts val="0"/>
              </a:spcBef>
              <a:spcAft>
                <a:spcPts val="0"/>
              </a:spcAft>
              <a:buSzPts val="4100"/>
              <a:buNone/>
            </a:pPr>
            <a:endParaRPr/>
          </a:p>
          <a:p>
            <a:pPr marL="457200" lvl="0" indent="-323850" algn="l" rtl="0">
              <a:lnSpc>
                <a:spcPct val="100000"/>
              </a:lnSpc>
              <a:spcBef>
                <a:spcPts val="0"/>
              </a:spcBef>
              <a:spcAft>
                <a:spcPts val="0"/>
              </a:spcAft>
              <a:buSzPts val="1500"/>
              <a:buChar char="●"/>
            </a:pPr>
            <a:r>
              <a:rPr lang="en" sz="1500">
                <a:solidFill>
                  <a:schemeClr val="dk1"/>
                </a:solidFill>
                <a:latin typeface="Libre Franklin"/>
                <a:ea typeface="Libre Franklin"/>
                <a:cs typeface="Libre Franklin"/>
                <a:sym typeface="Libre Franklin"/>
              </a:rPr>
              <a:t>Admin Login Api : </a:t>
            </a:r>
            <a:r>
              <a:rPr lang="en" sz="1500" u="sng">
                <a:solidFill>
                  <a:schemeClr val="hlink"/>
                </a:solidFill>
                <a:latin typeface="Libre Franklin"/>
                <a:ea typeface="Libre Franklin"/>
                <a:cs typeface="Libre Franklin"/>
                <a:sym typeface="Libre Franklin"/>
                <a:hlinkClick r:id="rId3"/>
              </a:rPr>
              <a:t>http://localhost:8081/admin/login</a:t>
            </a:r>
            <a:endParaRPr sz="1500">
              <a:solidFill>
                <a:schemeClr val="dk1"/>
              </a:solidFill>
              <a:latin typeface="Libre Franklin"/>
              <a:ea typeface="Libre Franklin"/>
              <a:cs typeface="Libre Franklin"/>
              <a:sym typeface="Libre Franklin"/>
            </a:endParaRPr>
          </a:p>
          <a:p>
            <a:pPr marL="457200" lvl="0" indent="-323850" algn="l" rtl="0">
              <a:lnSpc>
                <a:spcPct val="100000"/>
              </a:lnSpc>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Employee Login Api :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http://localhost:8081/employee/login</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Employee SignUp Api :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http://localhost:8081/employee/</a:t>
            </a:r>
            <a:r>
              <a:rPr lang="en" sz="1500">
                <a:solidFill>
                  <a:schemeClr val="dk1"/>
                </a:solidFill>
                <a:latin typeface="Libre Franklin"/>
                <a:ea typeface="Libre Franklin"/>
                <a:cs typeface="Libre Franklin"/>
                <a:sym typeface="Libre Franklin"/>
              </a:rPr>
              <a:t>signup</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Employee Reset Api :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http://localhost:8081/employee/</a:t>
            </a:r>
            <a:r>
              <a:rPr lang="en" sz="1500">
                <a:solidFill>
                  <a:schemeClr val="dk1"/>
                </a:solidFill>
                <a:latin typeface="Libre Franklin"/>
                <a:ea typeface="Libre Franklin"/>
                <a:cs typeface="Libre Franklin"/>
                <a:sym typeface="Libre Franklin"/>
              </a:rPr>
              <a:t>reset</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Delete Employee By Id :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http://localhost:8081/employee/</a:t>
            </a:r>
            <a:r>
              <a:rPr lang="en" sz="1500">
                <a:solidFill>
                  <a:schemeClr val="dk1"/>
                </a:solidFill>
                <a:latin typeface="Libre Franklin"/>
                <a:ea typeface="Libre Franklin"/>
                <a:cs typeface="Libre Franklin"/>
                <a:sym typeface="Libre Franklin"/>
              </a:rPr>
              <a:t>id</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Get Employee By Id :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http://localhost:8081/employee/</a:t>
            </a:r>
            <a:r>
              <a:rPr lang="en" sz="1500">
                <a:solidFill>
                  <a:schemeClr val="dk1"/>
                </a:solidFill>
                <a:latin typeface="Libre Franklin"/>
                <a:ea typeface="Libre Franklin"/>
                <a:cs typeface="Libre Franklin"/>
                <a:sym typeface="Libre Franklin"/>
              </a:rPr>
              <a:t>id</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Update Employee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http://localhost:8081/employee</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Post Employee :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http://localhost:8081/employee</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Post Attendance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a:t>
            </a:r>
            <a:r>
              <a:rPr lang="en" sz="1500">
                <a:solidFill>
                  <a:schemeClr val="dk1"/>
                </a:solidFill>
                <a:latin typeface="Libre Franklin"/>
                <a:ea typeface="Libre Franklin"/>
                <a:cs typeface="Libre Franklin"/>
                <a:sym typeface="Libre Franklin"/>
              </a:rPr>
              <a:t>attandance</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Delete Attendance By Id :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a:t>
            </a:r>
            <a:r>
              <a:rPr lang="en" sz="1500">
                <a:solidFill>
                  <a:schemeClr val="dk1"/>
                </a:solidFill>
                <a:latin typeface="Libre Franklin"/>
                <a:ea typeface="Libre Franklin"/>
                <a:cs typeface="Libre Franklin"/>
                <a:sym typeface="Libre Franklin"/>
              </a:rPr>
              <a:t>attandance/id</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Get Employee Attendance By Email :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a:t>
            </a:r>
            <a:r>
              <a:rPr lang="en" sz="1500">
                <a:solidFill>
                  <a:schemeClr val="dk1"/>
                </a:solidFill>
                <a:latin typeface="Libre Franklin"/>
                <a:ea typeface="Libre Franklin"/>
                <a:cs typeface="Libre Franklin"/>
                <a:sym typeface="Libre Franklin"/>
              </a:rPr>
              <a:t>attandance/emailOfEmp</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Post Attendance By Status :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a:t>
            </a:r>
            <a:r>
              <a:rPr lang="en" sz="1500">
                <a:solidFill>
                  <a:schemeClr val="dk1"/>
                </a:solidFill>
                <a:latin typeface="Libre Franklin"/>
                <a:ea typeface="Libre Franklin"/>
                <a:cs typeface="Libre Franklin"/>
                <a:sym typeface="Libre Franklin"/>
              </a:rPr>
              <a:t>attandance/status</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Get Leaves Of Employee :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a:t>
            </a:r>
            <a:r>
              <a:rPr lang="en" sz="1500">
                <a:solidFill>
                  <a:schemeClr val="dk1"/>
                </a:solidFill>
                <a:latin typeface="Libre Franklin"/>
                <a:ea typeface="Libre Franklin"/>
                <a:cs typeface="Libre Franklin"/>
                <a:sym typeface="Libre Franklin"/>
              </a:rPr>
              <a:t>leaves</a:t>
            </a:r>
            <a:endParaRPr sz="1500">
              <a:solidFill>
                <a:schemeClr val="dk1"/>
              </a:solidFill>
              <a:latin typeface="Libre Franklin"/>
              <a:ea typeface="Libre Franklin"/>
              <a:cs typeface="Libre Franklin"/>
              <a:sym typeface="Libre Franklin"/>
            </a:endParaRPr>
          </a:p>
          <a:p>
            <a:pPr marL="0" lvl="0" indent="0" algn="l" rtl="0">
              <a:lnSpc>
                <a:spcPct val="100000"/>
              </a:lnSpc>
              <a:spcBef>
                <a:spcPts val="0"/>
              </a:spcBef>
              <a:spcAft>
                <a:spcPts val="0"/>
              </a:spcAft>
              <a:buSzPts val="4100"/>
              <a:buNone/>
            </a:pPr>
            <a:r>
              <a:rPr lang="en" sz="1500">
                <a:solidFill>
                  <a:schemeClr val="dk1"/>
                </a:solidFill>
                <a:latin typeface="Libre Franklin"/>
                <a:ea typeface="Libre Franklin"/>
                <a:cs typeface="Libre Franklin"/>
                <a:sym typeface="Libre Franklin"/>
              </a:rPr>
              <a:t>                    </a:t>
            </a:r>
            <a:endParaRPr sz="750">
              <a:solidFill>
                <a:srgbClr val="CE9178"/>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4100"/>
              <a:buNone/>
            </a:pPr>
            <a:endParaRPr sz="1050">
              <a:solidFill>
                <a:srgbClr val="CE9178"/>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4100"/>
              <a:buNone/>
            </a:pPr>
            <a:endParaRPr sz="1050">
              <a:solidFill>
                <a:srgbClr val="CE9178"/>
              </a:solidFill>
              <a:highlight>
                <a:srgbClr val="1E1E1E"/>
              </a:highlight>
              <a:latin typeface="Courier New"/>
              <a:ea typeface="Courier New"/>
              <a:cs typeface="Courier New"/>
              <a:sym typeface="Courier New"/>
            </a:endParaRPr>
          </a:p>
          <a:p>
            <a:pPr marL="0" lvl="0" indent="0" algn="l" rtl="0">
              <a:spcBef>
                <a:spcPts val="0"/>
              </a:spcBef>
              <a:spcAft>
                <a:spcPts val="0"/>
              </a:spcAft>
              <a:buSzPts val="4100"/>
              <a:buNone/>
            </a:pPr>
            <a:r>
              <a:rPr lang="en" sz="1800">
                <a:solidFill>
                  <a:schemeClr val="dk1"/>
                </a:solidFill>
                <a:latin typeface="Libre Franklin"/>
                <a:ea typeface="Libre Franklin"/>
                <a:cs typeface="Libre Franklin"/>
                <a:sym typeface="Libre Franklin"/>
              </a:rPr>
              <a:t>       </a:t>
            </a:r>
            <a:endParaRPr sz="1800">
              <a:solidFill>
                <a:schemeClr val="dk1"/>
              </a:solidFill>
              <a:latin typeface="Libre Franklin"/>
              <a:ea typeface="Libre Franklin"/>
              <a:cs typeface="Libre Franklin"/>
              <a:sym typeface="Libre Franklin"/>
            </a:endParaRPr>
          </a:p>
          <a:p>
            <a:pPr marL="0" lvl="0" indent="0" algn="l" rtl="0">
              <a:spcBef>
                <a:spcPts val="0"/>
              </a:spcBef>
              <a:spcAft>
                <a:spcPts val="0"/>
              </a:spcAft>
              <a:buClr>
                <a:schemeClr val="dk1"/>
              </a:buClr>
              <a:buSzPts val="4100"/>
              <a:buFont typeface="Arial"/>
              <a:buNone/>
            </a:pPr>
            <a:endParaRPr sz="1800">
              <a:solidFill>
                <a:schemeClr val="dk1"/>
              </a:solidFill>
              <a:latin typeface="Libre Franklin"/>
              <a:ea typeface="Libre Franklin"/>
              <a:cs typeface="Libre Franklin"/>
              <a:sym typeface="Libre Franklin"/>
            </a:endParaRPr>
          </a:p>
          <a:p>
            <a:pPr marL="0" lvl="0" indent="0" algn="l" rtl="0">
              <a:lnSpc>
                <a:spcPct val="100000"/>
              </a:lnSpc>
              <a:spcBef>
                <a:spcPts val="0"/>
              </a:spcBef>
              <a:spcAft>
                <a:spcPts val="0"/>
              </a:spcAft>
              <a:buSzPts val="4100"/>
              <a:buNone/>
            </a:pPr>
            <a:endParaRPr sz="1050">
              <a:solidFill>
                <a:srgbClr val="CE9178"/>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4100"/>
              <a:buNone/>
            </a:pPr>
            <a:endParaRPr sz="1050">
              <a:solidFill>
                <a:srgbClr val="CE9178"/>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4100"/>
              <a:buNone/>
            </a:pPr>
            <a:endParaRPr sz="1800">
              <a:solidFill>
                <a:schemeClr val="dk1"/>
              </a:solidFill>
              <a:latin typeface="Libre Franklin"/>
              <a:ea typeface="Libre Franklin"/>
              <a:cs typeface="Libre Franklin"/>
              <a:sym typeface="Libre Franklin"/>
            </a:endParaRPr>
          </a:p>
          <a:p>
            <a:pPr marL="0" lvl="0" indent="0" algn="l" rtl="0">
              <a:lnSpc>
                <a:spcPct val="100000"/>
              </a:lnSpc>
              <a:spcBef>
                <a:spcPts val="0"/>
              </a:spcBef>
              <a:spcAft>
                <a:spcPts val="0"/>
              </a:spcAft>
              <a:buSzPts val="4100"/>
              <a:buNone/>
            </a:pPr>
            <a:endParaRPr sz="1800">
              <a:solidFill>
                <a:schemeClr val="dk1"/>
              </a:solidFill>
              <a:latin typeface="Libre Franklin"/>
              <a:ea typeface="Libre Franklin"/>
              <a:cs typeface="Libre Franklin"/>
              <a:sym typeface="Libre Franklin"/>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90"/>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latin typeface="Times New Roman"/>
                <a:ea typeface="Times New Roman"/>
                <a:cs typeface="Times New Roman"/>
                <a:sym typeface="Times New Roman"/>
              </a:rPr>
              <a:t>List OF APIs</a:t>
            </a:r>
            <a:endParaRPr sz="3500">
              <a:latin typeface="Times New Roman"/>
              <a:ea typeface="Times New Roman"/>
              <a:cs typeface="Times New Roman"/>
              <a:sym typeface="Times New Roman"/>
            </a:endParaRPr>
          </a:p>
          <a:p>
            <a:pPr marL="0" lvl="0" indent="0" algn="l" rtl="0">
              <a:spcBef>
                <a:spcPts val="0"/>
              </a:spcBef>
              <a:spcAft>
                <a:spcPts val="0"/>
              </a:spcAft>
              <a:buNone/>
            </a:pP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Post Leaves Of Employee :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a:t>
            </a:r>
            <a:r>
              <a:rPr lang="en" sz="1500">
                <a:solidFill>
                  <a:schemeClr val="dk1"/>
                </a:solidFill>
                <a:latin typeface="Libre Franklin"/>
                <a:ea typeface="Libre Franklin"/>
                <a:cs typeface="Libre Franklin"/>
                <a:sym typeface="Libre Franklin"/>
              </a:rPr>
              <a:t>leaves</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Get Leaves of Employee By Email: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a:t>
            </a:r>
            <a:r>
              <a:rPr lang="en" sz="1500">
                <a:solidFill>
                  <a:schemeClr val="dk1"/>
                </a:solidFill>
                <a:latin typeface="Libre Franklin"/>
                <a:ea typeface="Libre Franklin"/>
                <a:cs typeface="Libre Franklin"/>
                <a:sym typeface="Libre Franklin"/>
              </a:rPr>
              <a:t>leaves/emp/emailOfEmp</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Get Employee Salaries :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a:t>
            </a:r>
            <a:r>
              <a:rPr lang="en" sz="1500">
                <a:solidFill>
                  <a:schemeClr val="dk1"/>
                </a:solidFill>
                <a:latin typeface="Libre Franklin"/>
                <a:ea typeface="Libre Franklin"/>
                <a:cs typeface="Libre Franklin"/>
                <a:sym typeface="Libre Franklin"/>
              </a:rPr>
              <a:t>salary</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Post Employee Salaries  :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a:t>
            </a:r>
            <a:r>
              <a:rPr lang="en" sz="1500">
                <a:solidFill>
                  <a:schemeClr val="dk1"/>
                </a:solidFill>
                <a:latin typeface="Libre Franklin"/>
                <a:ea typeface="Libre Franklin"/>
                <a:cs typeface="Libre Franklin"/>
                <a:sym typeface="Libre Franklin"/>
              </a:rPr>
              <a:t>salary</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Delete Employee Salary By Id :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a:t>
            </a:r>
            <a:r>
              <a:rPr lang="en" sz="1500">
                <a:solidFill>
                  <a:schemeClr val="dk1"/>
                </a:solidFill>
                <a:latin typeface="Libre Franklin"/>
                <a:ea typeface="Libre Franklin"/>
                <a:cs typeface="Libre Franklin"/>
                <a:sym typeface="Libre Franklin"/>
              </a:rPr>
              <a:t>salary/id</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Get Employee Salary By Id :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a:t>
            </a:r>
            <a:r>
              <a:rPr lang="en" sz="1500">
                <a:solidFill>
                  <a:schemeClr val="dk1"/>
                </a:solidFill>
                <a:latin typeface="Libre Franklin"/>
                <a:ea typeface="Libre Franklin"/>
                <a:cs typeface="Libre Franklin"/>
                <a:sym typeface="Libre Franklin"/>
              </a:rPr>
              <a:t>salary/id</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Update Employee Salary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a:t>
            </a:r>
            <a:r>
              <a:rPr lang="en" sz="1500">
                <a:solidFill>
                  <a:schemeClr val="dk1"/>
                </a:solidFill>
                <a:latin typeface="Libre Franklin"/>
                <a:ea typeface="Libre Franklin"/>
                <a:cs typeface="Libre Franklin"/>
                <a:sym typeface="Libre Franklin"/>
              </a:rPr>
              <a:t>salary</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Get Employee Salary By Email :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a:t>
            </a:r>
            <a:r>
              <a:rPr lang="en" sz="1500">
                <a:solidFill>
                  <a:schemeClr val="dk1"/>
                </a:solidFill>
                <a:latin typeface="Libre Franklin"/>
                <a:ea typeface="Libre Franklin"/>
                <a:cs typeface="Libre Franklin"/>
                <a:sym typeface="Libre Franklin"/>
              </a:rPr>
              <a:t>salary/emailofemp</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Get Employee Work Schedule :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a:t>
            </a:r>
            <a:r>
              <a:rPr lang="en" sz="1500">
                <a:solidFill>
                  <a:schemeClr val="dk1"/>
                </a:solidFill>
                <a:latin typeface="Libre Franklin"/>
                <a:ea typeface="Libre Franklin"/>
                <a:cs typeface="Libre Franklin"/>
                <a:sym typeface="Libre Franklin"/>
              </a:rPr>
              <a:t>work</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Post Employee Work Schedule :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a:t>
            </a:r>
            <a:r>
              <a:rPr lang="en" sz="1500">
                <a:solidFill>
                  <a:schemeClr val="dk1"/>
                </a:solidFill>
                <a:latin typeface="Libre Franklin"/>
                <a:ea typeface="Libre Franklin"/>
                <a:cs typeface="Libre Franklin"/>
                <a:sym typeface="Libre Franklin"/>
              </a:rPr>
              <a:t>work</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Delete Employee Work Schedule By Id :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a:t>
            </a:r>
            <a:r>
              <a:rPr lang="en" sz="1500">
                <a:solidFill>
                  <a:schemeClr val="dk1"/>
                </a:solidFill>
                <a:latin typeface="Libre Franklin"/>
                <a:ea typeface="Libre Franklin"/>
                <a:cs typeface="Libre Franklin"/>
                <a:sym typeface="Libre Franklin"/>
              </a:rPr>
              <a:t>work/id</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Get Employee Work Schedule By Id :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a:t>
            </a:r>
            <a:r>
              <a:rPr lang="en" sz="1500">
                <a:solidFill>
                  <a:schemeClr val="dk1"/>
                </a:solidFill>
                <a:latin typeface="Libre Franklin"/>
                <a:ea typeface="Libre Franklin"/>
                <a:cs typeface="Libre Franklin"/>
                <a:sym typeface="Libre Franklin"/>
              </a:rPr>
              <a:t>work/id</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Update Employee Work Schedule : </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a:t>
            </a:r>
            <a:r>
              <a:rPr lang="en" sz="1500">
                <a:solidFill>
                  <a:schemeClr val="dk1"/>
                </a:solidFill>
                <a:latin typeface="Libre Franklin"/>
                <a:ea typeface="Libre Franklin"/>
                <a:cs typeface="Libre Franklin"/>
                <a:sym typeface="Libre Franklin"/>
              </a:rPr>
              <a:t>work</a:t>
            </a:r>
            <a:endParaRPr sz="1500">
              <a:solidFill>
                <a:schemeClr val="dk1"/>
              </a:solidFill>
              <a:latin typeface="Libre Franklin"/>
              <a:ea typeface="Libre Franklin"/>
              <a:cs typeface="Libre Franklin"/>
              <a:sym typeface="Libre Franklin"/>
            </a:endParaRPr>
          </a:p>
          <a:p>
            <a:pPr marL="457200" lvl="0" indent="-323850" algn="l" rtl="0">
              <a:spcBef>
                <a:spcPts val="0"/>
              </a:spcBef>
              <a:spcAft>
                <a:spcPts val="0"/>
              </a:spcAft>
              <a:buClr>
                <a:schemeClr val="dk1"/>
              </a:buClr>
              <a:buSzPts val="1500"/>
              <a:buFont typeface="Libre Franklin"/>
              <a:buChar char="●"/>
            </a:pPr>
            <a:r>
              <a:rPr lang="en" sz="1500">
                <a:solidFill>
                  <a:schemeClr val="dk1"/>
                </a:solidFill>
                <a:latin typeface="Libre Franklin"/>
                <a:ea typeface="Libre Franklin"/>
                <a:cs typeface="Libre Franklin"/>
                <a:sym typeface="Libre Franklin"/>
              </a:rPr>
              <a:t>Get Employee Work Schedule By Email:</a:t>
            </a:r>
            <a:r>
              <a:rPr lang="en" sz="1500" u="sng">
                <a:solidFill>
                  <a:schemeClr val="dk2"/>
                </a:solidFill>
                <a:latin typeface="Libre Franklin"/>
                <a:ea typeface="Libre Franklin"/>
                <a:cs typeface="Libre Franklin"/>
                <a:sym typeface="Libre Frankli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http://localhost:8081/</a:t>
            </a:r>
            <a:r>
              <a:rPr lang="en" sz="1500">
                <a:solidFill>
                  <a:schemeClr val="dk1"/>
                </a:solidFill>
                <a:latin typeface="Libre Franklin"/>
                <a:ea typeface="Libre Franklin"/>
                <a:cs typeface="Libre Franklin"/>
                <a:sym typeface="Libre Franklin"/>
              </a:rPr>
              <a:t>work/emp/emailofemp</a:t>
            </a:r>
            <a:endParaRPr sz="1500">
              <a:solidFill>
                <a:schemeClr val="dk1"/>
              </a:solidFill>
              <a:latin typeface="Libre Franklin"/>
              <a:ea typeface="Libre Franklin"/>
              <a:cs typeface="Libre Franklin"/>
              <a:sym typeface="Libre Franklin"/>
            </a:endParaRPr>
          </a:p>
          <a:p>
            <a:pPr marL="0" lvl="0" indent="0" algn="ctr"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306" y="964366"/>
            <a:ext cx="8100000" cy="572700"/>
          </a:xfrm>
        </p:spPr>
        <p:txBody>
          <a:bodyPr/>
          <a:lstStyle/>
          <a:p>
            <a:r>
              <a:rPr lang="en-IN" dirty="0" smtClean="0"/>
              <a:t>Unit Testing</a:t>
            </a:r>
            <a:endParaRPr lang="en-IN" dirty="0"/>
          </a:p>
        </p:txBody>
      </p:sp>
      <p:sp>
        <p:nvSpPr>
          <p:cNvPr id="3" name="Rectangle 2"/>
          <p:cNvSpPr/>
          <p:nvPr/>
        </p:nvSpPr>
        <p:spPr>
          <a:xfrm>
            <a:off x="1835105" y="2346429"/>
            <a:ext cx="5385501" cy="523220"/>
          </a:xfrm>
          <a:prstGeom prst="rect">
            <a:avLst/>
          </a:prstGeom>
        </p:spPr>
        <p:txBody>
          <a:bodyPr wrap="square">
            <a:spAutoFit/>
          </a:bodyPr>
          <a:lstStyle/>
          <a:p>
            <a:r>
              <a:rPr lang="en-US" dirty="0"/>
              <a:t/>
            </a:r>
            <a:br>
              <a:rPr lang="en-US" dirty="0"/>
            </a:br>
            <a:endParaRPr lang="en-IN" dirty="0"/>
          </a:p>
        </p:txBody>
      </p:sp>
      <p:sp>
        <p:nvSpPr>
          <p:cNvPr id="4" name="Rectangle 3"/>
          <p:cNvSpPr/>
          <p:nvPr/>
        </p:nvSpPr>
        <p:spPr>
          <a:xfrm>
            <a:off x="1513490" y="1879253"/>
            <a:ext cx="5852160" cy="1569660"/>
          </a:xfrm>
          <a:prstGeom prst="rect">
            <a:avLst/>
          </a:prstGeom>
        </p:spPr>
        <p:txBody>
          <a:bodyPr wrap="square">
            <a:spAutoFit/>
          </a:bodyPr>
          <a:lstStyle/>
          <a:p>
            <a:pPr marL="285750" indent="-285750">
              <a:buFont typeface="Arial" pitchFamily="34" charset="0"/>
              <a:buChar char="•"/>
            </a:pPr>
            <a:r>
              <a:rPr lang="en-US" sz="1600" dirty="0">
                <a:latin typeface="Times New Roman" pitchFamily="18" charset="0"/>
                <a:cs typeface="Times New Roman" pitchFamily="18" charset="0"/>
              </a:rPr>
              <a:t>Unit Testing is defined as a type of software testing where individual components of a software are tested. </a:t>
            </a:r>
            <a:endParaRPr lang="en-US" sz="1600" dirty="0" smtClean="0">
              <a:latin typeface="Times New Roman" pitchFamily="18" charset="0"/>
              <a:cs typeface="Times New Roman" pitchFamily="18" charset="0"/>
            </a:endParaRPr>
          </a:p>
          <a:p>
            <a:pPr marL="285750" indent="-285750">
              <a:buFont typeface="Arial" pitchFamily="34" charset="0"/>
              <a:buChar char="•"/>
            </a:pPr>
            <a:r>
              <a:rPr lang="en-US" sz="1600" dirty="0" smtClean="0">
                <a:latin typeface="Times New Roman" pitchFamily="18" charset="0"/>
                <a:cs typeface="Times New Roman" pitchFamily="18" charset="0"/>
              </a:rPr>
              <a:t>Unit </a:t>
            </a:r>
            <a:r>
              <a:rPr lang="en-US" sz="1600" dirty="0">
                <a:latin typeface="Times New Roman" pitchFamily="18" charset="0"/>
                <a:cs typeface="Times New Roman" pitchFamily="18" charset="0"/>
              </a:rPr>
              <a:t>Testing of the software product is carried out during the development of an application. </a:t>
            </a:r>
            <a:endParaRPr lang="en-US" sz="1600" dirty="0" smtClean="0">
              <a:latin typeface="Times New Roman" pitchFamily="18" charset="0"/>
              <a:cs typeface="Times New Roman" pitchFamily="18" charset="0"/>
            </a:endParaRPr>
          </a:p>
          <a:p>
            <a:pPr marL="285750" indent="-285750">
              <a:buFont typeface="Arial" pitchFamily="34" charset="0"/>
              <a:buChar char="•"/>
            </a:pPr>
            <a:r>
              <a:rPr lang="en-US" sz="1600" dirty="0" smtClean="0">
                <a:latin typeface="Times New Roman" pitchFamily="18" charset="0"/>
                <a:cs typeface="Times New Roman" pitchFamily="18" charset="0"/>
              </a:rPr>
              <a:t>An </a:t>
            </a:r>
            <a:r>
              <a:rPr lang="en-US" sz="1600" dirty="0">
                <a:latin typeface="Times New Roman" pitchFamily="18" charset="0"/>
                <a:cs typeface="Times New Roman" pitchFamily="18" charset="0"/>
              </a:rPr>
              <a:t>individual component may be either an individual function or a procedure.</a:t>
            </a:r>
            <a:endParaRPr lang="en-IN" sz="1600" dirty="0">
              <a:latin typeface="Times New Roman" pitchFamily="18" charset="0"/>
              <a:cs typeface="Times New Roman" pitchFamily="18" charset="0"/>
            </a:endParaRPr>
          </a:p>
        </p:txBody>
      </p:sp>
    </p:spTree>
    <p:extLst>
      <p:ext uri="{BB962C8B-B14F-4D97-AF65-F5344CB8AC3E}">
        <p14:creationId xmlns:p14="http://schemas.microsoft.com/office/powerpoint/2010/main" val="73258753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smtClean="0">
                <a:latin typeface="Times New Roman" pitchFamily="18" charset="0"/>
                <a:cs typeface="Times New Roman" pitchFamily="18" charset="0"/>
              </a:rPr>
              <a:t>Regression-Testing </a:t>
            </a:r>
            <a:r>
              <a:rPr lang="en-IN" sz="3200" dirty="0">
                <a:latin typeface="Times New Roman" pitchFamily="18" charset="0"/>
                <a:cs typeface="Times New Roman" pitchFamily="18" charset="0"/>
              </a:rPr>
              <a:t>Framework</a:t>
            </a:r>
          </a:p>
        </p:txBody>
      </p:sp>
      <p:sp>
        <p:nvSpPr>
          <p:cNvPr id="3" name="Rectangle 2"/>
          <p:cNvSpPr/>
          <p:nvPr/>
        </p:nvSpPr>
        <p:spPr>
          <a:xfrm>
            <a:off x="1469345" y="1448366"/>
            <a:ext cx="6621517" cy="2962158"/>
          </a:xfrm>
          <a:prstGeom prst="rect">
            <a:avLst/>
          </a:prstGeom>
        </p:spPr>
        <p:txBody>
          <a:bodyPr wrap="square">
            <a:spAutoFit/>
          </a:bodyPr>
          <a:lstStyle/>
          <a:p>
            <a:pPr fontAlgn="base">
              <a:lnSpc>
                <a:spcPct val="150000"/>
              </a:lnSpc>
              <a:buFont typeface="Arial"/>
              <a:buChar char="•"/>
            </a:pPr>
            <a:r>
              <a:rPr lang="en-US" dirty="0" err="1">
                <a:latin typeface="Times New Roman"/>
              </a:rPr>
              <a:t>JUnit</a:t>
            </a:r>
            <a:r>
              <a:rPr lang="en-US" dirty="0">
                <a:latin typeface="Times New Roman"/>
              </a:rPr>
              <a:t> is a regression-testing framework that developers can use to write unit tests as they develop systems. </a:t>
            </a:r>
          </a:p>
          <a:p>
            <a:pPr fontAlgn="base">
              <a:lnSpc>
                <a:spcPct val="150000"/>
              </a:lnSpc>
              <a:buFont typeface="Arial"/>
              <a:buChar char="•"/>
            </a:pPr>
            <a:r>
              <a:rPr lang="en-US" dirty="0">
                <a:latin typeface="Times New Roman"/>
              </a:rPr>
              <a:t>This framework creates a relationship between development and testing. You start coding according to the specification &amp; need after that use the </a:t>
            </a:r>
            <a:r>
              <a:rPr lang="en-US" dirty="0" err="1">
                <a:latin typeface="Times New Roman"/>
              </a:rPr>
              <a:t>JUnit</a:t>
            </a:r>
            <a:r>
              <a:rPr lang="en-US" dirty="0">
                <a:latin typeface="Times New Roman"/>
              </a:rPr>
              <a:t> test runners to verify how much it deviates from the intended goal. </a:t>
            </a:r>
          </a:p>
          <a:p>
            <a:pPr fontAlgn="base">
              <a:lnSpc>
                <a:spcPct val="150000"/>
              </a:lnSpc>
              <a:buFont typeface="Arial"/>
              <a:buChar char="•"/>
            </a:pPr>
            <a:r>
              <a:rPr lang="en-US" dirty="0">
                <a:latin typeface="Times New Roman"/>
              </a:rPr>
              <a:t>This really helps to develop test suites that can be run any time when you make any changes in your code.</a:t>
            </a:r>
          </a:p>
          <a:p>
            <a:pPr fontAlgn="base">
              <a:lnSpc>
                <a:spcPct val="150000"/>
              </a:lnSpc>
              <a:buFont typeface="Arial"/>
              <a:buChar char="•"/>
            </a:pPr>
            <a:r>
              <a:rPr lang="en-US" dirty="0">
                <a:latin typeface="Times New Roman"/>
              </a:rPr>
              <a:t>This all process will make you sure that the modifications in the code will not break your system without your knowledge</a:t>
            </a:r>
          </a:p>
        </p:txBody>
      </p:sp>
    </p:spTree>
    <p:extLst>
      <p:ext uri="{BB962C8B-B14F-4D97-AF65-F5344CB8AC3E}">
        <p14:creationId xmlns:p14="http://schemas.microsoft.com/office/powerpoint/2010/main" val="39107868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Why use </a:t>
            </a:r>
            <a:r>
              <a:rPr lang="en-IN" sz="3200" dirty="0" err="1"/>
              <a:t>JUnit</a:t>
            </a:r>
            <a:r>
              <a:rPr lang="en-IN" sz="3200" dirty="0"/>
              <a:t>?</a:t>
            </a:r>
          </a:p>
        </p:txBody>
      </p:sp>
      <p:sp>
        <p:nvSpPr>
          <p:cNvPr id="3" name="Rectangle 2"/>
          <p:cNvSpPr/>
          <p:nvPr/>
        </p:nvSpPr>
        <p:spPr>
          <a:xfrm>
            <a:off x="1135117" y="1799964"/>
            <a:ext cx="6123327" cy="2462213"/>
          </a:xfrm>
          <a:prstGeom prst="rect">
            <a:avLst/>
          </a:prstGeom>
        </p:spPr>
        <p:txBody>
          <a:bodyPr wrap="square">
            <a:spAutoFit/>
          </a:bodyPr>
          <a:lstStyle/>
          <a:p>
            <a:pPr fontAlgn="base"/>
            <a:r>
              <a:rPr lang="en-US" dirty="0" err="1"/>
              <a:t>JUnit</a:t>
            </a:r>
            <a:r>
              <a:rPr lang="en-US" dirty="0"/>
              <a:t> provides also a graphical user interface (GUI) which makes it possible to write and test source code quickly and easily. </a:t>
            </a:r>
          </a:p>
          <a:p>
            <a:pPr fontAlgn="base"/>
            <a:r>
              <a:rPr lang="en-US" dirty="0"/>
              <a:t>To write and run repeatable tests.</a:t>
            </a:r>
          </a:p>
          <a:p>
            <a:pPr fontAlgn="base"/>
            <a:r>
              <a:rPr lang="en-US" dirty="0"/>
              <a:t>Programmers normally write their code, then write tests for it. Better to write tests while writing code.</a:t>
            </a:r>
          </a:p>
          <a:p>
            <a:pPr fontAlgn="base"/>
            <a:r>
              <a:rPr lang="en-US" dirty="0" err="1"/>
              <a:t>JUnit</a:t>
            </a:r>
            <a:r>
              <a:rPr lang="en-US" dirty="0"/>
              <a:t> provides a framework to keep tests small and simple to test specific areas of code. </a:t>
            </a:r>
          </a:p>
          <a:p>
            <a:pPr fontAlgn="base"/>
            <a:r>
              <a:rPr lang="en-US" dirty="0" err="1"/>
              <a:t>JUnit</a:t>
            </a:r>
            <a:r>
              <a:rPr lang="en-US" dirty="0"/>
              <a:t> shows test progress in a bar that is green if testing is going fine and it turns red when a test fails.</a:t>
            </a:r>
          </a:p>
          <a:p>
            <a:pPr fontAlgn="base"/>
            <a:r>
              <a:rPr lang="en-US" dirty="0"/>
              <a:t>We can run multiple tests concurrently. The simplicity of </a:t>
            </a:r>
            <a:r>
              <a:rPr lang="en-US" dirty="0" err="1"/>
              <a:t>JUnit</a:t>
            </a:r>
            <a:r>
              <a:rPr lang="en-US" dirty="0"/>
              <a:t> makes it possible for the software developer to easily correct bugs as they are found.</a:t>
            </a:r>
          </a:p>
        </p:txBody>
      </p:sp>
    </p:spTree>
    <p:extLst>
      <p:ext uri="{BB962C8B-B14F-4D97-AF65-F5344CB8AC3E}">
        <p14:creationId xmlns:p14="http://schemas.microsoft.com/office/powerpoint/2010/main" val="14437999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32"/>
          <p:cNvSpPr/>
          <p:nvPr/>
        </p:nvSpPr>
        <p:spPr>
          <a:xfrm rot="10800000">
            <a:off x="1476158" y="2396721"/>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44" name="Google Shape;744;p32"/>
          <p:cNvSpPr txBox="1">
            <a:spLocks noGrp="1"/>
          </p:cNvSpPr>
          <p:nvPr>
            <p:ph type="subTitle" idx="2"/>
          </p:nvPr>
        </p:nvSpPr>
        <p:spPr>
          <a:xfrm>
            <a:off x="1374133" y="2823883"/>
            <a:ext cx="2439300" cy="9927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Clr>
                <a:schemeClr val="accent1"/>
              </a:buClr>
              <a:buSzPts val="1600"/>
              <a:buFont typeface="Arial"/>
              <a:buChar char="•"/>
            </a:pPr>
            <a:r>
              <a:rPr lang="en" sz="1600">
                <a:latin typeface="Times New Roman"/>
                <a:ea typeface="Times New Roman"/>
                <a:cs typeface="Times New Roman"/>
                <a:sym typeface="Times New Roman"/>
              </a:rPr>
              <a:t>Visual Studio</a:t>
            </a:r>
            <a:endParaRPr/>
          </a:p>
          <a:p>
            <a:pPr marL="285750" lvl="0" indent="-285750" algn="l" rtl="0">
              <a:lnSpc>
                <a:spcPct val="100000"/>
              </a:lnSpc>
              <a:spcBef>
                <a:spcPts val="0"/>
              </a:spcBef>
              <a:spcAft>
                <a:spcPts val="0"/>
              </a:spcAft>
              <a:buClr>
                <a:schemeClr val="accent1"/>
              </a:buClr>
              <a:buSzPts val="1600"/>
              <a:buFont typeface="Arial"/>
              <a:buChar char="•"/>
            </a:pPr>
            <a:r>
              <a:rPr lang="en" sz="1600">
                <a:latin typeface="Times New Roman"/>
                <a:ea typeface="Times New Roman"/>
                <a:cs typeface="Times New Roman"/>
                <a:sym typeface="Times New Roman"/>
              </a:rPr>
              <a:t>Angular</a:t>
            </a:r>
            <a:endParaRPr/>
          </a:p>
          <a:p>
            <a:pPr marL="285750" lvl="0" indent="-285750" algn="l" rtl="0">
              <a:lnSpc>
                <a:spcPct val="100000"/>
              </a:lnSpc>
              <a:spcBef>
                <a:spcPts val="0"/>
              </a:spcBef>
              <a:spcAft>
                <a:spcPts val="0"/>
              </a:spcAft>
              <a:buClr>
                <a:schemeClr val="accent1"/>
              </a:buClr>
              <a:buSzPts val="1600"/>
              <a:buFont typeface="Arial"/>
              <a:buChar char="•"/>
            </a:pPr>
            <a:r>
              <a:rPr lang="en" sz="1600">
                <a:latin typeface="Times New Roman"/>
                <a:ea typeface="Times New Roman"/>
                <a:cs typeface="Times New Roman"/>
                <a:sym typeface="Times New Roman"/>
              </a:rPr>
              <a:t>HTML</a:t>
            </a:r>
            <a:endParaRPr/>
          </a:p>
          <a:p>
            <a:pPr marL="285750" lvl="0" indent="-285750" algn="l" rtl="0">
              <a:lnSpc>
                <a:spcPct val="100000"/>
              </a:lnSpc>
              <a:spcBef>
                <a:spcPts val="0"/>
              </a:spcBef>
              <a:spcAft>
                <a:spcPts val="0"/>
              </a:spcAft>
              <a:buClr>
                <a:schemeClr val="accent1"/>
              </a:buClr>
              <a:buSzPts val="1600"/>
              <a:buFont typeface="Arial"/>
              <a:buChar char="•"/>
            </a:pPr>
            <a:r>
              <a:rPr lang="en" sz="1600">
                <a:latin typeface="Times New Roman"/>
                <a:ea typeface="Times New Roman"/>
                <a:cs typeface="Times New Roman"/>
                <a:sym typeface="Times New Roman"/>
              </a:rPr>
              <a:t>CSS</a:t>
            </a:r>
            <a:endParaRPr/>
          </a:p>
          <a:p>
            <a:pPr marL="285750" lvl="0" indent="-285750" algn="l" rtl="0">
              <a:lnSpc>
                <a:spcPct val="100000"/>
              </a:lnSpc>
              <a:spcBef>
                <a:spcPts val="0"/>
              </a:spcBef>
              <a:spcAft>
                <a:spcPts val="0"/>
              </a:spcAft>
              <a:buClr>
                <a:schemeClr val="accent1"/>
              </a:buClr>
              <a:buSzPts val="1600"/>
              <a:buFont typeface="Arial"/>
              <a:buChar char="•"/>
            </a:pPr>
            <a:r>
              <a:rPr lang="en" sz="1600">
                <a:latin typeface="Times New Roman"/>
                <a:ea typeface="Times New Roman"/>
                <a:cs typeface="Times New Roman"/>
                <a:sym typeface="Times New Roman"/>
              </a:rPr>
              <a:t>BOOTSTRAP</a:t>
            </a:r>
            <a:endParaRPr/>
          </a:p>
        </p:txBody>
      </p:sp>
      <p:sp>
        <p:nvSpPr>
          <p:cNvPr id="745" name="Google Shape;745;p32"/>
          <p:cNvSpPr txBox="1">
            <a:spLocks noGrp="1"/>
          </p:cNvSpPr>
          <p:nvPr>
            <p:ph type="subTitle" idx="1"/>
          </p:nvPr>
        </p:nvSpPr>
        <p:spPr>
          <a:xfrm>
            <a:off x="1374146" y="1863333"/>
            <a:ext cx="1866600" cy="495000"/>
          </a:xfrm>
          <a:prstGeom prst="rect">
            <a:avLst/>
          </a:prstGeom>
          <a:noFill/>
          <a:ln>
            <a:noFill/>
          </a:ln>
        </p:spPr>
        <p:txBody>
          <a:bodyPr spcFirstLastPara="1" wrap="square" lIns="91425" tIns="91425" rIns="90000" bIns="91425" anchor="t" anchorCtr="0">
            <a:noAutofit/>
          </a:bodyPr>
          <a:lstStyle/>
          <a:p>
            <a:pPr marL="0" lvl="0" indent="0" algn="l" rtl="0">
              <a:lnSpc>
                <a:spcPct val="115000"/>
              </a:lnSpc>
              <a:spcBef>
                <a:spcPts val="0"/>
              </a:spcBef>
              <a:spcAft>
                <a:spcPts val="1600"/>
              </a:spcAft>
              <a:buSzPts val="1400"/>
              <a:buNone/>
            </a:pPr>
            <a:r>
              <a:rPr lang="en">
                <a:latin typeface="Times New Roman"/>
                <a:ea typeface="Times New Roman"/>
                <a:cs typeface="Times New Roman"/>
                <a:sym typeface="Times New Roman"/>
              </a:rPr>
              <a:t>FRONT END</a:t>
            </a:r>
            <a:endParaRPr>
              <a:latin typeface="Times New Roman"/>
              <a:ea typeface="Times New Roman"/>
              <a:cs typeface="Times New Roman"/>
              <a:sym typeface="Times New Roman"/>
            </a:endParaRPr>
          </a:p>
        </p:txBody>
      </p:sp>
      <p:sp>
        <p:nvSpPr>
          <p:cNvPr id="746" name="Google Shape;746;p32"/>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a:latin typeface="Times New Roman"/>
                <a:ea typeface="Times New Roman"/>
                <a:cs typeface="Times New Roman"/>
                <a:sym typeface="Times New Roman"/>
              </a:rPr>
              <a:t>Tools &amp; Languages </a:t>
            </a:r>
            <a:endParaRPr/>
          </a:p>
        </p:txBody>
      </p:sp>
      <p:sp>
        <p:nvSpPr>
          <p:cNvPr id="747" name="Google Shape;747;p32"/>
          <p:cNvSpPr txBox="1">
            <a:spLocks noGrp="1"/>
          </p:cNvSpPr>
          <p:nvPr>
            <p:ph type="subTitle" idx="3"/>
          </p:nvPr>
        </p:nvSpPr>
        <p:spPr>
          <a:xfrm>
            <a:off x="5525286" y="1863333"/>
            <a:ext cx="1866600" cy="49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r>
              <a:rPr lang="en">
                <a:latin typeface="Times New Roman"/>
                <a:ea typeface="Times New Roman"/>
                <a:cs typeface="Times New Roman"/>
                <a:sym typeface="Times New Roman"/>
              </a:rPr>
              <a:t>BACK END</a:t>
            </a:r>
            <a:endParaRPr>
              <a:latin typeface="Times New Roman"/>
              <a:ea typeface="Times New Roman"/>
              <a:cs typeface="Times New Roman"/>
              <a:sym typeface="Times New Roman"/>
            </a:endParaRPr>
          </a:p>
        </p:txBody>
      </p:sp>
      <p:sp>
        <p:nvSpPr>
          <p:cNvPr id="748" name="Google Shape;748;p32"/>
          <p:cNvSpPr txBox="1">
            <a:spLocks noGrp="1"/>
          </p:cNvSpPr>
          <p:nvPr>
            <p:ph type="subTitle" idx="4"/>
          </p:nvPr>
        </p:nvSpPr>
        <p:spPr>
          <a:xfrm>
            <a:off x="5525299" y="2823882"/>
            <a:ext cx="2439300" cy="1465895"/>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Clr>
                <a:schemeClr val="accent1"/>
              </a:buClr>
              <a:buSzPts val="1600"/>
              <a:buFont typeface="Arial"/>
              <a:buChar char="•"/>
            </a:pPr>
            <a:r>
              <a:rPr lang="en" sz="1600">
                <a:latin typeface="Times New Roman"/>
                <a:ea typeface="Times New Roman"/>
                <a:cs typeface="Times New Roman"/>
                <a:sym typeface="Times New Roman"/>
              </a:rPr>
              <a:t>Spring Tool Suite</a:t>
            </a:r>
            <a:endParaRPr/>
          </a:p>
          <a:p>
            <a:pPr marL="285750" lvl="0" indent="-285750" algn="l" rtl="0">
              <a:lnSpc>
                <a:spcPct val="100000"/>
              </a:lnSpc>
              <a:spcBef>
                <a:spcPts val="0"/>
              </a:spcBef>
              <a:spcAft>
                <a:spcPts val="0"/>
              </a:spcAft>
              <a:buClr>
                <a:schemeClr val="accent1"/>
              </a:buClr>
              <a:buSzPts val="1600"/>
              <a:buFont typeface="Arial"/>
              <a:buChar char="•"/>
            </a:pPr>
            <a:r>
              <a:rPr lang="en" sz="1600">
                <a:latin typeface="Times New Roman"/>
                <a:ea typeface="Times New Roman"/>
                <a:cs typeface="Times New Roman"/>
                <a:sym typeface="Times New Roman"/>
              </a:rPr>
              <a:t>MySQL</a:t>
            </a:r>
            <a:endParaRPr/>
          </a:p>
          <a:p>
            <a:pPr marL="285750" lvl="0" indent="-285750" algn="l" rtl="0">
              <a:lnSpc>
                <a:spcPct val="100000"/>
              </a:lnSpc>
              <a:spcBef>
                <a:spcPts val="0"/>
              </a:spcBef>
              <a:spcAft>
                <a:spcPts val="0"/>
              </a:spcAft>
              <a:buClr>
                <a:schemeClr val="accent1"/>
              </a:buClr>
              <a:buSzPts val="1600"/>
              <a:buFont typeface="Arial"/>
              <a:buChar char="•"/>
            </a:pPr>
            <a:r>
              <a:rPr lang="en" sz="1600">
                <a:latin typeface="Times New Roman"/>
                <a:ea typeface="Times New Roman"/>
                <a:cs typeface="Times New Roman"/>
                <a:sym typeface="Times New Roman"/>
              </a:rPr>
              <a:t>Spring boot</a:t>
            </a:r>
            <a:endParaRPr/>
          </a:p>
          <a:p>
            <a:pPr marL="285750" lvl="0" indent="-285750" algn="l" rtl="0">
              <a:lnSpc>
                <a:spcPct val="100000"/>
              </a:lnSpc>
              <a:spcBef>
                <a:spcPts val="0"/>
              </a:spcBef>
              <a:spcAft>
                <a:spcPts val="0"/>
              </a:spcAft>
              <a:buClr>
                <a:schemeClr val="accent1"/>
              </a:buClr>
              <a:buSzPts val="1600"/>
              <a:buFont typeface="Arial"/>
              <a:buChar char="•"/>
            </a:pPr>
            <a:r>
              <a:rPr lang="en" sz="1600">
                <a:latin typeface="Times New Roman"/>
                <a:ea typeface="Times New Roman"/>
                <a:cs typeface="Times New Roman"/>
                <a:sym typeface="Times New Roman"/>
              </a:rPr>
              <a:t>Postman</a:t>
            </a:r>
            <a:endParaRPr/>
          </a:p>
          <a:p>
            <a:pPr marL="285750" lvl="0" indent="-285750" algn="l" rtl="0">
              <a:lnSpc>
                <a:spcPct val="100000"/>
              </a:lnSpc>
              <a:spcBef>
                <a:spcPts val="0"/>
              </a:spcBef>
              <a:spcAft>
                <a:spcPts val="0"/>
              </a:spcAft>
              <a:buClr>
                <a:schemeClr val="accent1"/>
              </a:buClr>
              <a:buSzPts val="1600"/>
              <a:buFont typeface="Arial"/>
              <a:buChar char="•"/>
            </a:pPr>
            <a:r>
              <a:rPr lang="en">
                <a:latin typeface="Times New Roman"/>
                <a:ea typeface="Times New Roman"/>
                <a:cs typeface="Times New Roman"/>
                <a:sym typeface="Times New Roman"/>
              </a:rPr>
              <a:t>Junit</a:t>
            </a:r>
            <a:endParaRPr sz="1600">
              <a:latin typeface="Times New Roman"/>
              <a:ea typeface="Times New Roman"/>
              <a:cs typeface="Times New Roman"/>
              <a:sym typeface="Times New Roman"/>
            </a:endParaRPr>
          </a:p>
        </p:txBody>
      </p:sp>
      <p:sp>
        <p:nvSpPr>
          <p:cNvPr id="749" name="Google Shape;749;p32"/>
          <p:cNvSpPr/>
          <p:nvPr/>
        </p:nvSpPr>
        <p:spPr>
          <a:xfrm rot="10800000">
            <a:off x="5627330" y="2396721"/>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91"/>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sz="3600">
                <a:latin typeface="Times New Roman"/>
                <a:ea typeface="Times New Roman"/>
                <a:cs typeface="Times New Roman"/>
                <a:sym typeface="Times New Roman"/>
              </a:rPr>
              <a:t>JUnit Testing:</a:t>
            </a:r>
            <a:endParaRPr sz="3600">
              <a:latin typeface="Times New Roman"/>
              <a:ea typeface="Times New Roman"/>
              <a:cs typeface="Times New Roman"/>
              <a:sym typeface="Times New Roman"/>
            </a:endParaRPr>
          </a:p>
          <a:p>
            <a:pPr marL="0" lvl="0" indent="0" algn="l" rtl="0">
              <a:lnSpc>
                <a:spcPct val="100000"/>
              </a:lnSpc>
              <a:spcBef>
                <a:spcPts val="0"/>
              </a:spcBef>
              <a:spcAft>
                <a:spcPts val="0"/>
              </a:spcAft>
              <a:buSzPts val="4100"/>
              <a:buNone/>
            </a:pPr>
            <a:r>
              <a:rPr lang="en" sz="1500">
                <a:solidFill>
                  <a:schemeClr val="dk1"/>
                </a:solidFill>
                <a:latin typeface="Libre Franklin"/>
                <a:ea typeface="Libre Franklin"/>
                <a:cs typeface="Libre Franklin"/>
                <a:sym typeface="Libre Franklin"/>
              </a:rPr>
              <a:t>   </a:t>
            </a:r>
            <a:r>
              <a:rPr lang="en" sz="1500" u="sng">
                <a:solidFill>
                  <a:schemeClr val="dk1"/>
                </a:solidFill>
                <a:latin typeface="Times New Roman"/>
                <a:ea typeface="Times New Roman"/>
                <a:cs typeface="Times New Roman"/>
                <a:sym typeface="Times New Roman"/>
              </a:rPr>
              <a:t>JUnit Testing Output:</a:t>
            </a:r>
            <a:r>
              <a:rPr lang="en" u="sng">
                <a:latin typeface="Times New Roman"/>
                <a:ea typeface="Times New Roman"/>
                <a:cs typeface="Times New Roman"/>
                <a:sym typeface="Times New Roman"/>
              </a:rPr>
              <a:t> </a:t>
            </a:r>
            <a:endParaRPr u="sng">
              <a:latin typeface="Times New Roman"/>
              <a:ea typeface="Times New Roman"/>
              <a:cs typeface="Times New Roman"/>
              <a:sym typeface="Times New Roman"/>
            </a:endParaRPr>
          </a:p>
          <a:p>
            <a:pPr marL="0" lvl="0" indent="0" algn="ctr" rtl="0">
              <a:lnSpc>
                <a:spcPct val="100000"/>
              </a:lnSpc>
              <a:spcBef>
                <a:spcPts val="0"/>
              </a:spcBef>
              <a:spcAft>
                <a:spcPts val="0"/>
              </a:spcAft>
              <a:buSzPts val="4100"/>
              <a:buNone/>
            </a:pPr>
            <a:endParaRPr/>
          </a:p>
        </p:txBody>
      </p:sp>
      <p:pic>
        <p:nvPicPr>
          <p:cNvPr id="1902" name="Google Shape;1902;p91"/>
          <p:cNvPicPr preferRelativeResize="0"/>
          <p:nvPr/>
        </p:nvPicPr>
        <p:blipFill>
          <a:blip r:embed="rId3">
            <a:alphaModFix/>
          </a:blip>
          <a:stretch>
            <a:fillRect/>
          </a:stretch>
        </p:blipFill>
        <p:spPr>
          <a:xfrm>
            <a:off x="1697600" y="1813300"/>
            <a:ext cx="6280027" cy="3038799"/>
          </a:xfrm>
          <a:prstGeom prst="rect">
            <a:avLst/>
          </a:prstGeom>
          <a:noFill/>
          <a:ln>
            <a:noFill/>
          </a:ln>
        </p:spPr>
      </p:pic>
      <p:sp>
        <p:nvSpPr>
          <p:cNvPr id="2" name="Rectangle 1"/>
          <p:cNvSpPr/>
          <p:nvPr/>
        </p:nvSpPr>
        <p:spPr>
          <a:xfrm>
            <a:off x="4454820" y="2417862"/>
            <a:ext cx="234360" cy="307777"/>
          </a:xfrm>
          <a:prstGeom prst="rect">
            <a:avLst/>
          </a:prstGeom>
        </p:spPr>
        <p:txBody>
          <a:bodyPr wrap="none">
            <a:spAutoFit/>
          </a:bodyPr>
          <a:lstStyle/>
          <a:p>
            <a:r>
              <a:rPr lang="en-IN" dirty="0"/>
              <a:t> </a:t>
            </a:r>
          </a:p>
        </p:txBody>
      </p:sp>
      <p:sp>
        <p:nvSpPr>
          <p:cNvPr id="3" name="Rectangle 2"/>
          <p:cNvSpPr/>
          <p:nvPr/>
        </p:nvSpPr>
        <p:spPr>
          <a:xfrm>
            <a:off x="4454820" y="2417862"/>
            <a:ext cx="234360" cy="307777"/>
          </a:xfrm>
          <a:prstGeom prst="rect">
            <a:avLst/>
          </a:prstGeom>
        </p:spPr>
        <p:txBody>
          <a:bodyPr wrap="none">
            <a:spAutoFit/>
          </a:bodyPr>
          <a:lstStyle/>
          <a:p>
            <a:r>
              <a:rPr lang="en-IN" dirty="0"/>
              <a:t> </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054050" y="1544249"/>
            <a:ext cx="7162938" cy="2743971"/>
          </a:xfrm>
        </p:spPr>
        <p:txBody>
          <a:bodyPr/>
          <a:lstStyle/>
          <a:p>
            <a:pPr>
              <a:lnSpc>
                <a:spcPct val="150000"/>
              </a:lnSpc>
              <a:buFont typeface="Arial" pitchFamily="34" charset="0"/>
              <a:buChar char="•"/>
            </a:pPr>
            <a:r>
              <a:rPr lang="en-US" sz="1800" dirty="0">
                <a:latin typeface="Times New Roman" pitchFamily="18" charset="0"/>
                <a:cs typeface="Times New Roman" pitchFamily="18" charset="0"/>
              </a:rPr>
              <a:t>This project has many future applications like it can be used in any of the Retail Outlet of Any Type companies. </a:t>
            </a:r>
            <a:endParaRPr lang="en-US" sz="1800" dirty="0" smtClean="0">
              <a:latin typeface="Times New Roman" pitchFamily="18" charset="0"/>
              <a:cs typeface="Times New Roman" pitchFamily="18" charset="0"/>
            </a:endParaRPr>
          </a:p>
          <a:p>
            <a:pPr>
              <a:lnSpc>
                <a:spcPct val="150000"/>
              </a:lnSpc>
              <a:buFont typeface="Arial" pitchFamily="34" charset="0"/>
              <a:buChar char="•"/>
            </a:pPr>
            <a:r>
              <a:rPr lang="en-US" sz="1800" dirty="0" smtClean="0">
                <a:latin typeface="Times New Roman" pitchFamily="18" charset="0"/>
                <a:cs typeface="Times New Roman" pitchFamily="18" charset="0"/>
              </a:rPr>
              <a:t>This </a:t>
            </a:r>
            <a:r>
              <a:rPr lang="en-US" sz="1800" dirty="0">
                <a:latin typeface="Times New Roman" pitchFamily="18" charset="0"/>
                <a:cs typeface="Times New Roman" pitchFamily="18" charset="0"/>
              </a:rPr>
              <a:t>project was build keeping in mind all the requirements of these outlets and they can be implemented in any such type of organization with very few </a:t>
            </a:r>
            <a:r>
              <a:rPr lang="en-US" sz="1800" dirty="0" smtClean="0">
                <a:latin typeface="Times New Roman" pitchFamily="18" charset="0"/>
                <a:cs typeface="Times New Roman" pitchFamily="18" charset="0"/>
              </a:rPr>
              <a:t>modifications</a:t>
            </a:r>
            <a:r>
              <a:rPr lang="en-US" dirty="0" smtClean="0">
                <a:latin typeface="Times New Roman" pitchFamily="18" charset="0"/>
                <a:cs typeface="Times New Roman" pitchFamily="18" charset="0"/>
              </a:rPr>
              <a:t>. </a:t>
            </a:r>
            <a:endParaRPr lang="en-IN" dirty="0">
              <a:latin typeface="Times New Roman" pitchFamily="18" charset="0"/>
              <a:cs typeface="Times New Roman" pitchFamily="18" charset="0"/>
            </a:endParaRPr>
          </a:p>
        </p:txBody>
      </p:sp>
      <p:sp>
        <p:nvSpPr>
          <p:cNvPr id="3" name="Title 2"/>
          <p:cNvSpPr>
            <a:spLocks noGrp="1"/>
          </p:cNvSpPr>
          <p:nvPr>
            <p:ph type="title"/>
          </p:nvPr>
        </p:nvSpPr>
        <p:spPr/>
        <p:txBody>
          <a:bodyPr/>
          <a:lstStyle/>
          <a:p>
            <a:pPr algn="ctr"/>
            <a:r>
              <a:rPr lang="en-US" sz="3600" dirty="0" smtClean="0">
                <a:latin typeface="Times New Roman" pitchFamily="18" charset="0"/>
                <a:cs typeface="Times New Roman" pitchFamily="18" charset="0"/>
              </a:rPr>
              <a:t>Future scope</a:t>
            </a:r>
            <a:endParaRPr lang="en-IN" sz="3600" dirty="0">
              <a:latin typeface="Times New Roman" pitchFamily="18" charset="0"/>
              <a:cs typeface="Times New Roman" pitchFamily="18" charset="0"/>
            </a:endParaRPr>
          </a:p>
        </p:txBody>
      </p:sp>
    </p:spTree>
    <p:extLst>
      <p:ext uri="{BB962C8B-B14F-4D97-AF65-F5344CB8AC3E}">
        <p14:creationId xmlns:p14="http://schemas.microsoft.com/office/powerpoint/2010/main" val="42656388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92"/>
          <p:cNvSpPr txBox="1">
            <a:spLocks noGrp="1"/>
          </p:cNvSpPr>
          <p:nvPr>
            <p:ph type="subTitle" idx="1"/>
          </p:nvPr>
        </p:nvSpPr>
        <p:spPr>
          <a:xfrm>
            <a:off x="823551" y="1253067"/>
            <a:ext cx="6559382" cy="3691466"/>
          </a:xfrm>
          <a:prstGeom prst="rect">
            <a:avLst/>
          </a:prstGeom>
          <a:noFill/>
          <a:ln>
            <a:noFill/>
          </a:ln>
        </p:spPr>
        <p:txBody>
          <a:bodyPr spcFirstLastPara="1" wrap="square" lIns="91425" tIns="91425" rIns="90000" bIns="91425" anchor="t" anchorCtr="0">
            <a:noAutofit/>
          </a:bodyPr>
          <a:lstStyle/>
          <a:p>
            <a:pPr marL="285750" lvl="0" indent="-285750" algn="just" rtl="0">
              <a:lnSpc>
                <a:spcPct val="100000"/>
              </a:lnSpc>
              <a:spcBef>
                <a:spcPts val="0"/>
              </a:spcBef>
              <a:spcAft>
                <a:spcPts val="0"/>
              </a:spcAft>
              <a:buSzPts val="1600"/>
              <a:buFont typeface="Arial"/>
              <a:buChar char="•"/>
            </a:pPr>
            <a:r>
              <a:rPr lang="en" sz="1800" dirty="0">
                <a:latin typeface="Times New Roman" pitchFamily="18" charset="0"/>
                <a:cs typeface="Times New Roman" pitchFamily="18" charset="0"/>
              </a:rPr>
              <a:t>“Employee Payroll Management System” is developed to achieve maximum efficiency and reduce the time taken to handle the Payroll activity. </a:t>
            </a:r>
            <a:endParaRPr sz="1800" dirty="0">
              <a:latin typeface="Times New Roman" pitchFamily="18" charset="0"/>
              <a:cs typeface="Times New Roman" pitchFamily="18" charset="0"/>
            </a:endParaRPr>
          </a:p>
          <a:p>
            <a:pPr marL="285750" lvl="0" indent="-285750" algn="just" rtl="0">
              <a:lnSpc>
                <a:spcPct val="100000"/>
              </a:lnSpc>
              <a:spcBef>
                <a:spcPts val="0"/>
              </a:spcBef>
              <a:spcAft>
                <a:spcPts val="0"/>
              </a:spcAft>
              <a:buSzPts val="1600"/>
              <a:buFont typeface="Arial"/>
              <a:buChar char="•"/>
            </a:pPr>
            <a:r>
              <a:rPr lang="en" sz="1800" dirty="0">
                <a:latin typeface="Times New Roman" pitchFamily="18" charset="0"/>
                <a:cs typeface="Times New Roman" pitchFamily="18" charset="0"/>
              </a:rPr>
              <a:t>It is designed to replace an existing manual record system thereby reducing time taken for calculations and for storing data. </a:t>
            </a:r>
            <a:endParaRPr sz="1800" dirty="0">
              <a:latin typeface="Times New Roman" pitchFamily="18" charset="0"/>
              <a:cs typeface="Times New Roman" pitchFamily="18" charset="0"/>
            </a:endParaRPr>
          </a:p>
          <a:p>
            <a:pPr marL="285750" lvl="0" indent="-285750" algn="just" rtl="0">
              <a:lnSpc>
                <a:spcPct val="100000"/>
              </a:lnSpc>
              <a:spcBef>
                <a:spcPts val="0"/>
              </a:spcBef>
              <a:spcAft>
                <a:spcPts val="0"/>
              </a:spcAft>
              <a:buSzPts val="1600"/>
              <a:buFont typeface="Arial"/>
              <a:buChar char="•"/>
            </a:pPr>
            <a:r>
              <a:rPr lang="en" sz="1800" dirty="0">
                <a:latin typeface="Times New Roman" pitchFamily="18" charset="0"/>
                <a:cs typeface="Times New Roman" pitchFamily="18" charset="0"/>
              </a:rPr>
              <a:t>The implementation of the system in the organization will considerably reduce data entry, time and also provide readily calculated reports</a:t>
            </a:r>
            <a:r>
              <a:rPr lang="en" sz="1800" dirty="0"/>
              <a:t>.</a:t>
            </a:r>
            <a:endParaRPr sz="1800" dirty="0">
              <a:latin typeface="Times New Roman"/>
              <a:ea typeface="Times New Roman"/>
              <a:cs typeface="Times New Roman"/>
              <a:sym typeface="Times New Roman"/>
            </a:endParaRPr>
          </a:p>
        </p:txBody>
      </p:sp>
      <p:sp>
        <p:nvSpPr>
          <p:cNvPr id="1908" name="Google Shape;1908;p92"/>
          <p:cNvSpPr txBox="1">
            <a:spLocks noGrp="1"/>
          </p:cNvSpPr>
          <p:nvPr>
            <p:ph type="title"/>
          </p:nvPr>
        </p:nvSpPr>
        <p:spPr>
          <a:xfrm>
            <a:off x="336742" y="344645"/>
            <a:ext cx="7533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a:latin typeface="Garamond"/>
                <a:ea typeface="Garamond"/>
                <a:cs typeface="Garamond"/>
                <a:sym typeface="Garamond"/>
              </a:rPr>
              <a:t>Conclusion</a:t>
            </a:r>
            <a:endParaRPr>
              <a:latin typeface="Garamond"/>
              <a:ea typeface="Garamond"/>
              <a:cs typeface="Garamond"/>
              <a:sym typeface="Garamond"/>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12"/>
        <p:cNvGrpSpPr/>
        <p:nvPr/>
      </p:nvGrpSpPr>
      <p:grpSpPr>
        <a:xfrm>
          <a:off x="0" y="0"/>
          <a:ext cx="0" cy="0"/>
          <a:chOff x="0" y="0"/>
          <a:chExt cx="0" cy="0"/>
        </a:xfrm>
      </p:grpSpPr>
      <p:sp>
        <p:nvSpPr>
          <p:cNvPr id="1913" name="Google Shape;1913;p93"/>
          <p:cNvSpPr txBox="1">
            <a:spLocks noGrp="1"/>
          </p:cNvSpPr>
          <p:nvPr>
            <p:ph type="subTitle" idx="1"/>
          </p:nvPr>
        </p:nvSpPr>
        <p:spPr>
          <a:xfrm>
            <a:off x="4216232" y="1510773"/>
            <a:ext cx="3369600" cy="63678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300">
                <a:solidFill>
                  <a:schemeClr val="dk1"/>
                </a:solidFill>
                <a:latin typeface="Garamond"/>
                <a:ea typeface="Garamond"/>
                <a:cs typeface="Garamond"/>
                <a:sym typeface="Garamond"/>
              </a:rPr>
              <a:t>Do you have any questions?</a:t>
            </a:r>
            <a:endParaRPr sz="2300">
              <a:solidFill>
                <a:schemeClr val="dk1"/>
              </a:solidFill>
              <a:latin typeface="Garamond"/>
              <a:ea typeface="Garamond"/>
              <a:cs typeface="Garamond"/>
              <a:sym typeface="Garamond"/>
            </a:endParaRPr>
          </a:p>
        </p:txBody>
      </p:sp>
      <p:sp>
        <p:nvSpPr>
          <p:cNvPr id="1914" name="Google Shape;1914;p93"/>
          <p:cNvSpPr txBox="1">
            <a:spLocks noGrp="1"/>
          </p:cNvSpPr>
          <p:nvPr>
            <p:ph type="title"/>
          </p:nvPr>
        </p:nvSpPr>
        <p:spPr>
          <a:xfrm>
            <a:off x="4117207" y="221091"/>
            <a:ext cx="4032000" cy="94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100"/>
              <a:buNone/>
            </a:pPr>
            <a:r>
              <a:rPr lang="en">
                <a:latin typeface="Garamond"/>
                <a:ea typeface="Garamond"/>
                <a:cs typeface="Garamond"/>
                <a:sym typeface="Garamond"/>
              </a:rPr>
              <a:t>Thanks</a:t>
            </a:r>
            <a:endParaRPr>
              <a:latin typeface="Garamond"/>
              <a:ea typeface="Garamond"/>
              <a:cs typeface="Garamond"/>
              <a:sym typeface="Garamond"/>
            </a:endParaRPr>
          </a:p>
        </p:txBody>
      </p:sp>
      <p:grpSp>
        <p:nvGrpSpPr>
          <p:cNvPr id="1915" name="Google Shape;1915;p93"/>
          <p:cNvGrpSpPr/>
          <p:nvPr/>
        </p:nvGrpSpPr>
        <p:grpSpPr>
          <a:xfrm>
            <a:off x="436502" y="1510773"/>
            <a:ext cx="3658429" cy="3575323"/>
            <a:chOff x="4981419" y="541059"/>
            <a:chExt cx="3959767" cy="3869816"/>
          </a:xfrm>
        </p:grpSpPr>
        <p:sp>
          <p:nvSpPr>
            <p:cNvPr id="1916" name="Google Shape;1916;p93"/>
            <p:cNvSpPr/>
            <p:nvPr/>
          </p:nvSpPr>
          <p:spPr>
            <a:xfrm>
              <a:off x="4981419" y="2256088"/>
              <a:ext cx="3945689" cy="2154787"/>
            </a:xfrm>
            <a:custGeom>
              <a:avLst/>
              <a:gdLst/>
              <a:ahLst/>
              <a:cxnLst/>
              <a:rect l="l" t="t" r="r" b="b"/>
              <a:pathLst>
                <a:path w="196474" h="107578" extrusionOk="0">
                  <a:moveTo>
                    <a:pt x="98237" y="0"/>
                  </a:moveTo>
                  <a:cubicBezTo>
                    <a:pt x="43998" y="0"/>
                    <a:pt x="0" y="24084"/>
                    <a:pt x="0" y="53772"/>
                  </a:cubicBezTo>
                  <a:cubicBezTo>
                    <a:pt x="0" y="83493"/>
                    <a:pt x="43998" y="107577"/>
                    <a:pt x="98237" y="107577"/>
                  </a:cubicBezTo>
                  <a:cubicBezTo>
                    <a:pt x="152476" y="107577"/>
                    <a:pt x="196474" y="83493"/>
                    <a:pt x="196474" y="53772"/>
                  </a:cubicBezTo>
                  <a:cubicBezTo>
                    <a:pt x="196474" y="24084"/>
                    <a:pt x="152476" y="0"/>
                    <a:pt x="98237"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17" name="Google Shape;1917;p93"/>
            <p:cNvSpPr/>
            <p:nvPr/>
          </p:nvSpPr>
          <p:spPr>
            <a:xfrm>
              <a:off x="7573247" y="2743157"/>
              <a:ext cx="1166974" cy="672187"/>
            </a:xfrm>
            <a:custGeom>
              <a:avLst/>
              <a:gdLst/>
              <a:ahLst/>
              <a:cxnLst/>
              <a:rect l="l" t="t" r="r" b="b"/>
              <a:pathLst>
                <a:path w="58109" h="33559" extrusionOk="0">
                  <a:moveTo>
                    <a:pt x="29054" y="1"/>
                  </a:moveTo>
                  <a:cubicBezTo>
                    <a:pt x="13009" y="1"/>
                    <a:pt x="0" y="7539"/>
                    <a:pt x="0" y="16779"/>
                  </a:cubicBezTo>
                  <a:cubicBezTo>
                    <a:pt x="0" y="26053"/>
                    <a:pt x="13009" y="33558"/>
                    <a:pt x="29054" y="33558"/>
                  </a:cubicBezTo>
                  <a:cubicBezTo>
                    <a:pt x="45099" y="33558"/>
                    <a:pt x="58108" y="26053"/>
                    <a:pt x="58108" y="16779"/>
                  </a:cubicBezTo>
                  <a:cubicBezTo>
                    <a:pt x="58108" y="7539"/>
                    <a:pt x="45099" y="1"/>
                    <a:pt x="2905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18" name="Google Shape;1918;p93"/>
            <p:cNvSpPr/>
            <p:nvPr/>
          </p:nvSpPr>
          <p:spPr>
            <a:xfrm>
              <a:off x="5590341" y="2721785"/>
              <a:ext cx="2253558" cy="1298224"/>
            </a:xfrm>
            <a:custGeom>
              <a:avLst/>
              <a:gdLst/>
              <a:ahLst/>
              <a:cxnLst/>
              <a:rect l="l" t="t" r="r" b="b"/>
              <a:pathLst>
                <a:path w="112215" h="64814" extrusionOk="0">
                  <a:moveTo>
                    <a:pt x="74266" y="0"/>
                  </a:moveTo>
                  <a:cubicBezTo>
                    <a:pt x="73970" y="0"/>
                    <a:pt x="73670" y="67"/>
                    <a:pt x="73387" y="200"/>
                  </a:cubicBezTo>
                  <a:lnTo>
                    <a:pt x="501" y="42497"/>
                  </a:lnTo>
                  <a:cubicBezTo>
                    <a:pt x="1" y="42664"/>
                    <a:pt x="1" y="43331"/>
                    <a:pt x="501" y="43498"/>
                  </a:cubicBezTo>
                  <a:lnTo>
                    <a:pt x="37094" y="64613"/>
                  </a:lnTo>
                  <a:cubicBezTo>
                    <a:pt x="37361" y="64747"/>
                    <a:pt x="37661" y="64813"/>
                    <a:pt x="37961" y="64813"/>
                  </a:cubicBezTo>
                  <a:cubicBezTo>
                    <a:pt x="38262" y="64813"/>
                    <a:pt x="38562" y="64747"/>
                    <a:pt x="38829" y="64613"/>
                  </a:cubicBezTo>
                  <a:lnTo>
                    <a:pt x="111747" y="22316"/>
                  </a:lnTo>
                  <a:cubicBezTo>
                    <a:pt x="112214" y="22149"/>
                    <a:pt x="112214" y="21482"/>
                    <a:pt x="111747" y="21316"/>
                  </a:cubicBezTo>
                  <a:lnTo>
                    <a:pt x="75121" y="200"/>
                  </a:lnTo>
                  <a:cubicBezTo>
                    <a:pt x="74854" y="67"/>
                    <a:pt x="74563" y="0"/>
                    <a:pt x="7426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19" name="Google Shape;1919;p93"/>
            <p:cNvSpPr/>
            <p:nvPr/>
          </p:nvSpPr>
          <p:spPr>
            <a:xfrm>
              <a:off x="5522020" y="2701074"/>
              <a:ext cx="1122090" cy="646108"/>
            </a:xfrm>
            <a:custGeom>
              <a:avLst/>
              <a:gdLst/>
              <a:ahLst/>
              <a:cxnLst/>
              <a:rect l="l" t="t" r="r" b="b"/>
              <a:pathLst>
                <a:path w="55874" h="32257" extrusionOk="0">
                  <a:moveTo>
                    <a:pt x="27954" y="0"/>
                  </a:moveTo>
                  <a:cubicBezTo>
                    <a:pt x="12509" y="0"/>
                    <a:pt x="1" y="7239"/>
                    <a:pt x="1" y="16145"/>
                  </a:cubicBezTo>
                  <a:cubicBezTo>
                    <a:pt x="1" y="25051"/>
                    <a:pt x="12509" y="32257"/>
                    <a:pt x="27954" y="32257"/>
                  </a:cubicBezTo>
                  <a:cubicBezTo>
                    <a:pt x="43365" y="32257"/>
                    <a:pt x="55874" y="25051"/>
                    <a:pt x="55874" y="16145"/>
                  </a:cubicBezTo>
                  <a:cubicBezTo>
                    <a:pt x="55874" y="7239"/>
                    <a:pt x="43365" y="0"/>
                    <a:pt x="2795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20" name="Google Shape;1920;p93"/>
            <p:cNvSpPr/>
            <p:nvPr/>
          </p:nvSpPr>
          <p:spPr>
            <a:xfrm>
              <a:off x="5156920" y="3456746"/>
              <a:ext cx="828684" cy="477075"/>
            </a:xfrm>
            <a:custGeom>
              <a:avLst/>
              <a:gdLst/>
              <a:ahLst/>
              <a:cxnLst/>
              <a:rect l="l" t="t" r="r" b="b"/>
              <a:pathLst>
                <a:path w="41264" h="23818" extrusionOk="0">
                  <a:moveTo>
                    <a:pt x="19848" y="0"/>
                  </a:moveTo>
                  <a:lnTo>
                    <a:pt x="1" y="11475"/>
                  </a:lnTo>
                  <a:lnTo>
                    <a:pt x="21383" y="23817"/>
                  </a:lnTo>
                  <a:lnTo>
                    <a:pt x="41264" y="12342"/>
                  </a:lnTo>
                  <a:lnTo>
                    <a:pt x="19848"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21" name="Google Shape;1921;p93"/>
            <p:cNvSpPr/>
            <p:nvPr/>
          </p:nvSpPr>
          <p:spPr>
            <a:xfrm>
              <a:off x="5629200" y="3751387"/>
              <a:ext cx="751648" cy="431647"/>
            </a:xfrm>
            <a:custGeom>
              <a:avLst/>
              <a:gdLst/>
              <a:ahLst/>
              <a:cxnLst/>
              <a:rect l="l" t="t" r="r" b="b"/>
              <a:pathLst>
                <a:path w="37428" h="21550" extrusionOk="0">
                  <a:moveTo>
                    <a:pt x="16045" y="1"/>
                  </a:moveTo>
                  <a:lnTo>
                    <a:pt x="1" y="9207"/>
                  </a:lnTo>
                  <a:lnTo>
                    <a:pt x="21383" y="21549"/>
                  </a:lnTo>
                  <a:lnTo>
                    <a:pt x="37427" y="12343"/>
                  </a:lnTo>
                  <a:lnTo>
                    <a:pt x="16045"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22" name="Google Shape;1922;p93"/>
            <p:cNvSpPr/>
            <p:nvPr/>
          </p:nvSpPr>
          <p:spPr>
            <a:xfrm>
              <a:off x="6424367" y="541059"/>
              <a:ext cx="412013" cy="513289"/>
            </a:xfrm>
            <a:custGeom>
              <a:avLst/>
              <a:gdLst/>
              <a:ahLst/>
              <a:cxnLst/>
              <a:rect l="l" t="t" r="r" b="b"/>
              <a:pathLst>
                <a:path w="20516" h="25626" extrusionOk="0">
                  <a:moveTo>
                    <a:pt x="13250" y="0"/>
                  </a:moveTo>
                  <a:cubicBezTo>
                    <a:pt x="11924" y="0"/>
                    <a:pt x="10438" y="474"/>
                    <a:pt x="8874" y="1496"/>
                  </a:cubicBezTo>
                  <a:cubicBezTo>
                    <a:pt x="3870" y="4732"/>
                    <a:pt x="1" y="12171"/>
                    <a:pt x="301" y="18142"/>
                  </a:cubicBezTo>
                  <a:cubicBezTo>
                    <a:pt x="434" y="21144"/>
                    <a:pt x="1602" y="23179"/>
                    <a:pt x="3303" y="24079"/>
                  </a:cubicBezTo>
                  <a:lnTo>
                    <a:pt x="5071" y="25113"/>
                  </a:lnTo>
                  <a:cubicBezTo>
                    <a:pt x="5722" y="25452"/>
                    <a:pt x="6459" y="25625"/>
                    <a:pt x="7257" y="25625"/>
                  </a:cubicBezTo>
                  <a:cubicBezTo>
                    <a:pt x="8583" y="25625"/>
                    <a:pt x="10080" y="25146"/>
                    <a:pt x="11642" y="24146"/>
                  </a:cubicBezTo>
                  <a:cubicBezTo>
                    <a:pt x="16646" y="20910"/>
                    <a:pt x="20515" y="13438"/>
                    <a:pt x="20215" y="7467"/>
                  </a:cubicBezTo>
                  <a:cubicBezTo>
                    <a:pt x="20082" y="4499"/>
                    <a:pt x="18914" y="2430"/>
                    <a:pt x="17180" y="1530"/>
                  </a:cubicBezTo>
                  <a:lnTo>
                    <a:pt x="15445" y="496"/>
                  </a:lnTo>
                  <a:cubicBezTo>
                    <a:pt x="14782" y="171"/>
                    <a:pt x="14045" y="0"/>
                    <a:pt x="13250"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23" name="Google Shape;1923;p93"/>
            <p:cNvSpPr/>
            <p:nvPr/>
          </p:nvSpPr>
          <p:spPr>
            <a:xfrm>
              <a:off x="6427058" y="736712"/>
              <a:ext cx="96476" cy="305377"/>
            </a:xfrm>
            <a:custGeom>
              <a:avLst/>
              <a:gdLst/>
              <a:ahLst/>
              <a:cxnLst/>
              <a:rect l="l" t="t" r="r" b="b"/>
              <a:pathLst>
                <a:path w="4804" h="15246" extrusionOk="0">
                  <a:moveTo>
                    <a:pt x="1968" y="1"/>
                  </a:moveTo>
                  <a:cubicBezTo>
                    <a:pt x="701" y="2736"/>
                    <a:pt x="0" y="5705"/>
                    <a:pt x="133" y="8374"/>
                  </a:cubicBezTo>
                  <a:cubicBezTo>
                    <a:pt x="300" y="11342"/>
                    <a:pt x="1434" y="13377"/>
                    <a:pt x="3169" y="14278"/>
                  </a:cubicBezTo>
                  <a:lnTo>
                    <a:pt x="4515" y="15074"/>
                  </a:lnTo>
                  <a:lnTo>
                    <a:pt x="4515" y="15074"/>
                  </a:lnTo>
                  <a:cubicBezTo>
                    <a:pt x="3009" y="14102"/>
                    <a:pt x="2027" y="12139"/>
                    <a:pt x="1901" y="9408"/>
                  </a:cubicBezTo>
                  <a:cubicBezTo>
                    <a:pt x="1768" y="6739"/>
                    <a:pt x="2468" y="3804"/>
                    <a:pt x="3703" y="1035"/>
                  </a:cubicBezTo>
                  <a:lnTo>
                    <a:pt x="1968" y="1"/>
                  </a:lnTo>
                  <a:close/>
                  <a:moveTo>
                    <a:pt x="4515" y="15074"/>
                  </a:moveTo>
                  <a:cubicBezTo>
                    <a:pt x="4609" y="15135"/>
                    <a:pt x="4705" y="15192"/>
                    <a:pt x="4803" y="15245"/>
                  </a:cubicBezTo>
                  <a:lnTo>
                    <a:pt x="4515" y="15074"/>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24" name="Google Shape;1924;p93"/>
            <p:cNvSpPr/>
            <p:nvPr/>
          </p:nvSpPr>
          <p:spPr>
            <a:xfrm>
              <a:off x="6459210" y="561189"/>
              <a:ext cx="377169" cy="492718"/>
            </a:xfrm>
            <a:custGeom>
              <a:avLst/>
              <a:gdLst/>
              <a:ahLst/>
              <a:cxnLst/>
              <a:rect l="l" t="t" r="r" b="b"/>
              <a:pathLst>
                <a:path w="18781" h="24599" extrusionOk="0">
                  <a:moveTo>
                    <a:pt x="13248" y="1"/>
                  </a:moveTo>
                  <a:cubicBezTo>
                    <a:pt x="11916" y="1"/>
                    <a:pt x="10414" y="481"/>
                    <a:pt x="8840" y="1492"/>
                  </a:cubicBezTo>
                  <a:cubicBezTo>
                    <a:pt x="3836" y="4728"/>
                    <a:pt x="0" y="12166"/>
                    <a:pt x="300" y="18171"/>
                  </a:cubicBezTo>
                  <a:cubicBezTo>
                    <a:pt x="484" y="22276"/>
                    <a:pt x="2575" y="24599"/>
                    <a:pt x="5501" y="24599"/>
                  </a:cubicBezTo>
                  <a:cubicBezTo>
                    <a:pt x="6831" y="24599"/>
                    <a:pt x="8333" y="24119"/>
                    <a:pt x="9907" y="23108"/>
                  </a:cubicBezTo>
                  <a:cubicBezTo>
                    <a:pt x="14911" y="19872"/>
                    <a:pt x="18780" y="12433"/>
                    <a:pt x="18480" y="6429"/>
                  </a:cubicBezTo>
                  <a:cubicBezTo>
                    <a:pt x="18274" y="2324"/>
                    <a:pt x="16175" y="1"/>
                    <a:pt x="1324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25" name="Google Shape;1925;p93"/>
            <p:cNvSpPr/>
            <p:nvPr/>
          </p:nvSpPr>
          <p:spPr>
            <a:xfrm>
              <a:off x="6498050" y="599627"/>
              <a:ext cx="299470" cy="416484"/>
            </a:xfrm>
            <a:custGeom>
              <a:avLst/>
              <a:gdLst/>
              <a:ahLst/>
              <a:cxnLst/>
              <a:rect l="l" t="t" r="r" b="b"/>
              <a:pathLst>
                <a:path w="14912" h="20793" extrusionOk="0">
                  <a:moveTo>
                    <a:pt x="11352" y="1"/>
                  </a:moveTo>
                  <a:cubicBezTo>
                    <a:pt x="11283" y="1"/>
                    <a:pt x="11213" y="3"/>
                    <a:pt x="11142" y="7"/>
                  </a:cubicBezTo>
                  <a:cubicBezTo>
                    <a:pt x="9975" y="107"/>
                    <a:pt x="8874" y="507"/>
                    <a:pt x="7940" y="1174"/>
                  </a:cubicBezTo>
                  <a:cubicBezTo>
                    <a:pt x="3503" y="4043"/>
                    <a:pt x="1" y="10881"/>
                    <a:pt x="234" y="16152"/>
                  </a:cubicBezTo>
                  <a:cubicBezTo>
                    <a:pt x="300" y="17558"/>
                    <a:pt x="782" y="20792"/>
                    <a:pt x="3599" y="20792"/>
                  </a:cubicBezTo>
                  <a:cubicBezTo>
                    <a:pt x="3655" y="20792"/>
                    <a:pt x="3712" y="20791"/>
                    <a:pt x="3770" y="20788"/>
                  </a:cubicBezTo>
                  <a:cubicBezTo>
                    <a:pt x="4904" y="20655"/>
                    <a:pt x="6005" y="20255"/>
                    <a:pt x="6939" y="19587"/>
                  </a:cubicBezTo>
                  <a:cubicBezTo>
                    <a:pt x="11376" y="16752"/>
                    <a:pt x="14912" y="9880"/>
                    <a:pt x="14645" y="4610"/>
                  </a:cubicBezTo>
                  <a:cubicBezTo>
                    <a:pt x="14580" y="3210"/>
                    <a:pt x="14102" y="1"/>
                    <a:pt x="11352"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26" name="Google Shape;1926;p93"/>
            <p:cNvSpPr/>
            <p:nvPr/>
          </p:nvSpPr>
          <p:spPr>
            <a:xfrm>
              <a:off x="6648106" y="665766"/>
              <a:ext cx="13435" cy="171857"/>
            </a:xfrm>
            <a:custGeom>
              <a:avLst/>
              <a:gdLst/>
              <a:ahLst/>
              <a:cxnLst/>
              <a:rect l="l" t="t" r="r" b="b"/>
              <a:pathLst>
                <a:path w="669" h="8580" extrusionOk="0">
                  <a:moveTo>
                    <a:pt x="588" y="0"/>
                  </a:moveTo>
                  <a:cubicBezTo>
                    <a:pt x="524" y="0"/>
                    <a:pt x="429" y="60"/>
                    <a:pt x="334" y="174"/>
                  </a:cubicBezTo>
                  <a:cubicBezTo>
                    <a:pt x="168" y="341"/>
                    <a:pt x="34" y="608"/>
                    <a:pt x="1" y="874"/>
                  </a:cubicBezTo>
                  <a:lnTo>
                    <a:pt x="1" y="7512"/>
                  </a:lnTo>
                  <a:lnTo>
                    <a:pt x="68" y="8580"/>
                  </a:lnTo>
                  <a:cubicBezTo>
                    <a:pt x="134" y="8580"/>
                    <a:pt x="234" y="8547"/>
                    <a:pt x="334" y="8413"/>
                  </a:cubicBezTo>
                  <a:cubicBezTo>
                    <a:pt x="368" y="8380"/>
                    <a:pt x="401" y="8346"/>
                    <a:pt x="435" y="8280"/>
                  </a:cubicBezTo>
                  <a:cubicBezTo>
                    <a:pt x="568" y="8113"/>
                    <a:pt x="635" y="7946"/>
                    <a:pt x="668" y="7746"/>
                  </a:cubicBezTo>
                  <a:lnTo>
                    <a:pt x="668" y="107"/>
                  </a:lnTo>
                  <a:cubicBezTo>
                    <a:pt x="668" y="35"/>
                    <a:pt x="637" y="0"/>
                    <a:pt x="588"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27" name="Google Shape;1927;p93"/>
            <p:cNvSpPr/>
            <p:nvPr/>
          </p:nvSpPr>
          <p:spPr>
            <a:xfrm>
              <a:off x="6597880" y="837603"/>
              <a:ext cx="54946" cy="78458"/>
            </a:xfrm>
            <a:custGeom>
              <a:avLst/>
              <a:gdLst/>
              <a:ahLst/>
              <a:cxnLst/>
              <a:rect l="l" t="t" r="r" b="b"/>
              <a:pathLst>
                <a:path w="2736" h="3917" extrusionOk="0">
                  <a:moveTo>
                    <a:pt x="1968" y="1"/>
                  </a:moveTo>
                  <a:lnTo>
                    <a:pt x="134" y="3103"/>
                  </a:lnTo>
                  <a:cubicBezTo>
                    <a:pt x="0" y="3303"/>
                    <a:pt x="33" y="3537"/>
                    <a:pt x="167" y="3770"/>
                  </a:cubicBezTo>
                  <a:cubicBezTo>
                    <a:pt x="246" y="3881"/>
                    <a:pt x="340" y="3917"/>
                    <a:pt x="420" y="3917"/>
                  </a:cubicBezTo>
                  <a:cubicBezTo>
                    <a:pt x="510" y="3917"/>
                    <a:pt x="583" y="3872"/>
                    <a:pt x="601" y="3837"/>
                  </a:cubicBezTo>
                  <a:lnTo>
                    <a:pt x="2735" y="435"/>
                  </a:lnTo>
                  <a:lnTo>
                    <a:pt x="1968" y="1"/>
                  </a:ln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28" name="Google Shape;1928;p93"/>
            <p:cNvSpPr/>
            <p:nvPr/>
          </p:nvSpPr>
          <p:spPr>
            <a:xfrm>
              <a:off x="6652805" y="818655"/>
              <a:ext cx="41551" cy="87852"/>
            </a:xfrm>
            <a:custGeom>
              <a:avLst/>
              <a:gdLst/>
              <a:ahLst/>
              <a:cxnLst/>
              <a:rect l="l" t="t" r="r" b="b"/>
              <a:pathLst>
                <a:path w="2069" h="4386" extrusionOk="0">
                  <a:moveTo>
                    <a:pt x="251" y="0"/>
                  </a:moveTo>
                  <a:cubicBezTo>
                    <a:pt x="219" y="0"/>
                    <a:pt x="151" y="38"/>
                    <a:pt x="100" y="113"/>
                  </a:cubicBezTo>
                  <a:cubicBezTo>
                    <a:pt x="34" y="213"/>
                    <a:pt x="0" y="313"/>
                    <a:pt x="0" y="413"/>
                  </a:cubicBezTo>
                  <a:lnTo>
                    <a:pt x="1802" y="4349"/>
                  </a:lnTo>
                  <a:cubicBezTo>
                    <a:pt x="1802" y="4375"/>
                    <a:pt x="1811" y="4386"/>
                    <a:pt x="1827" y="4386"/>
                  </a:cubicBezTo>
                  <a:cubicBezTo>
                    <a:pt x="1853" y="4386"/>
                    <a:pt x="1894" y="4357"/>
                    <a:pt x="1935" y="4316"/>
                  </a:cubicBezTo>
                  <a:cubicBezTo>
                    <a:pt x="1935" y="4283"/>
                    <a:pt x="1968" y="4283"/>
                    <a:pt x="1968" y="4249"/>
                  </a:cubicBezTo>
                  <a:cubicBezTo>
                    <a:pt x="2035" y="4183"/>
                    <a:pt x="2069" y="4082"/>
                    <a:pt x="2069" y="3982"/>
                  </a:cubicBezTo>
                  <a:lnTo>
                    <a:pt x="267" y="13"/>
                  </a:lnTo>
                  <a:cubicBezTo>
                    <a:pt x="267" y="5"/>
                    <a:pt x="261" y="0"/>
                    <a:pt x="251"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29" name="Google Shape;1929;p93"/>
            <p:cNvSpPr/>
            <p:nvPr/>
          </p:nvSpPr>
          <p:spPr>
            <a:xfrm>
              <a:off x="6633526" y="792756"/>
              <a:ext cx="44443" cy="58347"/>
            </a:xfrm>
            <a:custGeom>
              <a:avLst/>
              <a:gdLst/>
              <a:ahLst/>
              <a:cxnLst/>
              <a:rect l="l" t="t" r="r" b="b"/>
              <a:pathLst>
                <a:path w="2213" h="2913" extrusionOk="0">
                  <a:moveTo>
                    <a:pt x="1561" y="0"/>
                  </a:moveTo>
                  <a:cubicBezTo>
                    <a:pt x="1438" y="0"/>
                    <a:pt x="1303" y="34"/>
                    <a:pt x="1161" y="105"/>
                  </a:cubicBezTo>
                  <a:cubicBezTo>
                    <a:pt x="493" y="539"/>
                    <a:pt x="93" y="1239"/>
                    <a:pt x="26" y="2006"/>
                  </a:cubicBezTo>
                  <a:cubicBezTo>
                    <a:pt x="1" y="2566"/>
                    <a:pt x="266" y="2912"/>
                    <a:pt x="645" y="2912"/>
                  </a:cubicBezTo>
                  <a:cubicBezTo>
                    <a:pt x="763" y="2912"/>
                    <a:pt x="892" y="2878"/>
                    <a:pt x="1027" y="2807"/>
                  </a:cubicBezTo>
                  <a:cubicBezTo>
                    <a:pt x="1694" y="2407"/>
                    <a:pt x="2128" y="1673"/>
                    <a:pt x="2161" y="906"/>
                  </a:cubicBezTo>
                  <a:cubicBezTo>
                    <a:pt x="2212" y="346"/>
                    <a:pt x="1953" y="0"/>
                    <a:pt x="1561"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30" name="Google Shape;1930;p93"/>
            <p:cNvSpPr/>
            <p:nvPr/>
          </p:nvSpPr>
          <p:spPr>
            <a:xfrm>
              <a:off x="6033160" y="2571620"/>
              <a:ext cx="22111" cy="724786"/>
            </a:xfrm>
            <a:custGeom>
              <a:avLst/>
              <a:gdLst/>
              <a:ahLst/>
              <a:cxnLst/>
              <a:rect l="l" t="t" r="r" b="b"/>
              <a:pathLst>
                <a:path w="1101" h="36185" extrusionOk="0">
                  <a:moveTo>
                    <a:pt x="550" y="0"/>
                  </a:moveTo>
                  <a:cubicBezTo>
                    <a:pt x="275" y="0"/>
                    <a:pt x="0" y="175"/>
                    <a:pt x="0" y="526"/>
                  </a:cubicBezTo>
                  <a:lnTo>
                    <a:pt x="0" y="35617"/>
                  </a:lnTo>
                  <a:cubicBezTo>
                    <a:pt x="0" y="35918"/>
                    <a:pt x="234" y="36184"/>
                    <a:pt x="567" y="36184"/>
                  </a:cubicBezTo>
                  <a:cubicBezTo>
                    <a:pt x="867" y="36184"/>
                    <a:pt x="1101" y="35918"/>
                    <a:pt x="1101" y="35617"/>
                  </a:cubicBezTo>
                  <a:lnTo>
                    <a:pt x="1101" y="526"/>
                  </a:lnTo>
                  <a:cubicBezTo>
                    <a:pt x="1101" y="175"/>
                    <a:pt x="826" y="0"/>
                    <a:pt x="55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31" name="Google Shape;1931;p93"/>
            <p:cNvSpPr/>
            <p:nvPr/>
          </p:nvSpPr>
          <p:spPr>
            <a:xfrm>
              <a:off x="6250352" y="2472752"/>
              <a:ext cx="242376" cy="567750"/>
            </a:xfrm>
            <a:custGeom>
              <a:avLst/>
              <a:gdLst/>
              <a:ahLst/>
              <a:cxnLst/>
              <a:rect l="l" t="t" r="r" b="b"/>
              <a:pathLst>
                <a:path w="12069" h="28345" extrusionOk="0">
                  <a:moveTo>
                    <a:pt x="704" y="0"/>
                  </a:moveTo>
                  <a:cubicBezTo>
                    <a:pt x="355" y="0"/>
                    <a:pt x="1" y="332"/>
                    <a:pt x="193" y="758"/>
                  </a:cubicBezTo>
                  <a:lnTo>
                    <a:pt x="10934" y="28011"/>
                  </a:lnTo>
                  <a:cubicBezTo>
                    <a:pt x="11034" y="28211"/>
                    <a:pt x="11234" y="28345"/>
                    <a:pt x="11434" y="28345"/>
                  </a:cubicBezTo>
                  <a:cubicBezTo>
                    <a:pt x="11501" y="28345"/>
                    <a:pt x="11568" y="28311"/>
                    <a:pt x="11634" y="28278"/>
                  </a:cubicBezTo>
                  <a:cubicBezTo>
                    <a:pt x="11935" y="28178"/>
                    <a:pt x="12068" y="27844"/>
                    <a:pt x="11968" y="27577"/>
                  </a:cubicBezTo>
                  <a:lnTo>
                    <a:pt x="1194" y="358"/>
                  </a:lnTo>
                  <a:cubicBezTo>
                    <a:pt x="1097" y="105"/>
                    <a:pt x="902" y="0"/>
                    <a:pt x="70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32" name="Google Shape;1932;p93"/>
            <p:cNvSpPr/>
            <p:nvPr/>
          </p:nvSpPr>
          <p:spPr>
            <a:xfrm>
              <a:off x="5619822" y="2520003"/>
              <a:ext cx="850112" cy="455022"/>
            </a:xfrm>
            <a:custGeom>
              <a:avLst/>
              <a:gdLst/>
              <a:ahLst/>
              <a:cxnLst/>
              <a:rect l="l" t="t" r="r" b="b"/>
              <a:pathLst>
                <a:path w="42331" h="22717" extrusionOk="0">
                  <a:moveTo>
                    <a:pt x="21149" y="0"/>
                  </a:moveTo>
                  <a:cubicBezTo>
                    <a:pt x="20982" y="0"/>
                    <a:pt x="20849" y="67"/>
                    <a:pt x="20749" y="167"/>
                  </a:cubicBezTo>
                  <a:lnTo>
                    <a:pt x="334" y="21716"/>
                  </a:lnTo>
                  <a:cubicBezTo>
                    <a:pt x="1" y="22101"/>
                    <a:pt x="357" y="22603"/>
                    <a:pt x="767" y="22603"/>
                  </a:cubicBezTo>
                  <a:cubicBezTo>
                    <a:pt x="891" y="22603"/>
                    <a:pt x="1019" y="22558"/>
                    <a:pt x="1135" y="22450"/>
                  </a:cubicBezTo>
                  <a:lnTo>
                    <a:pt x="21149" y="1335"/>
                  </a:lnTo>
                  <a:lnTo>
                    <a:pt x="41163" y="22550"/>
                  </a:lnTo>
                  <a:cubicBezTo>
                    <a:pt x="41263" y="22650"/>
                    <a:pt x="41397" y="22717"/>
                    <a:pt x="41564" y="22717"/>
                  </a:cubicBezTo>
                  <a:cubicBezTo>
                    <a:pt x="42064" y="22717"/>
                    <a:pt x="42331" y="22150"/>
                    <a:pt x="41997" y="21783"/>
                  </a:cubicBezTo>
                  <a:lnTo>
                    <a:pt x="21549" y="167"/>
                  </a:lnTo>
                  <a:cubicBezTo>
                    <a:pt x="21449" y="67"/>
                    <a:pt x="21283" y="0"/>
                    <a:pt x="21149"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33" name="Google Shape;1933;p93"/>
            <p:cNvSpPr/>
            <p:nvPr/>
          </p:nvSpPr>
          <p:spPr>
            <a:xfrm>
              <a:off x="5595703" y="2473073"/>
              <a:ext cx="242376" cy="567430"/>
            </a:xfrm>
            <a:custGeom>
              <a:avLst/>
              <a:gdLst/>
              <a:ahLst/>
              <a:cxnLst/>
              <a:rect l="l" t="t" r="r" b="b"/>
              <a:pathLst>
                <a:path w="12069" h="28329" extrusionOk="0">
                  <a:moveTo>
                    <a:pt x="11362" y="1"/>
                  </a:moveTo>
                  <a:cubicBezTo>
                    <a:pt x="11165" y="1"/>
                    <a:pt x="10971" y="103"/>
                    <a:pt x="10875" y="342"/>
                  </a:cubicBezTo>
                  <a:lnTo>
                    <a:pt x="101" y="27595"/>
                  </a:lnTo>
                  <a:cubicBezTo>
                    <a:pt x="1" y="27862"/>
                    <a:pt x="134" y="28162"/>
                    <a:pt x="434" y="28295"/>
                  </a:cubicBezTo>
                  <a:cubicBezTo>
                    <a:pt x="501" y="28295"/>
                    <a:pt x="568" y="28329"/>
                    <a:pt x="635" y="28329"/>
                  </a:cubicBezTo>
                  <a:cubicBezTo>
                    <a:pt x="835" y="28329"/>
                    <a:pt x="1035" y="28195"/>
                    <a:pt x="1135" y="27995"/>
                  </a:cubicBezTo>
                  <a:lnTo>
                    <a:pt x="11876" y="776"/>
                  </a:lnTo>
                  <a:cubicBezTo>
                    <a:pt x="12068" y="326"/>
                    <a:pt x="11712" y="1"/>
                    <a:pt x="1136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34" name="Google Shape;1934;p93"/>
            <p:cNvSpPr/>
            <p:nvPr/>
          </p:nvSpPr>
          <p:spPr>
            <a:xfrm>
              <a:off x="6442461" y="2958300"/>
              <a:ext cx="51592" cy="84887"/>
            </a:xfrm>
            <a:custGeom>
              <a:avLst/>
              <a:gdLst/>
              <a:ahLst/>
              <a:cxnLst/>
              <a:rect l="l" t="t" r="r" b="b"/>
              <a:pathLst>
                <a:path w="2569" h="4238" extrusionOk="0">
                  <a:moveTo>
                    <a:pt x="1134" y="1"/>
                  </a:moveTo>
                  <a:lnTo>
                    <a:pt x="0" y="401"/>
                  </a:lnTo>
                  <a:lnTo>
                    <a:pt x="1301" y="3904"/>
                  </a:lnTo>
                  <a:lnTo>
                    <a:pt x="1301" y="3970"/>
                  </a:lnTo>
                  <a:cubicBezTo>
                    <a:pt x="1335" y="4037"/>
                    <a:pt x="1401" y="4104"/>
                    <a:pt x="1468" y="4137"/>
                  </a:cubicBezTo>
                  <a:cubicBezTo>
                    <a:pt x="1618" y="4204"/>
                    <a:pt x="1768" y="4237"/>
                    <a:pt x="1914" y="4237"/>
                  </a:cubicBezTo>
                  <a:cubicBezTo>
                    <a:pt x="2060" y="4237"/>
                    <a:pt x="2202" y="4204"/>
                    <a:pt x="2335" y="4137"/>
                  </a:cubicBezTo>
                  <a:cubicBezTo>
                    <a:pt x="2435" y="4104"/>
                    <a:pt x="2535" y="4004"/>
                    <a:pt x="2569" y="3904"/>
                  </a:cubicBezTo>
                  <a:cubicBezTo>
                    <a:pt x="2569" y="3870"/>
                    <a:pt x="2569" y="3870"/>
                    <a:pt x="2569" y="3837"/>
                  </a:cubicBezTo>
                  <a:cubicBezTo>
                    <a:pt x="2569" y="3803"/>
                    <a:pt x="2569" y="3770"/>
                    <a:pt x="2569" y="3737"/>
                  </a:cubicBezTo>
                  <a:lnTo>
                    <a:pt x="1134"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35" name="Google Shape;1935;p93"/>
            <p:cNvSpPr/>
            <p:nvPr/>
          </p:nvSpPr>
          <p:spPr>
            <a:xfrm>
              <a:off x="5594377" y="2958300"/>
              <a:ext cx="51592" cy="84887"/>
            </a:xfrm>
            <a:custGeom>
              <a:avLst/>
              <a:gdLst/>
              <a:ahLst/>
              <a:cxnLst/>
              <a:rect l="l" t="t" r="r" b="b"/>
              <a:pathLst>
                <a:path w="2569" h="4238" extrusionOk="0">
                  <a:moveTo>
                    <a:pt x="1434" y="1"/>
                  </a:moveTo>
                  <a:lnTo>
                    <a:pt x="0" y="3737"/>
                  </a:lnTo>
                  <a:cubicBezTo>
                    <a:pt x="0" y="3770"/>
                    <a:pt x="0" y="3803"/>
                    <a:pt x="0" y="3837"/>
                  </a:cubicBezTo>
                  <a:lnTo>
                    <a:pt x="0" y="3904"/>
                  </a:lnTo>
                  <a:cubicBezTo>
                    <a:pt x="33" y="4004"/>
                    <a:pt x="100" y="4104"/>
                    <a:pt x="200" y="4137"/>
                  </a:cubicBezTo>
                  <a:cubicBezTo>
                    <a:pt x="334" y="4204"/>
                    <a:pt x="484" y="4237"/>
                    <a:pt x="634" y="4237"/>
                  </a:cubicBezTo>
                  <a:cubicBezTo>
                    <a:pt x="784" y="4237"/>
                    <a:pt x="934" y="4204"/>
                    <a:pt x="1068" y="4137"/>
                  </a:cubicBezTo>
                  <a:cubicBezTo>
                    <a:pt x="1134" y="4104"/>
                    <a:pt x="1201" y="4037"/>
                    <a:pt x="1234" y="3970"/>
                  </a:cubicBezTo>
                  <a:lnTo>
                    <a:pt x="1234" y="3904"/>
                  </a:lnTo>
                  <a:lnTo>
                    <a:pt x="2569" y="401"/>
                  </a:lnTo>
                  <a:lnTo>
                    <a:pt x="1434"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36" name="Google Shape;1936;p93"/>
            <p:cNvSpPr/>
            <p:nvPr/>
          </p:nvSpPr>
          <p:spPr>
            <a:xfrm>
              <a:off x="6031814" y="3227903"/>
              <a:ext cx="24802" cy="72509"/>
            </a:xfrm>
            <a:custGeom>
              <a:avLst/>
              <a:gdLst/>
              <a:ahLst/>
              <a:cxnLst/>
              <a:rect l="l" t="t" r="r" b="b"/>
              <a:pathLst>
                <a:path w="1235" h="3620" extrusionOk="0">
                  <a:moveTo>
                    <a:pt x="617" y="0"/>
                  </a:moveTo>
                  <a:cubicBezTo>
                    <a:pt x="401" y="0"/>
                    <a:pt x="184" y="50"/>
                    <a:pt x="0" y="150"/>
                  </a:cubicBezTo>
                  <a:lnTo>
                    <a:pt x="0" y="3253"/>
                  </a:lnTo>
                  <a:cubicBezTo>
                    <a:pt x="0" y="3353"/>
                    <a:pt x="67" y="3453"/>
                    <a:pt x="167" y="3520"/>
                  </a:cubicBezTo>
                  <a:cubicBezTo>
                    <a:pt x="317" y="3586"/>
                    <a:pt x="467" y="3620"/>
                    <a:pt x="617" y="3620"/>
                  </a:cubicBezTo>
                  <a:cubicBezTo>
                    <a:pt x="768" y="3620"/>
                    <a:pt x="918" y="3586"/>
                    <a:pt x="1068" y="3520"/>
                  </a:cubicBezTo>
                  <a:cubicBezTo>
                    <a:pt x="1168" y="3453"/>
                    <a:pt x="1235" y="3353"/>
                    <a:pt x="1235" y="3253"/>
                  </a:cubicBezTo>
                  <a:lnTo>
                    <a:pt x="1235" y="150"/>
                  </a:lnTo>
                  <a:cubicBezTo>
                    <a:pt x="1051" y="50"/>
                    <a:pt x="834" y="0"/>
                    <a:pt x="617"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37" name="Google Shape;1937;p93"/>
            <p:cNvSpPr/>
            <p:nvPr/>
          </p:nvSpPr>
          <p:spPr>
            <a:xfrm>
              <a:off x="5539432" y="1694647"/>
              <a:ext cx="995490" cy="1075451"/>
            </a:xfrm>
            <a:custGeom>
              <a:avLst/>
              <a:gdLst/>
              <a:ahLst/>
              <a:cxnLst/>
              <a:rect l="l" t="t" r="r" b="b"/>
              <a:pathLst>
                <a:path w="49570" h="53692" extrusionOk="0">
                  <a:moveTo>
                    <a:pt x="15096" y="1"/>
                  </a:moveTo>
                  <a:cubicBezTo>
                    <a:pt x="12979" y="1"/>
                    <a:pt x="10447" y="1385"/>
                    <a:pt x="7473" y="3046"/>
                  </a:cubicBezTo>
                  <a:cubicBezTo>
                    <a:pt x="3804" y="5047"/>
                    <a:pt x="901" y="7616"/>
                    <a:pt x="334" y="14487"/>
                  </a:cubicBezTo>
                  <a:cubicBezTo>
                    <a:pt x="1" y="18657"/>
                    <a:pt x="334" y="26629"/>
                    <a:pt x="1168" y="32667"/>
                  </a:cubicBezTo>
                  <a:cubicBezTo>
                    <a:pt x="2403" y="42741"/>
                    <a:pt x="3904" y="42774"/>
                    <a:pt x="6072" y="44442"/>
                  </a:cubicBezTo>
                  <a:cubicBezTo>
                    <a:pt x="9841" y="47377"/>
                    <a:pt x="18314" y="51447"/>
                    <a:pt x="21883" y="52848"/>
                  </a:cubicBezTo>
                  <a:cubicBezTo>
                    <a:pt x="23389" y="53446"/>
                    <a:pt x="24832" y="53691"/>
                    <a:pt x="26209" y="53691"/>
                  </a:cubicBezTo>
                  <a:cubicBezTo>
                    <a:pt x="30749" y="53691"/>
                    <a:pt x="34574" y="51022"/>
                    <a:pt x="37594" y="49512"/>
                  </a:cubicBezTo>
                  <a:cubicBezTo>
                    <a:pt x="41230" y="47678"/>
                    <a:pt x="44699" y="45610"/>
                    <a:pt x="48068" y="43308"/>
                  </a:cubicBezTo>
                  <a:cubicBezTo>
                    <a:pt x="49036" y="42607"/>
                    <a:pt x="49570" y="41874"/>
                    <a:pt x="49536" y="41106"/>
                  </a:cubicBezTo>
                  <a:cubicBezTo>
                    <a:pt x="49536" y="40806"/>
                    <a:pt x="49536" y="39539"/>
                    <a:pt x="49536" y="39238"/>
                  </a:cubicBezTo>
                  <a:cubicBezTo>
                    <a:pt x="49536" y="38271"/>
                    <a:pt x="48669" y="37204"/>
                    <a:pt x="46868" y="36036"/>
                  </a:cubicBezTo>
                  <a:cubicBezTo>
                    <a:pt x="43532" y="33868"/>
                    <a:pt x="33792" y="28431"/>
                    <a:pt x="29088" y="25829"/>
                  </a:cubicBezTo>
                  <a:cubicBezTo>
                    <a:pt x="29088" y="25829"/>
                    <a:pt x="29088" y="25795"/>
                    <a:pt x="29055" y="25795"/>
                  </a:cubicBezTo>
                  <a:cubicBezTo>
                    <a:pt x="25452" y="23627"/>
                    <a:pt x="24352" y="14287"/>
                    <a:pt x="21883" y="6381"/>
                  </a:cubicBezTo>
                  <a:cubicBezTo>
                    <a:pt x="21049" y="3680"/>
                    <a:pt x="19982" y="2145"/>
                    <a:pt x="18748" y="1445"/>
                  </a:cubicBezTo>
                  <a:cubicBezTo>
                    <a:pt x="18447" y="1278"/>
                    <a:pt x="17380" y="677"/>
                    <a:pt x="17146" y="544"/>
                  </a:cubicBezTo>
                  <a:cubicBezTo>
                    <a:pt x="16512" y="167"/>
                    <a:pt x="15829" y="1"/>
                    <a:pt x="1509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38" name="Google Shape;1938;p93"/>
            <p:cNvSpPr/>
            <p:nvPr/>
          </p:nvSpPr>
          <p:spPr>
            <a:xfrm>
              <a:off x="5609781" y="2183920"/>
              <a:ext cx="939881" cy="547820"/>
            </a:xfrm>
            <a:custGeom>
              <a:avLst/>
              <a:gdLst/>
              <a:ahLst/>
              <a:cxnLst/>
              <a:rect l="l" t="t" r="r" b="b"/>
              <a:pathLst>
                <a:path w="46801" h="27350" extrusionOk="0">
                  <a:moveTo>
                    <a:pt x="23050" y="1"/>
                  </a:moveTo>
                  <a:cubicBezTo>
                    <a:pt x="23050" y="1"/>
                    <a:pt x="0" y="13577"/>
                    <a:pt x="1001" y="16079"/>
                  </a:cubicBezTo>
                  <a:cubicBezTo>
                    <a:pt x="2002" y="18614"/>
                    <a:pt x="13910" y="24752"/>
                    <a:pt x="18380" y="26520"/>
                  </a:cubicBezTo>
                  <a:cubicBezTo>
                    <a:pt x="19880" y="27107"/>
                    <a:pt x="21318" y="27349"/>
                    <a:pt x="22690" y="27349"/>
                  </a:cubicBezTo>
                  <a:cubicBezTo>
                    <a:pt x="27237" y="27349"/>
                    <a:pt x="31068" y="24696"/>
                    <a:pt x="34091" y="23184"/>
                  </a:cubicBezTo>
                  <a:cubicBezTo>
                    <a:pt x="37727" y="21349"/>
                    <a:pt x="41196" y="19281"/>
                    <a:pt x="44532" y="16980"/>
                  </a:cubicBezTo>
                  <a:cubicBezTo>
                    <a:pt x="46800" y="15378"/>
                    <a:pt x="46600" y="13711"/>
                    <a:pt x="43365" y="11609"/>
                  </a:cubicBezTo>
                  <a:cubicBezTo>
                    <a:pt x="38895" y="8707"/>
                    <a:pt x="23050" y="1"/>
                    <a:pt x="23050"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39" name="Google Shape;1939;p93"/>
            <p:cNvSpPr/>
            <p:nvPr/>
          </p:nvSpPr>
          <p:spPr>
            <a:xfrm>
              <a:off x="5570921" y="1694367"/>
              <a:ext cx="342346" cy="200280"/>
            </a:xfrm>
            <a:custGeom>
              <a:avLst/>
              <a:gdLst/>
              <a:ahLst/>
              <a:cxnLst/>
              <a:rect l="l" t="t" r="r" b="b"/>
              <a:pathLst>
                <a:path w="17047" h="9999" extrusionOk="0">
                  <a:moveTo>
                    <a:pt x="13542" y="1"/>
                  </a:moveTo>
                  <a:cubicBezTo>
                    <a:pt x="11433" y="1"/>
                    <a:pt x="8892" y="1383"/>
                    <a:pt x="5905" y="3026"/>
                  </a:cubicBezTo>
                  <a:cubicBezTo>
                    <a:pt x="3403" y="4394"/>
                    <a:pt x="1268" y="5995"/>
                    <a:pt x="1" y="9031"/>
                  </a:cubicBezTo>
                  <a:lnTo>
                    <a:pt x="1668" y="9998"/>
                  </a:lnTo>
                  <a:cubicBezTo>
                    <a:pt x="2936" y="6963"/>
                    <a:pt x="5071" y="5328"/>
                    <a:pt x="7573" y="3960"/>
                  </a:cubicBezTo>
                  <a:cubicBezTo>
                    <a:pt x="10558" y="2327"/>
                    <a:pt x="13095" y="928"/>
                    <a:pt x="15212" y="928"/>
                  </a:cubicBezTo>
                  <a:cubicBezTo>
                    <a:pt x="15863" y="928"/>
                    <a:pt x="16474" y="1061"/>
                    <a:pt x="17046" y="1359"/>
                  </a:cubicBezTo>
                  <a:cubicBezTo>
                    <a:pt x="16646" y="1125"/>
                    <a:pt x="15779" y="658"/>
                    <a:pt x="15545" y="525"/>
                  </a:cubicBezTo>
                  <a:cubicBezTo>
                    <a:pt x="14927" y="161"/>
                    <a:pt x="14260" y="1"/>
                    <a:pt x="1354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40" name="Google Shape;1940;p93"/>
            <p:cNvSpPr/>
            <p:nvPr/>
          </p:nvSpPr>
          <p:spPr>
            <a:xfrm>
              <a:off x="5567567" y="1713135"/>
              <a:ext cx="601591" cy="830945"/>
            </a:xfrm>
            <a:custGeom>
              <a:avLst/>
              <a:gdLst/>
              <a:ahLst/>
              <a:cxnLst/>
              <a:rect l="l" t="t" r="r" b="b"/>
              <a:pathLst>
                <a:path w="29956" h="41485" extrusionOk="0">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41" name="Google Shape;1941;p93"/>
            <p:cNvSpPr/>
            <p:nvPr/>
          </p:nvSpPr>
          <p:spPr>
            <a:xfrm>
              <a:off x="5567567" y="1713135"/>
              <a:ext cx="601591" cy="830945"/>
            </a:xfrm>
            <a:custGeom>
              <a:avLst/>
              <a:gdLst/>
              <a:ahLst/>
              <a:cxnLst/>
              <a:rect l="l" t="t" r="r" b="b"/>
              <a:pathLst>
                <a:path w="29956" h="41485" extrusionOk="0">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42" name="Google Shape;1942;p93"/>
            <p:cNvSpPr/>
            <p:nvPr/>
          </p:nvSpPr>
          <p:spPr>
            <a:xfrm>
              <a:off x="8268583" y="3106642"/>
              <a:ext cx="308186" cy="149103"/>
            </a:xfrm>
            <a:custGeom>
              <a:avLst/>
              <a:gdLst/>
              <a:ahLst/>
              <a:cxnLst/>
              <a:rect l="l" t="t" r="r" b="b"/>
              <a:pathLst>
                <a:path w="15346" h="7444" extrusionOk="0">
                  <a:moveTo>
                    <a:pt x="34" y="0"/>
                  </a:moveTo>
                  <a:cubicBezTo>
                    <a:pt x="1" y="367"/>
                    <a:pt x="34" y="734"/>
                    <a:pt x="134" y="1067"/>
                  </a:cubicBezTo>
                  <a:cubicBezTo>
                    <a:pt x="301" y="1368"/>
                    <a:pt x="1202" y="2001"/>
                    <a:pt x="2202" y="2502"/>
                  </a:cubicBezTo>
                  <a:cubicBezTo>
                    <a:pt x="3003" y="2869"/>
                    <a:pt x="3303" y="3402"/>
                    <a:pt x="4304" y="4537"/>
                  </a:cubicBezTo>
                  <a:cubicBezTo>
                    <a:pt x="5171" y="5504"/>
                    <a:pt x="6272" y="6271"/>
                    <a:pt x="7506" y="6772"/>
                  </a:cubicBezTo>
                  <a:cubicBezTo>
                    <a:pt x="8463" y="7173"/>
                    <a:pt x="9584" y="7443"/>
                    <a:pt x="10725" y="7443"/>
                  </a:cubicBezTo>
                  <a:cubicBezTo>
                    <a:pt x="11573" y="7443"/>
                    <a:pt x="12433" y="7294"/>
                    <a:pt x="13244" y="6938"/>
                  </a:cubicBezTo>
                  <a:cubicBezTo>
                    <a:pt x="14011" y="6605"/>
                    <a:pt x="14711" y="6104"/>
                    <a:pt x="15278" y="5504"/>
                  </a:cubicBezTo>
                  <a:cubicBezTo>
                    <a:pt x="15312" y="5304"/>
                    <a:pt x="15345" y="5104"/>
                    <a:pt x="15312" y="4904"/>
                  </a:cubicBezTo>
                  <a:lnTo>
                    <a:pt x="34"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43" name="Google Shape;1943;p93"/>
            <p:cNvSpPr/>
            <p:nvPr/>
          </p:nvSpPr>
          <p:spPr>
            <a:xfrm>
              <a:off x="8263221" y="3001384"/>
              <a:ext cx="328951" cy="235292"/>
            </a:xfrm>
            <a:custGeom>
              <a:avLst/>
              <a:gdLst/>
              <a:ahLst/>
              <a:cxnLst/>
              <a:rect l="l" t="t" r="r" b="b"/>
              <a:pathLst>
                <a:path w="16380" h="11747" extrusionOk="0">
                  <a:moveTo>
                    <a:pt x="5470" y="0"/>
                  </a:moveTo>
                  <a:cubicBezTo>
                    <a:pt x="4734" y="0"/>
                    <a:pt x="3742" y="174"/>
                    <a:pt x="3270" y="1019"/>
                  </a:cubicBezTo>
                  <a:cubicBezTo>
                    <a:pt x="3036" y="1452"/>
                    <a:pt x="3403" y="1753"/>
                    <a:pt x="3170" y="1886"/>
                  </a:cubicBezTo>
                  <a:cubicBezTo>
                    <a:pt x="3141" y="1903"/>
                    <a:pt x="3108" y="1910"/>
                    <a:pt x="3073" y="1910"/>
                  </a:cubicBezTo>
                  <a:cubicBezTo>
                    <a:pt x="2840" y="1910"/>
                    <a:pt x="2502" y="1584"/>
                    <a:pt x="2294" y="1584"/>
                  </a:cubicBezTo>
                  <a:cubicBezTo>
                    <a:pt x="2286" y="1584"/>
                    <a:pt x="2277" y="1585"/>
                    <a:pt x="2269" y="1586"/>
                  </a:cubicBezTo>
                  <a:cubicBezTo>
                    <a:pt x="1702" y="1686"/>
                    <a:pt x="1135" y="1753"/>
                    <a:pt x="568" y="1753"/>
                  </a:cubicBezTo>
                  <a:lnTo>
                    <a:pt x="435" y="1219"/>
                  </a:lnTo>
                  <a:cubicBezTo>
                    <a:pt x="1" y="1386"/>
                    <a:pt x="168" y="2220"/>
                    <a:pt x="168" y="3120"/>
                  </a:cubicBezTo>
                  <a:cubicBezTo>
                    <a:pt x="134" y="4088"/>
                    <a:pt x="201" y="5255"/>
                    <a:pt x="501" y="5722"/>
                  </a:cubicBezTo>
                  <a:cubicBezTo>
                    <a:pt x="1035" y="6556"/>
                    <a:pt x="2603" y="7090"/>
                    <a:pt x="3370" y="7723"/>
                  </a:cubicBezTo>
                  <a:cubicBezTo>
                    <a:pt x="4171" y="8391"/>
                    <a:pt x="4971" y="9425"/>
                    <a:pt x="6039" y="10225"/>
                  </a:cubicBezTo>
                  <a:cubicBezTo>
                    <a:pt x="6539" y="10659"/>
                    <a:pt x="7139" y="10992"/>
                    <a:pt x="7740" y="11293"/>
                  </a:cubicBezTo>
                  <a:cubicBezTo>
                    <a:pt x="8452" y="11649"/>
                    <a:pt x="9281" y="11747"/>
                    <a:pt x="10074" y="11747"/>
                  </a:cubicBezTo>
                  <a:cubicBezTo>
                    <a:pt x="10619" y="11747"/>
                    <a:pt x="11147" y="11700"/>
                    <a:pt x="11609" y="11660"/>
                  </a:cubicBezTo>
                  <a:cubicBezTo>
                    <a:pt x="13077" y="11560"/>
                    <a:pt x="16379" y="10192"/>
                    <a:pt x="15445" y="8724"/>
                  </a:cubicBezTo>
                  <a:cubicBezTo>
                    <a:pt x="14812" y="7723"/>
                    <a:pt x="13978" y="6856"/>
                    <a:pt x="12977" y="6222"/>
                  </a:cubicBezTo>
                  <a:cubicBezTo>
                    <a:pt x="12410" y="5889"/>
                    <a:pt x="11009" y="5155"/>
                    <a:pt x="10175" y="4688"/>
                  </a:cubicBezTo>
                  <a:cubicBezTo>
                    <a:pt x="7873" y="3287"/>
                    <a:pt x="6639" y="1286"/>
                    <a:pt x="6372" y="85"/>
                  </a:cubicBezTo>
                  <a:cubicBezTo>
                    <a:pt x="6372" y="85"/>
                    <a:pt x="5983" y="0"/>
                    <a:pt x="5470"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44" name="Google Shape;1944;p93"/>
            <p:cNvSpPr/>
            <p:nvPr/>
          </p:nvSpPr>
          <p:spPr>
            <a:xfrm>
              <a:off x="8418640" y="3125149"/>
              <a:ext cx="168171" cy="117095"/>
            </a:xfrm>
            <a:custGeom>
              <a:avLst/>
              <a:gdLst/>
              <a:ahLst/>
              <a:cxnLst/>
              <a:rect l="l" t="t" r="r" b="b"/>
              <a:pathLst>
                <a:path w="8374" h="5846" extrusionOk="0">
                  <a:moveTo>
                    <a:pt x="4771" y="1"/>
                  </a:moveTo>
                  <a:cubicBezTo>
                    <a:pt x="4204" y="1"/>
                    <a:pt x="3466" y="182"/>
                    <a:pt x="2503" y="744"/>
                  </a:cubicBezTo>
                  <a:cubicBezTo>
                    <a:pt x="134" y="2178"/>
                    <a:pt x="1" y="5114"/>
                    <a:pt x="1" y="5114"/>
                  </a:cubicBezTo>
                  <a:cubicBezTo>
                    <a:pt x="986" y="5606"/>
                    <a:pt x="2048" y="5846"/>
                    <a:pt x="3104" y="5846"/>
                  </a:cubicBezTo>
                  <a:cubicBezTo>
                    <a:pt x="4834" y="5846"/>
                    <a:pt x="6547" y="5202"/>
                    <a:pt x="7873" y="3980"/>
                  </a:cubicBezTo>
                  <a:cubicBezTo>
                    <a:pt x="8373" y="1945"/>
                    <a:pt x="6739" y="777"/>
                    <a:pt x="6339" y="544"/>
                  </a:cubicBezTo>
                  <a:cubicBezTo>
                    <a:pt x="6079" y="404"/>
                    <a:pt x="5616" y="1"/>
                    <a:pt x="477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45" name="Google Shape;1945;p93"/>
            <p:cNvSpPr/>
            <p:nvPr/>
          </p:nvSpPr>
          <p:spPr>
            <a:xfrm>
              <a:off x="7689806" y="2793272"/>
              <a:ext cx="232475" cy="271847"/>
            </a:xfrm>
            <a:custGeom>
              <a:avLst/>
              <a:gdLst/>
              <a:ahLst/>
              <a:cxnLst/>
              <a:rect l="l" t="t" r="r" b="b"/>
              <a:pathLst>
                <a:path w="11576" h="13572" extrusionOk="0">
                  <a:moveTo>
                    <a:pt x="767" y="0"/>
                  </a:moveTo>
                  <a:cubicBezTo>
                    <a:pt x="434" y="167"/>
                    <a:pt x="200" y="467"/>
                    <a:pt x="67" y="834"/>
                  </a:cubicBezTo>
                  <a:cubicBezTo>
                    <a:pt x="0" y="1201"/>
                    <a:pt x="300" y="2202"/>
                    <a:pt x="634" y="2969"/>
                  </a:cubicBezTo>
                  <a:cubicBezTo>
                    <a:pt x="1001" y="3903"/>
                    <a:pt x="1201" y="4904"/>
                    <a:pt x="1201" y="5905"/>
                  </a:cubicBezTo>
                  <a:cubicBezTo>
                    <a:pt x="1301" y="7372"/>
                    <a:pt x="1701" y="8773"/>
                    <a:pt x="2335" y="10074"/>
                  </a:cubicBezTo>
                  <a:cubicBezTo>
                    <a:pt x="3054" y="11574"/>
                    <a:pt x="5587" y="13572"/>
                    <a:pt x="8373" y="13572"/>
                  </a:cubicBezTo>
                  <a:cubicBezTo>
                    <a:pt x="8561" y="13572"/>
                    <a:pt x="8750" y="13563"/>
                    <a:pt x="8940" y="13544"/>
                  </a:cubicBezTo>
                  <a:cubicBezTo>
                    <a:pt x="11342" y="13310"/>
                    <a:pt x="11575" y="12143"/>
                    <a:pt x="11475" y="11575"/>
                  </a:cubicBezTo>
                  <a:lnTo>
                    <a:pt x="767"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46" name="Google Shape;1946;p93"/>
            <p:cNvSpPr/>
            <p:nvPr/>
          </p:nvSpPr>
          <p:spPr>
            <a:xfrm>
              <a:off x="7699847" y="2737429"/>
              <a:ext cx="217072" cy="299789"/>
            </a:xfrm>
            <a:custGeom>
              <a:avLst/>
              <a:gdLst/>
              <a:ahLst/>
              <a:cxnLst/>
              <a:rect l="l" t="t" r="r" b="b"/>
              <a:pathLst>
                <a:path w="10809" h="14967" extrusionOk="0">
                  <a:moveTo>
                    <a:pt x="2858" y="0"/>
                  </a:moveTo>
                  <a:cubicBezTo>
                    <a:pt x="2514" y="0"/>
                    <a:pt x="2106" y="523"/>
                    <a:pt x="1535" y="1154"/>
                  </a:cubicBezTo>
                  <a:cubicBezTo>
                    <a:pt x="901" y="1888"/>
                    <a:pt x="201" y="2722"/>
                    <a:pt x="134" y="3255"/>
                  </a:cubicBezTo>
                  <a:cubicBezTo>
                    <a:pt x="1" y="4189"/>
                    <a:pt x="734" y="5390"/>
                    <a:pt x="1068" y="6358"/>
                  </a:cubicBezTo>
                  <a:cubicBezTo>
                    <a:pt x="1335" y="7292"/>
                    <a:pt x="1235" y="8159"/>
                    <a:pt x="1502" y="9393"/>
                  </a:cubicBezTo>
                  <a:cubicBezTo>
                    <a:pt x="1735" y="10828"/>
                    <a:pt x="2336" y="12162"/>
                    <a:pt x="3236" y="13263"/>
                  </a:cubicBezTo>
                  <a:cubicBezTo>
                    <a:pt x="3851" y="14014"/>
                    <a:pt x="6872" y="14967"/>
                    <a:pt x="8815" y="14967"/>
                  </a:cubicBezTo>
                  <a:cubicBezTo>
                    <a:pt x="9719" y="14967"/>
                    <a:pt x="10390" y="14760"/>
                    <a:pt x="10475" y="14230"/>
                  </a:cubicBezTo>
                  <a:cubicBezTo>
                    <a:pt x="10608" y="13163"/>
                    <a:pt x="10808" y="11895"/>
                    <a:pt x="10041" y="10928"/>
                  </a:cubicBezTo>
                  <a:cubicBezTo>
                    <a:pt x="9674" y="10427"/>
                    <a:pt x="9174" y="9793"/>
                    <a:pt x="8740" y="9260"/>
                  </a:cubicBezTo>
                  <a:cubicBezTo>
                    <a:pt x="6939" y="6758"/>
                    <a:pt x="7606" y="3823"/>
                    <a:pt x="7906" y="2655"/>
                  </a:cubicBezTo>
                  <a:cubicBezTo>
                    <a:pt x="7906" y="2655"/>
                    <a:pt x="6908" y="1510"/>
                    <a:pt x="5722" y="1510"/>
                  </a:cubicBezTo>
                  <a:cubicBezTo>
                    <a:pt x="5520" y="1510"/>
                    <a:pt x="5313" y="1543"/>
                    <a:pt x="5104" y="1621"/>
                  </a:cubicBezTo>
                  <a:cubicBezTo>
                    <a:pt x="4658" y="1780"/>
                    <a:pt x="4699" y="2426"/>
                    <a:pt x="4500" y="2426"/>
                  </a:cubicBezTo>
                  <a:cubicBezTo>
                    <a:pt x="4491" y="2426"/>
                    <a:pt x="4481" y="2425"/>
                    <a:pt x="4470" y="2422"/>
                  </a:cubicBezTo>
                  <a:cubicBezTo>
                    <a:pt x="4204" y="2388"/>
                    <a:pt x="4204" y="1521"/>
                    <a:pt x="4003" y="1421"/>
                  </a:cubicBezTo>
                  <a:cubicBezTo>
                    <a:pt x="3503" y="1154"/>
                    <a:pt x="3069" y="820"/>
                    <a:pt x="2736" y="420"/>
                  </a:cubicBezTo>
                  <a:lnTo>
                    <a:pt x="2969" y="20"/>
                  </a:lnTo>
                  <a:cubicBezTo>
                    <a:pt x="2933" y="7"/>
                    <a:pt x="2896" y="0"/>
                    <a:pt x="2858"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47" name="Google Shape;1947;p93"/>
            <p:cNvSpPr/>
            <p:nvPr/>
          </p:nvSpPr>
          <p:spPr>
            <a:xfrm>
              <a:off x="7764151" y="2942496"/>
              <a:ext cx="178212" cy="105378"/>
            </a:xfrm>
            <a:custGeom>
              <a:avLst/>
              <a:gdLst/>
              <a:ahLst/>
              <a:cxnLst/>
              <a:rect l="l" t="t" r="r" b="b"/>
              <a:pathLst>
                <a:path w="8874" h="5261" extrusionOk="0">
                  <a:moveTo>
                    <a:pt x="4948" y="1"/>
                  </a:moveTo>
                  <a:cubicBezTo>
                    <a:pt x="4591" y="1"/>
                    <a:pt x="4180" y="37"/>
                    <a:pt x="3704" y="123"/>
                  </a:cubicBezTo>
                  <a:cubicBezTo>
                    <a:pt x="1102" y="590"/>
                    <a:pt x="1" y="3025"/>
                    <a:pt x="1" y="3025"/>
                  </a:cubicBezTo>
                  <a:cubicBezTo>
                    <a:pt x="1540" y="4810"/>
                    <a:pt x="3313" y="5260"/>
                    <a:pt x="4718" y="5260"/>
                  </a:cubicBezTo>
                  <a:cubicBezTo>
                    <a:pt x="6151" y="5260"/>
                    <a:pt x="7203" y="4792"/>
                    <a:pt x="7238" y="4792"/>
                  </a:cubicBezTo>
                  <a:cubicBezTo>
                    <a:pt x="7239" y="4792"/>
                    <a:pt x="7239" y="4792"/>
                    <a:pt x="7239" y="4793"/>
                  </a:cubicBezTo>
                  <a:cubicBezTo>
                    <a:pt x="8874" y="3458"/>
                    <a:pt x="7573" y="1390"/>
                    <a:pt x="7273" y="1023"/>
                  </a:cubicBezTo>
                  <a:cubicBezTo>
                    <a:pt x="7028" y="723"/>
                    <a:pt x="6537" y="1"/>
                    <a:pt x="4948"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48" name="Google Shape;1948;p93"/>
            <p:cNvSpPr/>
            <p:nvPr/>
          </p:nvSpPr>
          <p:spPr>
            <a:xfrm>
              <a:off x="7737361" y="1782378"/>
              <a:ext cx="646476" cy="1049672"/>
            </a:xfrm>
            <a:custGeom>
              <a:avLst/>
              <a:gdLst/>
              <a:ahLst/>
              <a:cxnLst/>
              <a:rect l="l" t="t" r="r" b="b"/>
              <a:pathLst>
                <a:path w="32191" h="52405" extrusionOk="0">
                  <a:moveTo>
                    <a:pt x="32190" y="0"/>
                  </a:moveTo>
                  <a:lnTo>
                    <a:pt x="12610" y="2602"/>
                  </a:lnTo>
                  <a:lnTo>
                    <a:pt x="15512" y="24884"/>
                  </a:lnTo>
                  <a:lnTo>
                    <a:pt x="1" y="48034"/>
                  </a:lnTo>
                  <a:cubicBezTo>
                    <a:pt x="1235" y="51537"/>
                    <a:pt x="6038" y="52404"/>
                    <a:pt x="6038" y="52404"/>
                  </a:cubicBezTo>
                  <a:cubicBezTo>
                    <a:pt x="13677" y="43765"/>
                    <a:pt x="25152" y="33090"/>
                    <a:pt x="27820" y="28954"/>
                  </a:cubicBezTo>
                  <a:cubicBezTo>
                    <a:pt x="29588" y="26219"/>
                    <a:pt x="30923" y="19214"/>
                    <a:pt x="31556" y="11909"/>
                  </a:cubicBezTo>
                  <a:cubicBezTo>
                    <a:pt x="32190" y="4603"/>
                    <a:pt x="32190" y="0"/>
                    <a:pt x="3219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49" name="Google Shape;1949;p93"/>
            <p:cNvSpPr/>
            <p:nvPr/>
          </p:nvSpPr>
          <p:spPr>
            <a:xfrm>
              <a:off x="8044844" y="2286814"/>
              <a:ext cx="98505" cy="304035"/>
            </a:xfrm>
            <a:custGeom>
              <a:avLst/>
              <a:gdLst/>
              <a:ahLst/>
              <a:cxnLst/>
              <a:rect l="l" t="t" r="r" b="b"/>
              <a:pathLst>
                <a:path w="4905" h="15179" extrusionOk="0">
                  <a:moveTo>
                    <a:pt x="1" y="1"/>
                  </a:moveTo>
                  <a:lnTo>
                    <a:pt x="2302" y="8674"/>
                  </a:lnTo>
                  <a:lnTo>
                    <a:pt x="2135" y="15178"/>
                  </a:lnTo>
                  <a:lnTo>
                    <a:pt x="3903" y="13377"/>
                  </a:lnTo>
                  <a:cubicBezTo>
                    <a:pt x="3903" y="13377"/>
                    <a:pt x="4904" y="6038"/>
                    <a:pt x="4537" y="4637"/>
                  </a:cubicBezTo>
                  <a:cubicBezTo>
                    <a:pt x="4204" y="3203"/>
                    <a:pt x="1" y="1"/>
                    <a:pt x="1"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50" name="Google Shape;1950;p93"/>
            <p:cNvSpPr/>
            <p:nvPr/>
          </p:nvSpPr>
          <p:spPr>
            <a:xfrm>
              <a:off x="8235086" y="1921346"/>
              <a:ext cx="122624" cy="352127"/>
            </a:xfrm>
            <a:custGeom>
              <a:avLst/>
              <a:gdLst/>
              <a:ahLst/>
              <a:cxnLst/>
              <a:rect l="l" t="t" r="r" b="b"/>
              <a:pathLst>
                <a:path w="6106" h="17580" extrusionOk="0">
                  <a:moveTo>
                    <a:pt x="6105" y="0"/>
                  </a:moveTo>
                  <a:cubicBezTo>
                    <a:pt x="4704" y="2602"/>
                    <a:pt x="2469" y="3970"/>
                    <a:pt x="1" y="5037"/>
                  </a:cubicBezTo>
                  <a:lnTo>
                    <a:pt x="3403" y="17580"/>
                  </a:lnTo>
                  <a:lnTo>
                    <a:pt x="1736" y="5838"/>
                  </a:lnTo>
                  <a:cubicBezTo>
                    <a:pt x="2636" y="5271"/>
                    <a:pt x="3503" y="4604"/>
                    <a:pt x="4271" y="3803"/>
                  </a:cubicBezTo>
                  <a:cubicBezTo>
                    <a:pt x="6105" y="1935"/>
                    <a:pt x="6105" y="1"/>
                    <a:pt x="6105"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51" name="Google Shape;1951;p93"/>
            <p:cNvSpPr/>
            <p:nvPr/>
          </p:nvSpPr>
          <p:spPr>
            <a:xfrm>
              <a:off x="7948388" y="1792393"/>
              <a:ext cx="447498" cy="1254900"/>
            </a:xfrm>
            <a:custGeom>
              <a:avLst/>
              <a:gdLst/>
              <a:ahLst/>
              <a:cxnLst/>
              <a:rect l="l" t="t" r="r" b="b"/>
              <a:pathLst>
                <a:path w="22283" h="62651" extrusionOk="0">
                  <a:moveTo>
                    <a:pt x="467" y="0"/>
                  </a:moveTo>
                  <a:cubicBezTo>
                    <a:pt x="167" y="2802"/>
                    <a:pt x="0" y="5604"/>
                    <a:pt x="0" y="8440"/>
                  </a:cubicBezTo>
                  <a:cubicBezTo>
                    <a:pt x="33" y="10875"/>
                    <a:pt x="734" y="14177"/>
                    <a:pt x="1835" y="17546"/>
                  </a:cubicBezTo>
                  <a:cubicBezTo>
                    <a:pt x="2969" y="20882"/>
                    <a:pt x="8006" y="31656"/>
                    <a:pt x="8439" y="32857"/>
                  </a:cubicBezTo>
                  <a:cubicBezTo>
                    <a:pt x="8573" y="33258"/>
                    <a:pt x="8373" y="38161"/>
                    <a:pt x="9340" y="42131"/>
                  </a:cubicBezTo>
                  <a:cubicBezTo>
                    <a:pt x="11708" y="51737"/>
                    <a:pt x="15378" y="62545"/>
                    <a:pt x="15378" y="62545"/>
                  </a:cubicBezTo>
                  <a:cubicBezTo>
                    <a:pt x="15846" y="62616"/>
                    <a:pt x="16315" y="62650"/>
                    <a:pt x="16782" y="62650"/>
                  </a:cubicBezTo>
                  <a:cubicBezTo>
                    <a:pt x="18744" y="62650"/>
                    <a:pt x="20666" y="62036"/>
                    <a:pt x="22283" y="60877"/>
                  </a:cubicBezTo>
                  <a:cubicBezTo>
                    <a:pt x="22283" y="60877"/>
                    <a:pt x="19080" y="29822"/>
                    <a:pt x="18647" y="27854"/>
                  </a:cubicBezTo>
                  <a:cubicBezTo>
                    <a:pt x="18213" y="25852"/>
                    <a:pt x="14277" y="11475"/>
                    <a:pt x="14277" y="11475"/>
                  </a:cubicBezTo>
                  <a:cubicBezTo>
                    <a:pt x="14277" y="11475"/>
                    <a:pt x="21349" y="6772"/>
                    <a:pt x="21482" y="67"/>
                  </a:cubicBezTo>
                  <a:lnTo>
                    <a:pt x="467"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52" name="Google Shape;1952;p93"/>
            <p:cNvSpPr/>
            <p:nvPr/>
          </p:nvSpPr>
          <p:spPr>
            <a:xfrm>
              <a:off x="7967808" y="795961"/>
              <a:ext cx="111217" cy="302253"/>
            </a:xfrm>
            <a:custGeom>
              <a:avLst/>
              <a:gdLst/>
              <a:ahLst/>
              <a:cxnLst/>
              <a:rect l="l" t="t" r="r" b="b"/>
              <a:pathLst>
                <a:path w="5538" h="15090" extrusionOk="0">
                  <a:moveTo>
                    <a:pt x="1288" y="1"/>
                  </a:moveTo>
                  <a:cubicBezTo>
                    <a:pt x="778" y="1"/>
                    <a:pt x="292" y="313"/>
                    <a:pt x="67" y="812"/>
                  </a:cubicBezTo>
                  <a:lnTo>
                    <a:pt x="1969" y="1680"/>
                  </a:lnTo>
                  <a:cubicBezTo>
                    <a:pt x="1335" y="1913"/>
                    <a:pt x="834" y="2347"/>
                    <a:pt x="534" y="2914"/>
                  </a:cubicBezTo>
                  <a:cubicBezTo>
                    <a:pt x="0" y="3981"/>
                    <a:pt x="701" y="6250"/>
                    <a:pt x="1401" y="9085"/>
                  </a:cubicBezTo>
                  <a:cubicBezTo>
                    <a:pt x="1768" y="10853"/>
                    <a:pt x="2269" y="12554"/>
                    <a:pt x="2903" y="14255"/>
                  </a:cubicBezTo>
                  <a:cubicBezTo>
                    <a:pt x="3236" y="15089"/>
                    <a:pt x="3803" y="15089"/>
                    <a:pt x="3803" y="15089"/>
                  </a:cubicBezTo>
                  <a:lnTo>
                    <a:pt x="3803" y="12321"/>
                  </a:lnTo>
                  <a:lnTo>
                    <a:pt x="3670" y="9986"/>
                  </a:lnTo>
                  <a:cubicBezTo>
                    <a:pt x="3670" y="9986"/>
                    <a:pt x="5171" y="7951"/>
                    <a:pt x="5338" y="6283"/>
                  </a:cubicBezTo>
                  <a:cubicBezTo>
                    <a:pt x="5538" y="4115"/>
                    <a:pt x="5104" y="3247"/>
                    <a:pt x="5104" y="3247"/>
                  </a:cubicBezTo>
                  <a:lnTo>
                    <a:pt x="2769" y="1446"/>
                  </a:lnTo>
                  <a:cubicBezTo>
                    <a:pt x="2669" y="1479"/>
                    <a:pt x="2569" y="1479"/>
                    <a:pt x="2469" y="1513"/>
                  </a:cubicBezTo>
                  <a:cubicBezTo>
                    <a:pt x="2602" y="946"/>
                    <a:pt x="2335" y="345"/>
                    <a:pt x="1802" y="112"/>
                  </a:cubicBezTo>
                  <a:cubicBezTo>
                    <a:pt x="1634" y="36"/>
                    <a:pt x="1459" y="1"/>
                    <a:pt x="128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53" name="Google Shape;1953;p93"/>
            <p:cNvSpPr/>
            <p:nvPr/>
          </p:nvSpPr>
          <p:spPr>
            <a:xfrm>
              <a:off x="8103786" y="776812"/>
              <a:ext cx="221771" cy="189384"/>
            </a:xfrm>
            <a:custGeom>
              <a:avLst/>
              <a:gdLst/>
              <a:ahLst/>
              <a:cxnLst/>
              <a:rect l="l" t="t" r="r" b="b"/>
              <a:pathLst>
                <a:path w="11043" h="9455" extrusionOk="0">
                  <a:moveTo>
                    <a:pt x="6272" y="0"/>
                  </a:moveTo>
                  <a:cubicBezTo>
                    <a:pt x="2069" y="0"/>
                    <a:pt x="1" y="5104"/>
                    <a:pt x="2970" y="8073"/>
                  </a:cubicBezTo>
                  <a:cubicBezTo>
                    <a:pt x="3935" y="9028"/>
                    <a:pt x="5115" y="9455"/>
                    <a:pt x="6271" y="9455"/>
                  </a:cubicBezTo>
                  <a:cubicBezTo>
                    <a:pt x="8709" y="9455"/>
                    <a:pt x="11042" y="7555"/>
                    <a:pt x="11042" y="4704"/>
                  </a:cubicBezTo>
                  <a:cubicBezTo>
                    <a:pt x="11009" y="2102"/>
                    <a:pt x="8907" y="0"/>
                    <a:pt x="627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54" name="Google Shape;1954;p93"/>
            <p:cNvSpPr/>
            <p:nvPr/>
          </p:nvSpPr>
          <p:spPr>
            <a:xfrm>
              <a:off x="7943026" y="821499"/>
              <a:ext cx="370462" cy="425698"/>
            </a:xfrm>
            <a:custGeom>
              <a:avLst/>
              <a:gdLst/>
              <a:ahLst/>
              <a:cxnLst/>
              <a:rect l="l" t="t" r="r" b="b"/>
              <a:pathLst>
                <a:path w="18447" h="21253" extrusionOk="0">
                  <a:moveTo>
                    <a:pt x="13792" y="1"/>
                  </a:moveTo>
                  <a:cubicBezTo>
                    <a:pt x="11415" y="1"/>
                    <a:pt x="8490" y="618"/>
                    <a:pt x="6338" y="1972"/>
                  </a:cubicBezTo>
                  <a:cubicBezTo>
                    <a:pt x="6605" y="6576"/>
                    <a:pt x="5571" y="7843"/>
                    <a:pt x="5004" y="8344"/>
                  </a:cubicBezTo>
                  <a:cubicBezTo>
                    <a:pt x="4916" y="8416"/>
                    <a:pt x="4832" y="8447"/>
                    <a:pt x="4750" y="8447"/>
                  </a:cubicBezTo>
                  <a:cubicBezTo>
                    <a:pt x="4301" y="8447"/>
                    <a:pt x="3926" y="7499"/>
                    <a:pt x="3503" y="7076"/>
                  </a:cubicBezTo>
                  <a:cubicBezTo>
                    <a:pt x="3258" y="6832"/>
                    <a:pt x="2721" y="6532"/>
                    <a:pt x="2160" y="6532"/>
                  </a:cubicBezTo>
                  <a:cubicBezTo>
                    <a:pt x="1649" y="6532"/>
                    <a:pt x="1117" y="6780"/>
                    <a:pt x="767" y="7543"/>
                  </a:cubicBezTo>
                  <a:cubicBezTo>
                    <a:pt x="0" y="9144"/>
                    <a:pt x="1468" y="11413"/>
                    <a:pt x="2602" y="11946"/>
                  </a:cubicBezTo>
                  <a:cubicBezTo>
                    <a:pt x="2920" y="12099"/>
                    <a:pt x="3205" y="12160"/>
                    <a:pt x="3458" y="12160"/>
                  </a:cubicBezTo>
                  <a:cubicBezTo>
                    <a:pt x="4534" y="12160"/>
                    <a:pt x="5037" y="11046"/>
                    <a:pt x="5037" y="11046"/>
                  </a:cubicBezTo>
                  <a:lnTo>
                    <a:pt x="5037" y="18051"/>
                  </a:lnTo>
                  <a:cubicBezTo>
                    <a:pt x="6805" y="21253"/>
                    <a:pt x="10208" y="20619"/>
                    <a:pt x="12009" y="21053"/>
                  </a:cubicBezTo>
                  <a:cubicBezTo>
                    <a:pt x="12342" y="19785"/>
                    <a:pt x="12643" y="19151"/>
                    <a:pt x="12442" y="18451"/>
                  </a:cubicBezTo>
                  <a:lnTo>
                    <a:pt x="12442" y="16149"/>
                  </a:lnTo>
                  <a:cubicBezTo>
                    <a:pt x="12967" y="16263"/>
                    <a:pt x="13491" y="16315"/>
                    <a:pt x="14015" y="16315"/>
                  </a:cubicBezTo>
                  <a:cubicBezTo>
                    <a:pt x="14258" y="16315"/>
                    <a:pt x="14501" y="16304"/>
                    <a:pt x="14744" y="16283"/>
                  </a:cubicBezTo>
                  <a:cubicBezTo>
                    <a:pt x="16279" y="16049"/>
                    <a:pt x="17112" y="14782"/>
                    <a:pt x="17579" y="13114"/>
                  </a:cubicBezTo>
                  <a:cubicBezTo>
                    <a:pt x="18313" y="10445"/>
                    <a:pt x="18447" y="5975"/>
                    <a:pt x="17446" y="805"/>
                  </a:cubicBezTo>
                  <a:cubicBezTo>
                    <a:pt x="16748" y="281"/>
                    <a:pt x="15394" y="1"/>
                    <a:pt x="13792" y="1"/>
                  </a:cubicBezTo>
                  <a:close/>
                </a:path>
              </a:pathLst>
            </a:custGeom>
            <a:solidFill>
              <a:srgbClr val="FFA8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55" name="Google Shape;1955;p93"/>
            <p:cNvSpPr/>
            <p:nvPr/>
          </p:nvSpPr>
          <p:spPr>
            <a:xfrm>
              <a:off x="8142646" y="951854"/>
              <a:ext cx="28838" cy="28763"/>
            </a:xfrm>
            <a:custGeom>
              <a:avLst/>
              <a:gdLst/>
              <a:ahLst/>
              <a:cxnLst/>
              <a:rect l="l" t="t" r="r" b="b"/>
              <a:pathLst>
                <a:path w="1436" h="1436" extrusionOk="0">
                  <a:moveTo>
                    <a:pt x="735" y="1"/>
                  </a:moveTo>
                  <a:cubicBezTo>
                    <a:pt x="334" y="1"/>
                    <a:pt x="1" y="335"/>
                    <a:pt x="1" y="735"/>
                  </a:cubicBezTo>
                  <a:cubicBezTo>
                    <a:pt x="1" y="1135"/>
                    <a:pt x="334" y="1435"/>
                    <a:pt x="735" y="1435"/>
                  </a:cubicBezTo>
                  <a:cubicBezTo>
                    <a:pt x="1135" y="1435"/>
                    <a:pt x="1435" y="1135"/>
                    <a:pt x="1435" y="735"/>
                  </a:cubicBezTo>
                  <a:cubicBezTo>
                    <a:pt x="1435" y="335"/>
                    <a:pt x="1135" y="1"/>
                    <a:pt x="7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56" name="Google Shape;1956;p93"/>
            <p:cNvSpPr/>
            <p:nvPr/>
          </p:nvSpPr>
          <p:spPr>
            <a:xfrm>
              <a:off x="8252517" y="946526"/>
              <a:ext cx="28818" cy="28743"/>
            </a:xfrm>
            <a:custGeom>
              <a:avLst/>
              <a:gdLst/>
              <a:ahLst/>
              <a:cxnLst/>
              <a:rect l="l" t="t" r="r" b="b"/>
              <a:pathLst>
                <a:path w="1435" h="1435" extrusionOk="0">
                  <a:moveTo>
                    <a:pt x="701" y="0"/>
                  </a:moveTo>
                  <a:cubicBezTo>
                    <a:pt x="300" y="0"/>
                    <a:pt x="0" y="334"/>
                    <a:pt x="0" y="734"/>
                  </a:cubicBezTo>
                  <a:cubicBezTo>
                    <a:pt x="0" y="1101"/>
                    <a:pt x="300" y="1435"/>
                    <a:pt x="701" y="1435"/>
                  </a:cubicBezTo>
                  <a:cubicBezTo>
                    <a:pt x="1101" y="1435"/>
                    <a:pt x="1435" y="1101"/>
                    <a:pt x="1435" y="734"/>
                  </a:cubicBezTo>
                  <a:cubicBezTo>
                    <a:pt x="1435" y="334"/>
                    <a:pt x="1101" y="0"/>
                    <a:pt x="70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57" name="Google Shape;1957;p93"/>
            <p:cNvSpPr/>
            <p:nvPr/>
          </p:nvSpPr>
          <p:spPr>
            <a:xfrm>
              <a:off x="8066955" y="1086156"/>
              <a:ext cx="125957" cy="76855"/>
            </a:xfrm>
            <a:custGeom>
              <a:avLst/>
              <a:gdLst/>
              <a:ahLst/>
              <a:cxnLst/>
              <a:rect l="l" t="t" r="r" b="b"/>
              <a:pathLst>
                <a:path w="6272" h="3837" extrusionOk="0">
                  <a:moveTo>
                    <a:pt x="0" y="1"/>
                  </a:moveTo>
                  <a:cubicBezTo>
                    <a:pt x="167" y="701"/>
                    <a:pt x="501" y="1335"/>
                    <a:pt x="934" y="1936"/>
                  </a:cubicBezTo>
                  <a:cubicBezTo>
                    <a:pt x="1802" y="3036"/>
                    <a:pt x="6271" y="3837"/>
                    <a:pt x="6271" y="3837"/>
                  </a:cubicBezTo>
                  <a:lnTo>
                    <a:pt x="6271" y="2936"/>
                  </a:lnTo>
                  <a:cubicBezTo>
                    <a:pt x="6271" y="2936"/>
                    <a:pt x="2869" y="2269"/>
                    <a:pt x="1668" y="1635"/>
                  </a:cubicBezTo>
                  <a:cubicBezTo>
                    <a:pt x="968" y="1268"/>
                    <a:pt x="367" y="701"/>
                    <a:pt x="0" y="1"/>
                  </a:cubicBezTo>
                  <a:close/>
                </a:path>
              </a:pathLst>
            </a:custGeom>
            <a:solidFill>
              <a:srgbClr val="F28F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58" name="Google Shape;1958;p93"/>
            <p:cNvSpPr/>
            <p:nvPr/>
          </p:nvSpPr>
          <p:spPr>
            <a:xfrm>
              <a:off x="8008675" y="717103"/>
              <a:ext cx="311520" cy="184877"/>
            </a:xfrm>
            <a:custGeom>
              <a:avLst/>
              <a:gdLst/>
              <a:ahLst/>
              <a:cxnLst/>
              <a:rect l="l" t="t" r="r" b="b"/>
              <a:pathLst>
                <a:path w="15512" h="9230" extrusionOk="0">
                  <a:moveTo>
                    <a:pt x="12648" y="1"/>
                  </a:moveTo>
                  <a:cubicBezTo>
                    <a:pt x="12413" y="1"/>
                    <a:pt x="12185" y="203"/>
                    <a:pt x="12009" y="380"/>
                  </a:cubicBezTo>
                  <a:cubicBezTo>
                    <a:pt x="11015" y="1303"/>
                    <a:pt x="9860" y="1508"/>
                    <a:pt x="8656" y="1508"/>
                  </a:cubicBezTo>
                  <a:cubicBezTo>
                    <a:pt x="7692" y="1508"/>
                    <a:pt x="6695" y="1376"/>
                    <a:pt x="5723" y="1376"/>
                  </a:cubicBezTo>
                  <a:cubicBezTo>
                    <a:pt x="5628" y="1376"/>
                    <a:pt x="5533" y="1377"/>
                    <a:pt x="5437" y="1380"/>
                  </a:cubicBezTo>
                  <a:cubicBezTo>
                    <a:pt x="3569" y="1447"/>
                    <a:pt x="1268" y="2214"/>
                    <a:pt x="434" y="4049"/>
                  </a:cubicBezTo>
                  <a:cubicBezTo>
                    <a:pt x="67" y="4883"/>
                    <a:pt x="0" y="5750"/>
                    <a:pt x="767" y="6350"/>
                  </a:cubicBezTo>
                  <a:cubicBezTo>
                    <a:pt x="1268" y="6717"/>
                    <a:pt x="1735" y="6684"/>
                    <a:pt x="2002" y="7318"/>
                  </a:cubicBezTo>
                  <a:cubicBezTo>
                    <a:pt x="2068" y="7451"/>
                    <a:pt x="2502" y="9219"/>
                    <a:pt x="2269" y="9219"/>
                  </a:cubicBezTo>
                  <a:cubicBezTo>
                    <a:pt x="2334" y="9226"/>
                    <a:pt x="2399" y="9230"/>
                    <a:pt x="2463" y="9230"/>
                  </a:cubicBezTo>
                  <a:cubicBezTo>
                    <a:pt x="3325" y="9230"/>
                    <a:pt x="4119" y="8623"/>
                    <a:pt x="4337" y="7785"/>
                  </a:cubicBezTo>
                  <a:cubicBezTo>
                    <a:pt x="4403" y="7585"/>
                    <a:pt x="4503" y="7218"/>
                    <a:pt x="4537" y="7018"/>
                  </a:cubicBezTo>
                  <a:cubicBezTo>
                    <a:pt x="4565" y="6819"/>
                    <a:pt x="4762" y="6669"/>
                    <a:pt x="4963" y="6669"/>
                  </a:cubicBezTo>
                  <a:cubicBezTo>
                    <a:pt x="4999" y="6669"/>
                    <a:pt x="5035" y="6674"/>
                    <a:pt x="5071" y="6684"/>
                  </a:cubicBezTo>
                  <a:cubicBezTo>
                    <a:pt x="5638" y="6817"/>
                    <a:pt x="6005" y="7051"/>
                    <a:pt x="6572" y="7218"/>
                  </a:cubicBezTo>
                  <a:cubicBezTo>
                    <a:pt x="7539" y="7491"/>
                    <a:pt x="8545" y="7632"/>
                    <a:pt x="9550" y="7632"/>
                  </a:cubicBezTo>
                  <a:cubicBezTo>
                    <a:pt x="10140" y="7632"/>
                    <a:pt x="10728" y="7583"/>
                    <a:pt x="11308" y="7485"/>
                  </a:cubicBezTo>
                  <a:cubicBezTo>
                    <a:pt x="12442" y="7284"/>
                    <a:pt x="13477" y="6717"/>
                    <a:pt x="14277" y="5883"/>
                  </a:cubicBezTo>
                  <a:cubicBezTo>
                    <a:pt x="15111" y="4916"/>
                    <a:pt x="15511" y="3649"/>
                    <a:pt x="15345" y="2381"/>
                  </a:cubicBezTo>
                  <a:cubicBezTo>
                    <a:pt x="15345" y="2314"/>
                    <a:pt x="15345" y="2281"/>
                    <a:pt x="15311" y="2214"/>
                  </a:cubicBezTo>
                  <a:cubicBezTo>
                    <a:pt x="15311" y="2114"/>
                    <a:pt x="15244" y="1981"/>
                    <a:pt x="15211" y="1914"/>
                  </a:cubicBezTo>
                  <a:cubicBezTo>
                    <a:pt x="15174" y="1877"/>
                    <a:pt x="15130" y="1861"/>
                    <a:pt x="15083" y="1861"/>
                  </a:cubicBezTo>
                  <a:cubicBezTo>
                    <a:pt x="14836" y="1861"/>
                    <a:pt x="14484" y="2302"/>
                    <a:pt x="14344" y="2414"/>
                  </a:cubicBezTo>
                  <a:cubicBezTo>
                    <a:pt x="14177" y="2548"/>
                    <a:pt x="14010" y="2681"/>
                    <a:pt x="13843" y="2781"/>
                  </a:cubicBezTo>
                  <a:cubicBezTo>
                    <a:pt x="13677" y="2881"/>
                    <a:pt x="13543" y="2981"/>
                    <a:pt x="13376" y="3081"/>
                  </a:cubicBezTo>
                  <a:cubicBezTo>
                    <a:pt x="13477" y="2514"/>
                    <a:pt x="13477" y="1914"/>
                    <a:pt x="13376" y="1347"/>
                  </a:cubicBezTo>
                  <a:cubicBezTo>
                    <a:pt x="13310" y="980"/>
                    <a:pt x="13210" y="79"/>
                    <a:pt x="12743" y="13"/>
                  </a:cubicBezTo>
                  <a:cubicBezTo>
                    <a:pt x="12711" y="5"/>
                    <a:pt x="12679" y="1"/>
                    <a:pt x="1264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59" name="Google Shape;1959;p93"/>
            <p:cNvSpPr/>
            <p:nvPr/>
          </p:nvSpPr>
          <p:spPr>
            <a:xfrm>
              <a:off x="8118527" y="917683"/>
              <a:ext cx="33518" cy="26179"/>
            </a:xfrm>
            <a:custGeom>
              <a:avLst/>
              <a:gdLst/>
              <a:ahLst/>
              <a:cxnLst/>
              <a:rect l="l" t="t" r="r" b="b"/>
              <a:pathLst>
                <a:path w="1669" h="1307" extrusionOk="0">
                  <a:moveTo>
                    <a:pt x="949" y="0"/>
                  </a:moveTo>
                  <a:cubicBezTo>
                    <a:pt x="797" y="0"/>
                    <a:pt x="643" y="45"/>
                    <a:pt x="501" y="139"/>
                  </a:cubicBezTo>
                  <a:cubicBezTo>
                    <a:pt x="101" y="406"/>
                    <a:pt x="1" y="906"/>
                    <a:pt x="268" y="1307"/>
                  </a:cubicBezTo>
                  <a:lnTo>
                    <a:pt x="1669" y="406"/>
                  </a:lnTo>
                  <a:cubicBezTo>
                    <a:pt x="1496" y="148"/>
                    <a:pt x="1227" y="0"/>
                    <a:pt x="94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60" name="Google Shape;1960;p93"/>
            <p:cNvSpPr/>
            <p:nvPr/>
          </p:nvSpPr>
          <p:spPr>
            <a:xfrm>
              <a:off x="8169436" y="1055430"/>
              <a:ext cx="49604" cy="30806"/>
            </a:xfrm>
            <a:custGeom>
              <a:avLst/>
              <a:gdLst/>
              <a:ahLst/>
              <a:cxnLst/>
              <a:rect l="l" t="t" r="r" b="b"/>
              <a:pathLst>
                <a:path w="2470" h="1538" extrusionOk="0">
                  <a:moveTo>
                    <a:pt x="168" y="0"/>
                  </a:moveTo>
                  <a:lnTo>
                    <a:pt x="168" y="0"/>
                  </a:lnTo>
                  <a:cubicBezTo>
                    <a:pt x="1" y="634"/>
                    <a:pt x="401" y="1301"/>
                    <a:pt x="1035" y="1501"/>
                  </a:cubicBezTo>
                  <a:cubicBezTo>
                    <a:pt x="1128" y="1526"/>
                    <a:pt x="1221" y="1537"/>
                    <a:pt x="1313" y="1537"/>
                  </a:cubicBezTo>
                  <a:cubicBezTo>
                    <a:pt x="1852" y="1537"/>
                    <a:pt x="2355" y="1142"/>
                    <a:pt x="2469" y="601"/>
                  </a:cubicBezTo>
                  <a:lnTo>
                    <a:pt x="168" y="0"/>
                  </a:lnTo>
                  <a:close/>
                </a:path>
              </a:pathLst>
            </a:custGeom>
            <a:solidFill>
              <a:srgbClr val="B166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61" name="Google Shape;1961;p93"/>
            <p:cNvSpPr/>
            <p:nvPr/>
          </p:nvSpPr>
          <p:spPr>
            <a:xfrm>
              <a:off x="8172127" y="1064123"/>
              <a:ext cx="26810" cy="22053"/>
            </a:xfrm>
            <a:custGeom>
              <a:avLst/>
              <a:gdLst/>
              <a:ahLst/>
              <a:cxnLst/>
              <a:rect l="l" t="t" r="r" b="b"/>
              <a:pathLst>
                <a:path w="1335" h="1101" extrusionOk="0">
                  <a:moveTo>
                    <a:pt x="0" y="0"/>
                  </a:moveTo>
                  <a:cubicBezTo>
                    <a:pt x="67" y="500"/>
                    <a:pt x="434" y="901"/>
                    <a:pt x="901" y="1067"/>
                  </a:cubicBezTo>
                  <a:cubicBezTo>
                    <a:pt x="1034" y="1101"/>
                    <a:pt x="1201" y="1101"/>
                    <a:pt x="1335" y="1101"/>
                  </a:cubicBezTo>
                  <a:cubicBezTo>
                    <a:pt x="1268" y="467"/>
                    <a:pt x="734" y="0"/>
                    <a:pt x="100" y="0"/>
                  </a:cubicBezTo>
                  <a:close/>
                </a:path>
              </a:pathLst>
            </a:custGeom>
            <a:solidFill>
              <a:srgbClr val="F28F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62" name="Google Shape;1962;p93"/>
            <p:cNvSpPr/>
            <p:nvPr/>
          </p:nvSpPr>
          <p:spPr>
            <a:xfrm>
              <a:off x="8261896" y="910893"/>
              <a:ext cx="34180" cy="24296"/>
            </a:xfrm>
            <a:custGeom>
              <a:avLst/>
              <a:gdLst/>
              <a:ahLst/>
              <a:cxnLst/>
              <a:rect l="l" t="t" r="r" b="b"/>
              <a:pathLst>
                <a:path w="1702" h="1213" extrusionOk="0">
                  <a:moveTo>
                    <a:pt x="770" y="0"/>
                  </a:moveTo>
                  <a:cubicBezTo>
                    <a:pt x="457" y="0"/>
                    <a:pt x="147" y="193"/>
                    <a:pt x="0" y="512"/>
                  </a:cubicBezTo>
                  <a:lnTo>
                    <a:pt x="1535" y="1212"/>
                  </a:lnTo>
                  <a:cubicBezTo>
                    <a:pt x="1701" y="778"/>
                    <a:pt x="1535" y="278"/>
                    <a:pt x="1101" y="78"/>
                  </a:cubicBezTo>
                  <a:cubicBezTo>
                    <a:pt x="995" y="25"/>
                    <a:pt x="882" y="0"/>
                    <a:pt x="77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63" name="Google Shape;1963;p93"/>
            <p:cNvSpPr/>
            <p:nvPr/>
          </p:nvSpPr>
          <p:spPr>
            <a:xfrm>
              <a:off x="8206287" y="946526"/>
              <a:ext cx="55629" cy="92218"/>
            </a:xfrm>
            <a:custGeom>
              <a:avLst/>
              <a:gdLst/>
              <a:ahLst/>
              <a:cxnLst/>
              <a:rect l="l" t="t" r="r" b="b"/>
              <a:pathLst>
                <a:path w="2770" h="4604" extrusionOk="0">
                  <a:moveTo>
                    <a:pt x="1" y="0"/>
                  </a:moveTo>
                  <a:lnTo>
                    <a:pt x="401" y="4603"/>
                  </a:lnTo>
                  <a:lnTo>
                    <a:pt x="2769" y="3770"/>
                  </a:lnTo>
                  <a:lnTo>
                    <a:pt x="1" y="0"/>
                  </a:lnTo>
                  <a:close/>
                </a:path>
              </a:pathLst>
            </a:custGeom>
            <a:solidFill>
              <a:srgbClr val="F28F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64" name="Google Shape;1964;p93"/>
            <p:cNvSpPr/>
            <p:nvPr/>
          </p:nvSpPr>
          <p:spPr>
            <a:xfrm>
              <a:off x="8323529" y="1148128"/>
              <a:ext cx="617657" cy="467440"/>
            </a:xfrm>
            <a:custGeom>
              <a:avLst/>
              <a:gdLst/>
              <a:ahLst/>
              <a:cxnLst/>
              <a:rect l="l" t="t" r="r" b="b"/>
              <a:pathLst>
                <a:path w="30756" h="23337" extrusionOk="0">
                  <a:moveTo>
                    <a:pt x="28752" y="1"/>
                  </a:moveTo>
                  <a:cubicBezTo>
                    <a:pt x="28523" y="1"/>
                    <a:pt x="28287" y="70"/>
                    <a:pt x="28120" y="209"/>
                  </a:cubicBezTo>
                  <a:cubicBezTo>
                    <a:pt x="27753" y="609"/>
                    <a:pt x="27420" y="1010"/>
                    <a:pt x="27120" y="1477"/>
                  </a:cubicBezTo>
                  <a:cubicBezTo>
                    <a:pt x="26386" y="2477"/>
                    <a:pt x="25518" y="3411"/>
                    <a:pt x="24518" y="4145"/>
                  </a:cubicBezTo>
                  <a:cubicBezTo>
                    <a:pt x="24248" y="4385"/>
                    <a:pt x="23924" y="4517"/>
                    <a:pt x="23570" y="4517"/>
                  </a:cubicBezTo>
                  <a:cubicBezTo>
                    <a:pt x="23531" y="4517"/>
                    <a:pt x="23491" y="4516"/>
                    <a:pt x="23450" y="4512"/>
                  </a:cubicBezTo>
                  <a:cubicBezTo>
                    <a:pt x="23450" y="4179"/>
                    <a:pt x="23484" y="3878"/>
                    <a:pt x="23584" y="3578"/>
                  </a:cubicBezTo>
                  <a:cubicBezTo>
                    <a:pt x="23717" y="3278"/>
                    <a:pt x="23784" y="2978"/>
                    <a:pt x="23817" y="2644"/>
                  </a:cubicBezTo>
                  <a:cubicBezTo>
                    <a:pt x="23851" y="2211"/>
                    <a:pt x="23750" y="1777"/>
                    <a:pt x="23550" y="1410"/>
                  </a:cubicBezTo>
                  <a:cubicBezTo>
                    <a:pt x="23459" y="1296"/>
                    <a:pt x="23337" y="1244"/>
                    <a:pt x="23215" y="1244"/>
                  </a:cubicBezTo>
                  <a:cubicBezTo>
                    <a:pt x="23159" y="1244"/>
                    <a:pt x="23103" y="1255"/>
                    <a:pt x="23050" y="1277"/>
                  </a:cubicBezTo>
                  <a:cubicBezTo>
                    <a:pt x="22983" y="1343"/>
                    <a:pt x="22917" y="1377"/>
                    <a:pt x="22883" y="1477"/>
                  </a:cubicBezTo>
                  <a:cubicBezTo>
                    <a:pt x="22616" y="1844"/>
                    <a:pt x="22383" y="2344"/>
                    <a:pt x="22149" y="2711"/>
                  </a:cubicBezTo>
                  <a:cubicBezTo>
                    <a:pt x="21849" y="3145"/>
                    <a:pt x="21616" y="3578"/>
                    <a:pt x="21382" y="4012"/>
                  </a:cubicBezTo>
                  <a:cubicBezTo>
                    <a:pt x="21149" y="4579"/>
                    <a:pt x="20982" y="5146"/>
                    <a:pt x="20815" y="5680"/>
                  </a:cubicBezTo>
                  <a:cubicBezTo>
                    <a:pt x="20415" y="6781"/>
                    <a:pt x="19848" y="7815"/>
                    <a:pt x="19114" y="8749"/>
                  </a:cubicBezTo>
                  <a:cubicBezTo>
                    <a:pt x="18313" y="9849"/>
                    <a:pt x="14043" y="14953"/>
                    <a:pt x="13243" y="15920"/>
                  </a:cubicBezTo>
                  <a:cubicBezTo>
                    <a:pt x="13243" y="15920"/>
                    <a:pt x="7839" y="10950"/>
                    <a:pt x="5804" y="9149"/>
                  </a:cubicBezTo>
                  <a:cubicBezTo>
                    <a:pt x="2102" y="5813"/>
                    <a:pt x="1301" y="4979"/>
                    <a:pt x="0" y="4746"/>
                  </a:cubicBezTo>
                  <a:lnTo>
                    <a:pt x="0" y="4746"/>
                  </a:lnTo>
                  <a:lnTo>
                    <a:pt x="1201" y="15353"/>
                  </a:lnTo>
                  <a:cubicBezTo>
                    <a:pt x="1201" y="15353"/>
                    <a:pt x="9107" y="20857"/>
                    <a:pt x="11041" y="22158"/>
                  </a:cubicBezTo>
                  <a:cubicBezTo>
                    <a:pt x="12191" y="22973"/>
                    <a:pt x="13028" y="23336"/>
                    <a:pt x="13781" y="23336"/>
                  </a:cubicBezTo>
                  <a:cubicBezTo>
                    <a:pt x="14602" y="23336"/>
                    <a:pt x="15324" y="22906"/>
                    <a:pt x="16245" y="22158"/>
                  </a:cubicBezTo>
                  <a:lnTo>
                    <a:pt x="17246" y="21091"/>
                  </a:lnTo>
                  <a:cubicBezTo>
                    <a:pt x="18080" y="20057"/>
                    <a:pt x="23183" y="12151"/>
                    <a:pt x="24318" y="10416"/>
                  </a:cubicBezTo>
                  <a:cubicBezTo>
                    <a:pt x="24818" y="9616"/>
                    <a:pt x="26219" y="8715"/>
                    <a:pt x="26686" y="8315"/>
                  </a:cubicBezTo>
                  <a:cubicBezTo>
                    <a:pt x="30755" y="5113"/>
                    <a:pt x="30722" y="3612"/>
                    <a:pt x="30522" y="2544"/>
                  </a:cubicBezTo>
                  <a:cubicBezTo>
                    <a:pt x="30322" y="1777"/>
                    <a:pt x="30022" y="1043"/>
                    <a:pt x="29555" y="409"/>
                  </a:cubicBezTo>
                  <a:cubicBezTo>
                    <a:pt x="29388" y="209"/>
                    <a:pt x="29154" y="42"/>
                    <a:pt x="28887" y="9"/>
                  </a:cubicBezTo>
                  <a:cubicBezTo>
                    <a:pt x="28843" y="3"/>
                    <a:pt x="28798" y="1"/>
                    <a:pt x="28752" y="1"/>
                  </a:cubicBezTo>
                  <a:close/>
                </a:path>
              </a:pathLst>
            </a:custGeom>
            <a:solidFill>
              <a:srgbClr val="FFA8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65" name="Google Shape;1965;p93"/>
            <p:cNvSpPr/>
            <p:nvPr/>
          </p:nvSpPr>
          <p:spPr>
            <a:xfrm>
              <a:off x="8323529" y="1238504"/>
              <a:ext cx="403297" cy="381451"/>
            </a:xfrm>
            <a:custGeom>
              <a:avLst/>
              <a:gdLst/>
              <a:ahLst/>
              <a:cxnLst/>
              <a:rect l="l" t="t" r="r" b="b"/>
              <a:pathLst>
                <a:path w="20082" h="19044" extrusionOk="0">
                  <a:moveTo>
                    <a:pt x="0" y="0"/>
                  </a:moveTo>
                  <a:lnTo>
                    <a:pt x="134" y="10374"/>
                  </a:lnTo>
                  <a:cubicBezTo>
                    <a:pt x="134" y="10374"/>
                    <a:pt x="9340" y="16879"/>
                    <a:pt x="11375" y="18113"/>
                  </a:cubicBezTo>
                  <a:cubicBezTo>
                    <a:pt x="12373" y="18719"/>
                    <a:pt x="13163" y="19043"/>
                    <a:pt x="13894" y="19043"/>
                  </a:cubicBezTo>
                  <a:cubicBezTo>
                    <a:pt x="14652" y="19043"/>
                    <a:pt x="15347" y="18694"/>
                    <a:pt x="16145" y="17946"/>
                  </a:cubicBezTo>
                  <a:cubicBezTo>
                    <a:pt x="17713" y="16445"/>
                    <a:pt x="20081" y="12442"/>
                    <a:pt x="20081" y="12442"/>
                  </a:cubicBezTo>
                  <a:cubicBezTo>
                    <a:pt x="17346" y="11175"/>
                    <a:pt x="16212" y="7839"/>
                    <a:pt x="16212" y="7839"/>
                  </a:cubicBezTo>
                  <a:lnTo>
                    <a:pt x="13310" y="11208"/>
                  </a:lnTo>
                  <a:cubicBezTo>
                    <a:pt x="13310" y="11208"/>
                    <a:pt x="6171" y="4704"/>
                    <a:pt x="4470" y="3102"/>
                  </a:cubicBezTo>
                  <a:cubicBezTo>
                    <a:pt x="2769" y="1501"/>
                    <a:pt x="1535" y="300"/>
                    <a:pt x="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66" name="Google Shape;1966;p93"/>
            <p:cNvSpPr/>
            <p:nvPr/>
          </p:nvSpPr>
          <p:spPr>
            <a:xfrm>
              <a:off x="7857273" y="1182380"/>
              <a:ext cx="528571" cy="698927"/>
            </a:xfrm>
            <a:custGeom>
              <a:avLst/>
              <a:gdLst/>
              <a:ahLst/>
              <a:cxnLst/>
              <a:rect l="l" t="t" r="r" b="b"/>
              <a:pathLst>
                <a:path w="26320" h="34894" extrusionOk="0">
                  <a:moveTo>
                    <a:pt x="6272" y="0"/>
                  </a:moveTo>
                  <a:cubicBezTo>
                    <a:pt x="3570" y="1201"/>
                    <a:pt x="1168" y="2269"/>
                    <a:pt x="1" y="3002"/>
                  </a:cubicBezTo>
                  <a:cubicBezTo>
                    <a:pt x="1" y="3002"/>
                    <a:pt x="1535" y="11875"/>
                    <a:pt x="3069" y="15945"/>
                  </a:cubicBezTo>
                  <a:cubicBezTo>
                    <a:pt x="4437" y="19481"/>
                    <a:pt x="4737" y="33858"/>
                    <a:pt x="4737" y="33858"/>
                  </a:cubicBezTo>
                  <a:cubicBezTo>
                    <a:pt x="7884" y="34545"/>
                    <a:pt x="11090" y="34893"/>
                    <a:pt x="14295" y="34893"/>
                  </a:cubicBezTo>
                  <a:cubicBezTo>
                    <a:pt x="15915" y="34893"/>
                    <a:pt x="17535" y="34804"/>
                    <a:pt x="19148" y="34625"/>
                  </a:cubicBezTo>
                  <a:cubicBezTo>
                    <a:pt x="21616" y="34325"/>
                    <a:pt x="24018" y="33624"/>
                    <a:pt x="26253" y="32557"/>
                  </a:cubicBezTo>
                  <a:cubicBezTo>
                    <a:pt x="26253" y="32557"/>
                    <a:pt x="26319" y="21616"/>
                    <a:pt x="25419" y="14310"/>
                  </a:cubicBezTo>
                  <a:cubicBezTo>
                    <a:pt x="24485" y="7005"/>
                    <a:pt x="24785" y="3870"/>
                    <a:pt x="23117" y="2635"/>
                  </a:cubicBezTo>
                  <a:cubicBezTo>
                    <a:pt x="22016" y="1835"/>
                    <a:pt x="17280" y="767"/>
                    <a:pt x="17280" y="767"/>
                  </a:cubicBezTo>
                  <a:cubicBezTo>
                    <a:pt x="17113" y="1568"/>
                    <a:pt x="16779" y="2302"/>
                    <a:pt x="16346" y="3002"/>
                  </a:cubicBezTo>
                  <a:cubicBezTo>
                    <a:pt x="14711" y="2235"/>
                    <a:pt x="6272" y="0"/>
                    <a:pt x="6272"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67" name="Google Shape;1967;p93"/>
            <p:cNvSpPr/>
            <p:nvPr/>
          </p:nvSpPr>
          <p:spPr>
            <a:xfrm>
              <a:off x="8112502" y="1215109"/>
              <a:ext cx="221088" cy="687550"/>
            </a:xfrm>
            <a:custGeom>
              <a:avLst/>
              <a:gdLst/>
              <a:ahLst/>
              <a:cxnLst/>
              <a:rect l="l" t="t" r="r" b="b"/>
              <a:pathLst>
                <a:path w="11009" h="34326" extrusionOk="0">
                  <a:moveTo>
                    <a:pt x="7739" y="1"/>
                  </a:moveTo>
                  <a:cubicBezTo>
                    <a:pt x="8407" y="12810"/>
                    <a:pt x="4270" y="24018"/>
                    <a:pt x="1" y="32958"/>
                  </a:cubicBezTo>
                  <a:lnTo>
                    <a:pt x="2236" y="34325"/>
                  </a:lnTo>
                  <a:cubicBezTo>
                    <a:pt x="2236" y="34325"/>
                    <a:pt x="11008" y="18848"/>
                    <a:pt x="10375" y="1035"/>
                  </a:cubicBezTo>
                  <a:cubicBezTo>
                    <a:pt x="9607" y="434"/>
                    <a:pt x="8707" y="67"/>
                    <a:pt x="773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68" name="Google Shape;1968;p93"/>
            <p:cNvSpPr/>
            <p:nvPr/>
          </p:nvSpPr>
          <p:spPr>
            <a:xfrm>
              <a:off x="8200925" y="1206436"/>
              <a:ext cx="26830" cy="118277"/>
            </a:xfrm>
            <a:custGeom>
              <a:avLst/>
              <a:gdLst/>
              <a:ahLst/>
              <a:cxnLst/>
              <a:rect l="l" t="t" r="r" b="b"/>
              <a:pathLst>
                <a:path w="1336" h="5905" extrusionOk="0">
                  <a:moveTo>
                    <a:pt x="1" y="0"/>
                  </a:moveTo>
                  <a:lnTo>
                    <a:pt x="468" y="4403"/>
                  </a:lnTo>
                  <a:lnTo>
                    <a:pt x="1268" y="5904"/>
                  </a:lnTo>
                  <a:cubicBezTo>
                    <a:pt x="1268" y="5904"/>
                    <a:pt x="1335" y="1901"/>
                    <a:pt x="1268" y="934"/>
                  </a:cubicBezTo>
                  <a:lnTo>
                    <a:pt x="1"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69" name="Google Shape;1969;p93"/>
            <p:cNvSpPr/>
            <p:nvPr/>
          </p:nvSpPr>
          <p:spPr>
            <a:xfrm>
              <a:off x="8200925" y="1206436"/>
              <a:ext cx="26830" cy="118277"/>
            </a:xfrm>
            <a:custGeom>
              <a:avLst/>
              <a:gdLst/>
              <a:ahLst/>
              <a:cxnLst/>
              <a:rect l="l" t="t" r="r" b="b"/>
              <a:pathLst>
                <a:path w="1336" h="5905" extrusionOk="0">
                  <a:moveTo>
                    <a:pt x="1" y="0"/>
                  </a:moveTo>
                  <a:lnTo>
                    <a:pt x="468" y="4403"/>
                  </a:lnTo>
                  <a:lnTo>
                    <a:pt x="1268" y="5904"/>
                  </a:lnTo>
                  <a:cubicBezTo>
                    <a:pt x="1268" y="5904"/>
                    <a:pt x="1335" y="1901"/>
                    <a:pt x="1268" y="934"/>
                  </a:cubicBezTo>
                  <a:lnTo>
                    <a:pt x="1"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70" name="Google Shape;1970;p93"/>
            <p:cNvSpPr/>
            <p:nvPr/>
          </p:nvSpPr>
          <p:spPr>
            <a:xfrm>
              <a:off x="8055568" y="1209761"/>
              <a:ext cx="133990" cy="128312"/>
            </a:xfrm>
            <a:custGeom>
              <a:avLst/>
              <a:gdLst/>
              <a:ahLst/>
              <a:cxnLst/>
              <a:rect l="l" t="t" r="r" b="b"/>
              <a:pathLst>
                <a:path w="6672" h="6406" extrusionOk="0">
                  <a:moveTo>
                    <a:pt x="1835" y="1"/>
                  </a:moveTo>
                  <a:lnTo>
                    <a:pt x="0" y="1302"/>
                  </a:lnTo>
                  <a:lnTo>
                    <a:pt x="6038" y="6405"/>
                  </a:lnTo>
                  <a:lnTo>
                    <a:pt x="6672" y="4604"/>
                  </a:lnTo>
                  <a:lnTo>
                    <a:pt x="1835"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71" name="Google Shape;1971;p93"/>
            <p:cNvSpPr/>
            <p:nvPr/>
          </p:nvSpPr>
          <p:spPr>
            <a:xfrm>
              <a:off x="8055568" y="1209761"/>
              <a:ext cx="133990" cy="128312"/>
            </a:xfrm>
            <a:custGeom>
              <a:avLst/>
              <a:gdLst/>
              <a:ahLst/>
              <a:cxnLst/>
              <a:rect l="l" t="t" r="r" b="b"/>
              <a:pathLst>
                <a:path w="6672" h="6406" extrusionOk="0">
                  <a:moveTo>
                    <a:pt x="1835" y="1"/>
                  </a:moveTo>
                  <a:lnTo>
                    <a:pt x="0" y="1302"/>
                  </a:lnTo>
                  <a:lnTo>
                    <a:pt x="6038" y="6405"/>
                  </a:lnTo>
                  <a:lnTo>
                    <a:pt x="6672" y="4604"/>
                  </a:lnTo>
                  <a:lnTo>
                    <a:pt x="1835"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72" name="Google Shape;1972;p93"/>
            <p:cNvSpPr/>
            <p:nvPr/>
          </p:nvSpPr>
          <p:spPr>
            <a:xfrm>
              <a:off x="8184859" y="1159666"/>
              <a:ext cx="54283" cy="91717"/>
            </a:xfrm>
            <a:custGeom>
              <a:avLst/>
              <a:gdLst/>
              <a:ahLst/>
              <a:cxnLst/>
              <a:rect l="l" t="t" r="r" b="b"/>
              <a:pathLst>
                <a:path w="2703" h="4579" extrusionOk="0">
                  <a:moveTo>
                    <a:pt x="400" y="0"/>
                  </a:moveTo>
                  <a:lnTo>
                    <a:pt x="400" y="1568"/>
                  </a:lnTo>
                  <a:cubicBezTo>
                    <a:pt x="334" y="2435"/>
                    <a:pt x="200" y="3302"/>
                    <a:pt x="0" y="4170"/>
                  </a:cubicBezTo>
                  <a:cubicBezTo>
                    <a:pt x="717" y="4246"/>
                    <a:pt x="1649" y="4578"/>
                    <a:pt x="2150" y="4578"/>
                  </a:cubicBezTo>
                  <a:cubicBezTo>
                    <a:pt x="2302" y="4578"/>
                    <a:pt x="2414" y="4548"/>
                    <a:pt x="2469" y="4470"/>
                  </a:cubicBezTo>
                  <a:cubicBezTo>
                    <a:pt x="2702" y="4103"/>
                    <a:pt x="1902" y="967"/>
                    <a:pt x="40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73" name="Google Shape;1973;p93"/>
            <p:cNvSpPr/>
            <p:nvPr/>
          </p:nvSpPr>
          <p:spPr>
            <a:xfrm>
              <a:off x="7983211" y="1123572"/>
              <a:ext cx="201668" cy="163044"/>
            </a:xfrm>
            <a:custGeom>
              <a:avLst/>
              <a:gdLst/>
              <a:ahLst/>
              <a:cxnLst/>
              <a:rect l="l" t="t" r="r" b="b"/>
              <a:pathLst>
                <a:path w="10042" h="8140" extrusionOk="0">
                  <a:moveTo>
                    <a:pt x="3036" y="1"/>
                  </a:moveTo>
                  <a:cubicBezTo>
                    <a:pt x="2035" y="34"/>
                    <a:pt x="1" y="2936"/>
                    <a:pt x="1" y="2936"/>
                  </a:cubicBezTo>
                  <a:cubicBezTo>
                    <a:pt x="1" y="2936"/>
                    <a:pt x="634" y="3737"/>
                    <a:pt x="1869" y="5038"/>
                  </a:cubicBezTo>
                  <a:cubicBezTo>
                    <a:pt x="3336" y="6572"/>
                    <a:pt x="4137" y="8107"/>
                    <a:pt x="4671" y="8140"/>
                  </a:cubicBezTo>
                  <a:cubicBezTo>
                    <a:pt x="5238" y="8140"/>
                    <a:pt x="7206" y="6639"/>
                    <a:pt x="8373" y="6239"/>
                  </a:cubicBezTo>
                  <a:cubicBezTo>
                    <a:pt x="8798" y="6053"/>
                    <a:pt x="9244" y="5951"/>
                    <a:pt x="9694" y="5951"/>
                  </a:cubicBezTo>
                  <a:cubicBezTo>
                    <a:pt x="9810" y="5951"/>
                    <a:pt x="9925" y="5958"/>
                    <a:pt x="10041" y="5972"/>
                  </a:cubicBezTo>
                  <a:cubicBezTo>
                    <a:pt x="10041" y="5972"/>
                    <a:pt x="9374" y="4637"/>
                    <a:pt x="6772" y="3470"/>
                  </a:cubicBezTo>
                  <a:cubicBezTo>
                    <a:pt x="4170" y="2269"/>
                    <a:pt x="3136" y="1068"/>
                    <a:pt x="3036" y="535"/>
                  </a:cubicBezTo>
                  <a:lnTo>
                    <a:pt x="3036"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74" name="Google Shape;1974;p93"/>
            <p:cNvSpPr/>
            <p:nvPr/>
          </p:nvSpPr>
          <p:spPr>
            <a:xfrm>
              <a:off x="8194238" y="1356761"/>
              <a:ext cx="96476" cy="387540"/>
            </a:xfrm>
            <a:custGeom>
              <a:avLst/>
              <a:gdLst/>
              <a:ahLst/>
              <a:cxnLst/>
              <a:rect l="l" t="t" r="r" b="b"/>
              <a:pathLst>
                <a:path w="4804" h="19348" extrusionOk="0">
                  <a:moveTo>
                    <a:pt x="1334" y="0"/>
                  </a:moveTo>
                  <a:lnTo>
                    <a:pt x="0" y="167"/>
                  </a:lnTo>
                  <a:cubicBezTo>
                    <a:pt x="434" y="4971"/>
                    <a:pt x="534" y="9807"/>
                    <a:pt x="367" y="14611"/>
                  </a:cubicBezTo>
                  <a:cubicBezTo>
                    <a:pt x="301" y="16138"/>
                    <a:pt x="2380" y="19348"/>
                    <a:pt x="2960" y="19348"/>
                  </a:cubicBezTo>
                  <a:cubicBezTo>
                    <a:pt x="2963" y="19348"/>
                    <a:pt x="2966" y="19348"/>
                    <a:pt x="2969" y="19348"/>
                  </a:cubicBezTo>
                  <a:cubicBezTo>
                    <a:pt x="3503" y="19281"/>
                    <a:pt x="4570" y="16379"/>
                    <a:pt x="4804" y="14678"/>
                  </a:cubicBezTo>
                  <a:cubicBezTo>
                    <a:pt x="4737" y="10508"/>
                    <a:pt x="2335" y="2235"/>
                    <a:pt x="133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75" name="Google Shape;1975;p93"/>
            <p:cNvSpPr/>
            <p:nvPr/>
          </p:nvSpPr>
          <p:spPr>
            <a:xfrm>
              <a:off x="8194238" y="1356761"/>
              <a:ext cx="28156" cy="14722"/>
            </a:xfrm>
            <a:custGeom>
              <a:avLst/>
              <a:gdLst/>
              <a:ahLst/>
              <a:cxnLst/>
              <a:rect l="l" t="t" r="r" b="b"/>
              <a:pathLst>
                <a:path w="1402" h="735" extrusionOk="0">
                  <a:moveTo>
                    <a:pt x="1334" y="0"/>
                  </a:moveTo>
                  <a:lnTo>
                    <a:pt x="0" y="167"/>
                  </a:lnTo>
                  <a:lnTo>
                    <a:pt x="67" y="734"/>
                  </a:lnTo>
                  <a:cubicBezTo>
                    <a:pt x="567" y="701"/>
                    <a:pt x="1034" y="501"/>
                    <a:pt x="1401" y="167"/>
                  </a:cubicBezTo>
                  <a:cubicBezTo>
                    <a:pt x="1368" y="101"/>
                    <a:pt x="1368" y="67"/>
                    <a:pt x="133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76" name="Google Shape;1976;p93"/>
            <p:cNvSpPr/>
            <p:nvPr/>
          </p:nvSpPr>
          <p:spPr>
            <a:xfrm>
              <a:off x="8174135" y="1294628"/>
              <a:ext cx="56291" cy="66860"/>
            </a:xfrm>
            <a:custGeom>
              <a:avLst/>
              <a:gdLst/>
              <a:ahLst/>
              <a:cxnLst/>
              <a:rect l="l" t="t" r="r" b="b"/>
              <a:pathLst>
                <a:path w="2803" h="3338" extrusionOk="0">
                  <a:moveTo>
                    <a:pt x="1802" y="0"/>
                  </a:moveTo>
                  <a:cubicBezTo>
                    <a:pt x="1435" y="0"/>
                    <a:pt x="1035" y="100"/>
                    <a:pt x="701" y="267"/>
                  </a:cubicBezTo>
                  <a:cubicBezTo>
                    <a:pt x="267" y="734"/>
                    <a:pt x="0" y="1368"/>
                    <a:pt x="0" y="2035"/>
                  </a:cubicBezTo>
                  <a:cubicBezTo>
                    <a:pt x="201" y="2535"/>
                    <a:pt x="568" y="2969"/>
                    <a:pt x="1001" y="3269"/>
                  </a:cubicBezTo>
                  <a:cubicBezTo>
                    <a:pt x="1150" y="3315"/>
                    <a:pt x="1307" y="3337"/>
                    <a:pt x="1464" y="3337"/>
                  </a:cubicBezTo>
                  <a:cubicBezTo>
                    <a:pt x="1766" y="3337"/>
                    <a:pt x="2073" y="3256"/>
                    <a:pt x="2335" y="3102"/>
                  </a:cubicBezTo>
                  <a:cubicBezTo>
                    <a:pt x="2702" y="2435"/>
                    <a:pt x="2802" y="1701"/>
                    <a:pt x="2602" y="968"/>
                  </a:cubicBezTo>
                  <a:cubicBezTo>
                    <a:pt x="2436" y="567"/>
                    <a:pt x="2169" y="234"/>
                    <a:pt x="180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77" name="Google Shape;1977;p93"/>
            <p:cNvSpPr/>
            <p:nvPr/>
          </p:nvSpPr>
          <p:spPr>
            <a:xfrm>
              <a:off x="7744068" y="1688958"/>
              <a:ext cx="409984" cy="583854"/>
            </a:xfrm>
            <a:custGeom>
              <a:avLst/>
              <a:gdLst/>
              <a:ahLst/>
              <a:cxnLst/>
              <a:rect l="l" t="t" r="r" b="b"/>
              <a:pathLst>
                <a:path w="20415" h="29149" extrusionOk="0">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78" name="Google Shape;1978;p93"/>
            <p:cNvSpPr/>
            <p:nvPr/>
          </p:nvSpPr>
          <p:spPr>
            <a:xfrm>
              <a:off x="7744068" y="1688958"/>
              <a:ext cx="409984" cy="583854"/>
            </a:xfrm>
            <a:custGeom>
              <a:avLst/>
              <a:gdLst/>
              <a:ahLst/>
              <a:cxnLst/>
              <a:rect l="l" t="t" r="r" b="b"/>
              <a:pathLst>
                <a:path w="20415" h="29149" extrusionOk="0">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79" name="Google Shape;1979;p93"/>
            <p:cNvSpPr/>
            <p:nvPr/>
          </p:nvSpPr>
          <p:spPr>
            <a:xfrm>
              <a:off x="8101316" y="1893805"/>
              <a:ext cx="78201" cy="379368"/>
            </a:xfrm>
            <a:custGeom>
              <a:avLst/>
              <a:gdLst/>
              <a:ahLst/>
              <a:cxnLst/>
              <a:rect l="l" t="t" r="r" b="b"/>
              <a:pathLst>
                <a:path w="3894" h="18940" extrusionOk="0">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80" name="Google Shape;1980;p93"/>
            <p:cNvSpPr/>
            <p:nvPr/>
          </p:nvSpPr>
          <p:spPr>
            <a:xfrm>
              <a:off x="8101316" y="1893805"/>
              <a:ext cx="78201" cy="379368"/>
            </a:xfrm>
            <a:custGeom>
              <a:avLst/>
              <a:gdLst/>
              <a:ahLst/>
              <a:cxnLst/>
              <a:rect l="l" t="t" r="r" b="b"/>
              <a:pathLst>
                <a:path w="3894" h="18940" extrusionOk="0">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81" name="Google Shape;1981;p93"/>
            <p:cNvSpPr/>
            <p:nvPr/>
          </p:nvSpPr>
          <p:spPr>
            <a:xfrm>
              <a:off x="7974515" y="1999524"/>
              <a:ext cx="19440" cy="169714"/>
            </a:xfrm>
            <a:custGeom>
              <a:avLst/>
              <a:gdLst/>
              <a:ahLst/>
              <a:cxnLst/>
              <a:rect l="l" t="t" r="r" b="b"/>
              <a:pathLst>
                <a:path w="968" h="8473" extrusionOk="0">
                  <a:moveTo>
                    <a:pt x="734" y="0"/>
                  </a:moveTo>
                  <a:cubicBezTo>
                    <a:pt x="600" y="0"/>
                    <a:pt x="467" y="100"/>
                    <a:pt x="467" y="234"/>
                  </a:cubicBezTo>
                  <a:lnTo>
                    <a:pt x="0" y="8206"/>
                  </a:lnTo>
                  <a:cubicBezTo>
                    <a:pt x="0" y="8339"/>
                    <a:pt x="100" y="8439"/>
                    <a:pt x="234" y="8473"/>
                  </a:cubicBezTo>
                  <a:cubicBezTo>
                    <a:pt x="367" y="8473"/>
                    <a:pt x="467" y="8373"/>
                    <a:pt x="500" y="8239"/>
                  </a:cubicBezTo>
                  <a:lnTo>
                    <a:pt x="967" y="267"/>
                  </a:lnTo>
                  <a:cubicBezTo>
                    <a:pt x="967" y="134"/>
                    <a:pt x="867" y="33"/>
                    <a:pt x="73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82" name="Google Shape;1982;p93"/>
            <p:cNvSpPr/>
            <p:nvPr/>
          </p:nvSpPr>
          <p:spPr>
            <a:xfrm>
              <a:off x="7837854" y="1921346"/>
              <a:ext cx="19440" cy="169734"/>
            </a:xfrm>
            <a:custGeom>
              <a:avLst/>
              <a:gdLst/>
              <a:ahLst/>
              <a:cxnLst/>
              <a:rect l="l" t="t" r="r" b="b"/>
              <a:pathLst>
                <a:path w="968" h="8474" extrusionOk="0">
                  <a:moveTo>
                    <a:pt x="734" y="0"/>
                  </a:moveTo>
                  <a:cubicBezTo>
                    <a:pt x="601" y="0"/>
                    <a:pt x="467" y="100"/>
                    <a:pt x="467" y="234"/>
                  </a:cubicBezTo>
                  <a:lnTo>
                    <a:pt x="0" y="8206"/>
                  </a:lnTo>
                  <a:cubicBezTo>
                    <a:pt x="0" y="8340"/>
                    <a:pt x="100" y="8440"/>
                    <a:pt x="234" y="8473"/>
                  </a:cubicBezTo>
                  <a:cubicBezTo>
                    <a:pt x="367" y="8440"/>
                    <a:pt x="467" y="8340"/>
                    <a:pt x="501" y="8240"/>
                  </a:cubicBezTo>
                  <a:lnTo>
                    <a:pt x="968" y="267"/>
                  </a:lnTo>
                  <a:cubicBezTo>
                    <a:pt x="968" y="134"/>
                    <a:pt x="867" y="0"/>
                    <a:pt x="73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83" name="Google Shape;1983;p93"/>
            <p:cNvSpPr/>
            <p:nvPr/>
          </p:nvSpPr>
          <p:spPr>
            <a:xfrm>
              <a:off x="7754110" y="1688558"/>
              <a:ext cx="398618" cy="395833"/>
            </a:xfrm>
            <a:custGeom>
              <a:avLst/>
              <a:gdLst/>
              <a:ahLst/>
              <a:cxnLst/>
              <a:rect l="l" t="t" r="r" b="b"/>
              <a:pathLst>
                <a:path w="19849" h="19762" extrusionOk="0">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84" name="Google Shape;1984;p93"/>
            <p:cNvSpPr/>
            <p:nvPr/>
          </p:nvSpPr>
          <p:spPr>
            <a:xfrm>
              <a:off x="7754110" y="1688558"/>
              <a:ext cx="398618" cy="395833"/>
            </a:xfrm>
            <a:custGeom>
              <a:avLst/>
              <a:gdLst/>
              <a:ahLst/>
              <a:cxnLst/>
              <a:rect l="l" t="t" r="r" b="b"/>
              <a:pathLst>
                <a:path w="19849" h="19762" extrusionOk="0">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85" name="Google Shape;1985;p93"/>
            <p:cNvSpPr/>
            <p:nvPr/>
          </p:nvSpPr>
          <p:spPr>
            <a:xfrm>
              <a:off x="7895450" y="1963430"/>
              <a:ext cx="53620" cy="58828"/>
            </a:xfrm>
            <a:custGeom>
              <a:avLst/>
              <a:gdLst/>
              <a:ahLst/>
              <a:cxnLst/>
              <a:rect l="l" t="t" r="r" b="b"/>
              <a:pathLst>
                <a:path w="2670" h="2937" extrusionOk="0">
                  <a:moveTo>
                    <a:pt x="101" y="1"/>
                  </a:moveTo>
                  <a:lnTo>
                    <a:pt x="1" y="1435"/>
                  </a:lnTo>
                  <a:lnTo>
                    <a:pt x="2569" y="2936"/>
                  </a:lnTo>
                  <a:lnTo>
                    <a:pt x="2669" y="1502"/>
                  </a:lnTo>
                  <a:lnTo>
                    <a:pt x="101"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86" name="Google Shape;1986;p93"/>
            <p:cNvSpPr/>
            <p:nvPr/>
          </p:nvSpPr>
          <p:spPr>
            <a:xfrm>
              <a:off x="7697839" y="1251203"/>
              <a:ext cx="375824" cy="855241"/>
            </a:xfrm>
            <a:custGeom>
              <a:avLst/>
              <a:gdLst/>
              <a:ahLst/>
              <a:cxnLst/>
              <a:rect l="l" t="t" r="r" b="b"/>
              <a:pathLst>
                <a:path w="18714" h="42698" extrusionOk="0">
                  <a:moveTo>
                    <a:pt x="7940" y="0"/>
                  </a:moveTo>
                  <a:cubicBezTo>
                    <a:pt x="6539" y="801"/>
                    <a:pt x="5805" y="1268"/>
                    <a:pt x="4837" y="4036"/>
                  </a:cubicBezTo>
                  <a:cubicBezTo>
                    <a:pt x="4003" y="6471"/>
                    <a:pt x="434" y="20048"/>
                    <a:pt x="234" y="22049"/>
                  </a:cubicBezTo>
                  <a:cubicBezTo>
                    <a:pt x="1" y="24017"/>
                    <a:pt x="6972" y="36059"/>
                    <a:pt x="9274" y="38794"/>
                  </a:cubicBezTo>
                  <a:cubicBezTo>
                    <a:pt x="11542" y="41496"/>
                    <a:pt x="13477" y="42697"/>
                    <a:pt x="15111" y="42697"/>
                  </a:cubicBezTo>
                  <a:cubicBezTo>
                    <a:pt x="16746" y="42697"/>
                    <a:pt x="17346" y="42397"/>
                    <a:pt x="18013" y="41596"/>
                  </a:cubicBezTo>
                  <a:cubicBezTo>
                    <a:pt x="18714" y="40796"/>
                    <a:pt x="14578" y="37827"/>
                    <a:pt x="14211" y="37027"/>
                  </a:cubicBezTo>
                  <a:lnTo>
                    <a:pt x="14211" y="37027"/>
                  </a:lnTo>
                  <a:cubicBezTo>
                    <a:pt x="15061" y="37531"/>
                    <a:pt x="16001" y="37797"/>
                    <a:pt x="16974" y="37797"/>
                  </a:cubicBezTo>
                  <a:cubicBezTo>
                    <a:pt x="17031" y="37797"/>
                    <a:pt x="17089" y="37796"/>
                    <a:pt x="17146" y="37794"/>
                  </a:cubicBezTo>
                  <a:cubicBezTo>
                    <a:pt x="17446" y="37760"/>
                    <a:pt x="17813" y="37660"/>
                    <a:pt x="17847" y="37360"/>
                  </a:cubicBezTo>
                  <a:cubicBezTo>
                    <a:pt x="17880" y="37193"/>
                    <a:pt x="17780" y="36993"/>
                    <a:pt x="17613" y="36893"/>
                  </a:cubicBezTo>
                  <a:cubicBezTo>
                    <a:pt x="17480" y="36793"/>
                    <a:pt x="17313" y="36726"/>
                    <a:pt x="17146" y="36660"/>
                  </a:cubicBezTo>
                  <a:cubicBezTo>
                    <a:pt x="15979" y="36193"/>
                    <a:pt x="15178" y="35159"/>
                    <a:pt x="14044" y="34658"/>
                  </a:cubicBezTo>
                  <a:cubicBezTo>
                    <a:pt x="13610" y="34458"/>
                    <a:pt x="13143" y="34325"/>
                    <a:pt x="12710" y="34158"/>
                  </a:cubicBezTo>
                  <a:cubicBezTo>
                    <a:pt x="11742" y="33724"/>
                    <a:pt x="11342" y="32857"/>
                    <a:pt x="10908" y="31956"/>
                  </a:cubicBezTo>
                  <a:cubicBezTo>
                    <a:pt x="9541" y="28887"/>
                    <a:pt x="8373" y="25718"/>
                    <a:pt x="7439" y="22449"/>
                  </a:cubicBezTo>
                  <a:lnTo>
                    <a:pt x="11475" y="9073"/>
                  </a:lnTo>
                  <a:cubicBezTo>
                    <a:pt x="11909" y="6004"/>
                    <a:pt x="10708" y="0"/>
                    <a:pt x="7940" y="0"/>
                  </a:cubicBezTo>
                  <a:close/>
                </a:path>
              </a:pathLst>
            </a:custGeom>
            <a:solidFill>
              <a:srgbClr val="FFA8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87" name="Google Shape;1987;p93"/>
            <p:cNvSpPr/>
            <p:nvPr/>
          </p:nvSpPr>
          <p:spPr>
            <a:xfrm>
              <a:off x="7691814" y="1243171"/>
              <a:ext cx="249887" cy="557255"/>
            </a:xfrm>
            <a:custGeom>
              <a:avLst/>
              <a:gdLst/>
              <a:ahLst/>
              <a:cxnLst/>
              <a:rect l="l" t="t" r="r" b="b"/>
              <a:pathLst>
                <a:path w="12443" h="27821" extrusionOk="0">
                  <a:moveTo>
                    <a:pt x="8240" y="1"/>
                  </a:moveTo>
                  <a:cubicBezTo>
                    <a:pt x="7272" y="268"/>
                    <a:pt x="6438" y="601"/>
                    <a:pt x="5171" y="3503"/>
                  </a:cubicBezTo>
                  <a:cubicBezTo>
                    <a:pt x="3936" y="6439"/>
                    <a:pt x="1401" y="17413"/>
                    <a:pt x="934" y="19014"/>
                  </a:cubicBezTo>
                  <a:cubicBezTo>
                    <a:pt x="467" y="20649"/>
                    <a:pt x="0" y="22650"/>
                    <a:pt x="501" y="23951"/>
                  </a:cubicBezTo>
                  <a:cubicBezTo>
                    <a:pt x="1134" y="25286"/>
                    <a:pt x="1868" y="26586"/>
                    <a:pt x="2636" y="27821"/>
                  </a:cubicBezTo>
                  <a:cubicBezTo>
                    <a:pt x="3536" y="26920"/>
                    <a:pt x="4604" y="26220"/>
                    <a:pt x="5771" y="25753"/>
                  </a:cubicBezTo>
                  <a:cubicBezTo>
                    <a:pt x="6527" y="25464"/>
                    <a:pt x="7141" y="25379"/>
                    <a:pt x="7602" y="25379"/>
                  </a:cubicBezTo>
                  <a:cubicBezTo>
                    <a:pt x="8260" y="25379"/>
                    <a:pt x="8606" y="25552"/>
                    <a:pt x="8606" y="25552"/>
                  </a:cubicBezTo>
                  <a:lnTo>
                    <a:pt x="8006" y="22717"/>
                  </a:lnTo>
                  <a:lnTo>
                    <a:pt x="12176" y="9674"/>
                  </a:lnTo>
                  <a:cubicBezTo>
                    <a:pt x="12443" y="7139"/>
                    <a:pt x="12443" y="534"/>
                    <a:pt x="824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88" name="Google Shape;1988;p93"/>
            <p:cNvSpPr/>
            <p:nvPr/>
          </p:nvSpPr>
          <p:spPr>
            <a:xfrm>
              <a:off x="5673422" y="1883930"/>
              <a:ext cx="2093440" cy="1204003"/>
            </a:xfrm>
            <a:custGeom>
              <a:avLst/>
              <a:gdLst/>
              <a:ahLst/>
              <a:cxnLst/>
              <a:rect l="l" t="t" r="r" b="b"/>
              <a:pathLst>
                <a:path w="104242" h="60110" extrusionOk="0">
                  <a:moveTo>
                    <a:pt x="70617" y="0"/>
                  </a:moveTo>
                  <a:lnTo>
                    <a:pt x="0" y="40763"/>
                  </a:lnTo>
                  <a:lnTo>
                    <a:pt x="33658" y="60110"/>
                  </a:lnTo>
                  <a:lnTo>
                    <a:pt x="104241" y="19381"/>
                  </a:lnTo>
                  <a:lnTo>
                    <a:pt x="70617"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89" name="Google Shape;1989;p93"/>
            <p:cNvSpPr/>
            <p:nvPr/>
          </p:nvSpPr>
          <p:spPr>
            <a:xfrm>
              <a:off x="5673422" y="1883930"/>
              <a:ext cx="2093440" cy="1204003"/>
            </a:xfrm>
            <a:custGeom>
              <a:avLst/>
              <a:gdLst/>
              <a:ahLst/>
              <a:cxnLst/>
              <a:rect l="l" t="t" r="r" b="b"/>
              <a:pathLst>
                <a:path w="104242" h="60110" extrusionOk="0">
                  <a:moveTo>
                    <a:pt x="70617" y="0"/>
                  </a:moveTo>
                  <a:lnTo>
                    <a:pt x="0" y="40763"/>
                  </a:lnTo>
                  <a:lnTo>
                    <a:pt x="33658" y="60110"/>
                  </a:lnTo>
                  <a:lnTo>
                    <a:pt x="104241" y="19381"/>
                  </a:lnTo>
                  <a:lnTo>
                    <a:pt x="7061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90" name="Google Shape;1990;p93"/>
            <p:cNvSpPr/>
            <p:nvPr/>
          </p:nvSpPr>
          <p:spPr>
            <a:xfrm>
              <a:off x="5673422" y="2700393"/>
              <a:ext cx="675937" cy="1280858"/>
            </a:xfrm>
            <a:custGeom>
              <a:avLst/>
              <a:gdLst/>
              <a:ahLst/>
              <a:cxnLst/>
              <a:rect l="l" t="t" r="r" b="b"/>
              <a:pathLst>
                <a:path w="33658" h="63947" extrusionOk="0">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91" name="Google Shape;1991;p93"/>
            <p:cNvSpPr/>
            <p:nvPr/>
          </p:nvSpPr>
          <p:spPr>
            <a:xfrm>
              <a:off x="5673422" y="2700393"/>
              <a:ext cx="675937" cy="1280858"/>
            </a:xfrm>
            <a:custGeom>
              <a:avLst/>
              <a:gdLst/>
              <a:ahLst/>
              <a:cxnLst/>
              <a:rect l="l" t="t" r="r" b="b"/>
              <a:pathLst>
                <a:path w="33658" h="63947" extrusionOk="0">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92" name="Google Shape;1992;p93"/>
            <p:cNvSpPr/>
            <p:nvPr/>
          </p:nvSpPr>
          <p:spPr>
            <a:xfrm>
              <a:off x="5714290" y="2957639"/>
              <a:ext cx="40868" cy="658807"/>
            </a:xfrm>
            <a:custGeom>
              <a:avLst/>
              <a:gdLst/>
              <a:ahLst/>
              <a:cxnLst/>
              <a:rect l="l" t="t" r="r" b="b"/>
              <a:pathLst>
                <a:path w="2035" h="32891" extrusionOk="0">
                  <a:moveTo>
                    <a:pt x="0" y="0"/>
                  </a:moveTo>
                  <a:lnTo>
                    <a:pt x="0" y="32891"/>
                  </a:lnTo>
                  <a:lnTo>
                    <a:pt x="2035" y="31723"/>
                  </a:lnTo>
                  <a:lnTo>
                    <a:pt x="2035" y="1168"/>
                  </a:lnTo>
                  <a:lnTo>
                    <a:pt x="0"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93" name="Google Shape;1993;p93"/>
            <p:cNvSpPr/>
            <p:nvPr/>
          </p:nvSpPr>
          <p:spPr>
            <a:xfrm>
              <a:off x="5714290" y="2957639"/>
              <a:ext cx="40868" cy="658807"/>
            </a:xfrm>
            <a:custGeom>
              <a:avLst/>
              <a:gdLst/>
              <a:ahLst/>
              <a:cxnLst/>
              <a:rect l="l" t="t" r="r" b="b"/>
              <a:pathLst>
                <a:path w="2035" h="32891" extrusionOk="0">
                  <a:moveTo>
                    <a:pt x="0" y="0"/>
                  </a:moveTo>
                  <a:lnTo>
                    <a:pt x="0" y="32891"/>
                  </a:lnTo>
                  <a:lnTo>
                    <a:pt x="2035" y="31723"/>
                  </a:lnTo>
                  <a:lnTo>
                    <a:pt x="2035" y="1168"/>
                  </a:ln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94" name="Google Shape;1994;p93"/>
            <p:cNvSpPr/>
            <p:nvPr/>
          </p:nvSpPr>
          <p:spPr>
            <a:xfrm>
              <a:off x="6349339" y="2272112"/>
              <a:ext cx="1417523" cy="1709140"/>
            </a:xfrm>
            <a:custGeom>
              <a:avLst/>
              <a:gdLst/>
              <a:ahLst/>
              <a:cxnLst/>
              <a:rect l="l" t="t" r="r" b="b"/>
              <a:pathLst>
                <a:path w="70585" h="85329" extrusionOk="0">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95" name="Google Shape;1995;p93"/>
            <p:cNvSpPr/>
            <p:nvPr/>
          </p:nvSpPr>
          <p:spPr>
            <a:xfrm>
              <a:off x="6349339" y="2272112"/>
              <a:ext cx="1417523" cy="1709140"/>
            </a:xfrm>
            <a:custGeom>
              <a:avLst/>
              <a:gdLst/>
              <a:ahLst/>
              <a:cxnLst/>
              <a:rect l="l" t="t" r="r" b="b"/>
              <a:pathLst>
                <a:path w="70585" h="85329" extrusionOk="0">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96" name="Google Shape;1996;p93"/>
            <p:cNvSpPr/>
            <p:nvPr/>
          </p:nvSpPr>
          <p:spPr>
            <a:xfrm>
              <a:off x="7685106" y="2529357"/>
              <a:ext cx="40888" cy="658807"/>
            </a:xfrm>
            <a:custGeom>
              <a:avLst/>
              <a:gdLst/>
              <a:ahLst/>
              <a:cxnLst/>
              <a:rect l="l" t="t" r="r" b="b"/>
              <a:pathLst>
                <a:path w="2036" h="32891" extrusionOk="0">
                  <a:moveTo>
                    <a:pt x="2036" y="0"/>
                  </a:moveTo>
                  <a:lnTo>
                    <a:pt x="1" y="1168"/>
                  </a:lnTo>
                  <a:lnTo>
                    <a:pt x="1" y="31723"/>
                  </a:lnTo>
                  <a:lnTo>
                    <a:pt x="2036" y="32891"/>
                  </a:lnTo>
                  <a:lnTo>
                    <a:pt x="2036"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97" name="Google Shape;1997;p93"/>
            <p:cNvSpPr/>
            <p:nvPr/>
          </p:nvSpPr>
          <p:spPr>
            <a:xfrm>
              <a:off x="7685106" y="2529357"/>
              <a:ext cx="40888" cy="658807"/>
            </a:xfrm>
            <a:custGeom>
              <a:avLst/>
              <a:gdLst/>
              <a:ahLst/>
              <a:cxnLst/>
              <a:rect l="l" t="t" r="r" b="b"/>
              <a:pathLst>
                <a:path w="2036" h="32891" extrusionOk="0">
                  <a:moveTo>
                    <a:pt x="2036" y="0"/>
                  </a:moveTo>
                  <a:lnTo>
                    <a:pt x="1" y="1168"/>
                  </a:lnTo>
                  <a:lnTo>
                    <a:pt x="1" y="31723"/>
                  </a:lnTo>
                  <a:lnTo>
                    <a:pt x="2036" y="32891"/>
                  </a:lnTo>
                  <a:lnTo>
                    <a:pt x="2036"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98" name="Google Shape;1998;p93"/>
            <p:cNvSpPr/>
            <p:nvPr/>
          </p:nvSpPr>
          <p:spPr>
            <a:xfrm>
              <a:off x="6121583" y="2425121"/>
              <a:ext cx="546646" cy="313389"/>
            </a:xfrm>
            <a:custGeom>
              <a:avLst/>
              <a:gdLst/>
              <a:ahLst/>
              <a:cxnLst/>
              <a:rect l="l" t="t" r="r" b="b"/>
              <a:pathLst>
                <a:path w="27220" h="15646" extrusionOk="0">
                  <a:moveTo>
                    <a:pt x="11646" y="1"/>
                  </a:moveTo>
                  <a:cubicBezTo>
                    <a:pt x="11500" y="1"/>
                    <a:pt x="11358" y="34"/>
                    <a:pt x="11242" y="101"/>
                  </a:cubicBezTo>
                  <a:lnTo>
                    <a:pt x="234" y="6439"/>
                  </a:lnTo>
                  <a:cubicBezTo>
                    <a:pt x="0" y="6505"/>
                    <a:pt x="0" y="6839"/>
                    <a:pt x="234" y="6906"/>
                  </a:cubicBezTo>
                  <a:lnTo>
                    <a:pt x="15178" y="15545"/>
                  </a:lnTo>
                  <a:cubicBezTo>
                    <a:pt x="15311" y="15612"/>
                    <a:pt x="15453" y="15645"/>
                    <a:pt x="15595" y="15645"/>
                  </a:cubicBezTo>
                  <a:cubicBezTo>
                    <a:pt x="15736" y="15645"/>
                    <a:pt x="15878" y="15612"/>
                    <a:pt x="16012" y="15545"/>
                  </a:cubicBezTo>
                  <a:lnTo>
                    <a:pt x="26986" y="9207"/>
                  </a:lnTo>
                  <a:cubicBezTo>
                    <a:pt x="27220" y="9107"/>
                    <a:pt x="27220" y="8807"/>
                    <a:pt x="26986" y="8707"/>
                  </a:cubicBezTo>
                  <a:lnTo>
                    <a:pt x="12075" y="101"/>
                  </a:lnTo>
                  <a:cubicBezTo>
                    <a:pt x="11942" y="34"/>
                    <a:pt x="11792" y="1"/>
                    <a:pt x="1164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1999" name="Google Shape;1999;p93"/>
            <p:cNvSpPr/>
            <p:nvPr/>
          </p:nvSpPr>
          <p:spPr>
            <a:xfrm>
              <a:off x="6121583" y="2409097"/>
              <a:ext cx="547308" cy="314030"/>
            </a:xfrm>
            <a:custGeom>
              <a:avLst/>
              <a:gdLst/>
              <a:ahLst/>
              <a:cxnLst/>
              <a:rect l="l" t="t" r="r" b="b"/>
              <a:pathLst>
                <a:path w="27253" h="15678" extrusionOk="0">
                  <a:moveTo>
                    <a:pt x="11646" y="0"/>
                  </a:moveTo>
                  <a:cubicBezTo>
                    <a:pt x="11500" y="0"/>
                    <a:pt x="11358" y="33"/>
                    <a:pt x="11242" y="100"/>
                  </a:cubicBezTo>
                  <a:lnTo>
                    <a:pt x="234" y="6471"/>
                  </a:lnTo>
                  <a:cubicBezTo>
                    <a:pt x="0" y="6538"/>
                    <a:pt x="0" y="6872"/>
                    <a:pt x="234" y="6938"/>
                  </a:cubicBezTo>
                  <a:lnTo>
                    <a:pt x="15178" y="15578"/>
                  </a:lnTo>
                  <a:cubicBezTo>
                    <a:pt x="15311" y="15645"/>
                    <a:pt x="15453" y="15678"/>
                    <a:pt x="15595" y="15678"/>
                  </a:cubicBezTo>
                  <a:cubicBezTo>
                    <a:pt x="15736" y="15678"/>
                    <a:pt x="15878" y="15645"/>
                    <a:pt x="16012" y="15578"/>
                  </a:cubicBezTo>
                  <a:lnTo>
                    <a:pt x="27019" y="9240"/>
                  </a:lnTo>
                  <a:cubicBezTo>
                    <a:pt x="27253" y="9107"/>
                    <a:pt x="27253" y="8873"/>
                    <a:pt x="27019" y="8740"/>
                  </a:cubicBezTo>
                  <a:lnTo>
                    <a:pt x="12075" y="100"/>
                  </a:lnTo>
                  <a:cubicBezTo>
                    <a:pt x="11942" y="33"/>
                    <a:pt x="11792" y="0"/>
                    <a:pt x="11646"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00" name="Google Shape;2000;p93"/>
            <p:cNvSpPr/>
            <p:nvPr/>
          </p:nvSpPr>
          <p:spPr>
            <a:xfrm>
              <a:off x="6136986" y="2409097"/>
              <a:ext cx="515839" cy="291316"/>
            </a:xfrm>
            <a:custGeom>
              <a:avLst/>
              <a:gdLst/>
              <a:ahLst/>
              <a:cxnLst/>
              <a:rect l="l" t="t" r="r" b="b"/>
              <a:pathLst>
                <a:path w="25686" h="14544" extrusionOk="0">
                  <a:moveTo>
                    <a:pt x="10875" y="0"/>
                  </a:moveTo>
                  <a:cubicBezTo>
                    <a:pt x="10725" y="0"/>
                    <a:pt x="10575" y="33"/>
                    <a:pt x="10441" y="100"/>
                  </a:cubicBezTo>
                  <a:lnTo>
                    <a:pt x="0" y="6138"/>
                  </a:lnTo>
                  <a:lnTo>
                    <a:pt x="14411" y="14444"/>
                  </a:lnTo>
                  <a:cubicBezTo>
                    <a:pt x="14544" y="14510"/>
                    <a:pt x="14686" y="14544"/>
                    <a:pt x="14828" y="14544"/>
                  </a:cubicBezTo>
                  <a:cubicBezTo>
                    <a:pt x="14969" y="14544"/>
                    <a:pt x="15111" y="14510"/>
                    <a:pt x="15245" y="14444"/>
                  </a:cubicBezTo>
                  <a:lnTo>
                    <a:pt x="25685" y="8406"/>
                  </a:lnTo>
                  <a:lnTo>
                    <a:pt x="11308" y="100"/>
                  </a:lnTo>
                  <a:cubicBezTo>
                    <a:pt x="11175" y="33"/>
                    <a:pt x="11025" y="0"/>
                    <a:pt x="1087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01" name="Google Shape;2001;p93"/>
            <p:cNvSpPr/>
            <p:nvPr/>
          </p:nvSpPr>
          <p:spPr>
            <a:xfrm>
              <a:off x="6120900" y="2379032"/>
              <a:ext cx="547328" cy="313369"/>
            </a:xfrm>
            <a:custGeom>
              <a:avLst/>
              <a:gdLst/>
              <a:ahLst/>
              <a:cxnLst/>
              <a:rect l="l" t="t" r="r" b="b"/>
              <a:pathLst>
                <a:path w="27254" h="15645" extrusionOk="0">
                  <a:moveTo>
                    <a:pt x="11659" y="0"/>
                  </a:moveTo>
                  <a:cubicBezTo>
                    <a:pt x="11517" y="0"/>
                    <a:pt x="11376" y="33"/>
                    <a:pt x="11242" y="100"/>
                  </a:cubicBezTo>
                  <a:lnTo>
                    <a:pt x="234" y="6438"/>
                  </a:lnTo>
                  <a:cubicBezTo>
                    <a:pt x="1" y="6505"/>
                    <a:pt x="34" y="6838"/>
                    <a:pt x="268" y="6938"/>
                  </a:cubicBezTo>
                  <a:lnTo>
                    <a:pt x="15212" y="15544"/>
                  </a:lnTo>
                  <a:cubicBezTo>
                    <a:pt x="15345" y="15611"/>
                    <a:pt x="15487" y="15645"/>
                    <a:pt x="15629" y="15645"/>
                  </a:cubicBezTo>
                  <a:cubicBezTo>
                    <a:pt x="15770" y="15645"/>
                    <a:pt x="15912" y="15611"/>
                    <a:pt x="16046" y="15544"/>
                  </a:cubicBezTo>
                  <a:lnTo>
                    <a:pt x="27020" y="9207"/>
                  </a:lnTo>
                  <a:cubicBezTo>
                    <a:pt x="27254" y="9140"/>
                    <a:pt x="27254" y="8806"/>
                    <a:pt x="27020" y="8706"/>
                  </a:cubicBezTo>
                  <a:lnTo>
                    <a:pt x="12076" y="100"/>
                  </a:lnTo>
                  <a:cubicBezTo>
                    <a:pt x="11943" y="33"/>
                    <a:pt x="11801" y="0"/>
                    <a:pt x="11659"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02" name="Google Shape;2002;p93"/>
            <p:cNvSpPr/>
            <p:nvPr/>
          </p:nvSpPr>
          <p:spPr>
            <a:xfrm>
              <a:off x="5920678" y="2621415"/>
              <a:ext cx="267238" cy="152508"/>
            </a:xfrm>
            <a:custGeom>
              <a:avLst/>
              <a:gdLst/>
              <a:ahLst/>
              <a:cxnLst/>
              <a:rect l="l" t="t" r="r" b="b"/>
              <a:pathLst>
                <a:path w="13307" h="7614" extrusionOk="0">
                  <a:moveTo>
                    <a:pt x="1439" y="0"/>
                  </a:moveTo>
                  <a:cubicBezTo>
                    <a:pt x="972" y="0"/>
                    <a:pt x="0" y="662"/>
                    <a:pt x="264" y="808"/>
                  </a:cubicBezTo>
                  <a:lnTo>
                    <a:pt x="11338" y="7213"/>
                  </a:lnTo>
                  <a:lnTo>
                    <a:pt x="13240" y="7613"/>
                  </a:lnTo>
                  <a:cubicBezTo>
                    <a:pt x="13273" y="7613"/>
                    <a:pt x="13307" y="7580"/>
                    <a:pt x="13307" y="7513"/>
                  </a:cubicBezTo>
                  <a:lnTo>
                    <a:pt x="12706" y="6446"/>
                  </a:lnTo>
                  <a:lnTo>
                    <a:pt x="1598" y="41"/>
                  </a:lnTo>
                  <a:cubicBezTo>
                    <a:pt x="1558" y="13"/>
                    <a:pt x="1503" y="0"/>
                    <a:pt x="14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03" name="Google Shape;2003;p93"/>
            <p:cNvSpPr/>
            <p:nvPr/>
          </p:nvSpPr>
          <p:spPr>
            <a:xfrm>
              <a:off x="5932004" y="2600183"/>
              <a:ext cx="19440" cy="24076"/>
            </a:xfrm>
            <a:custGeom>
              <a:avLst/>
              <a:gdLst/>
              <a:ahLst/>
              <a:cxnLst/>
              <a:rect l="l" t="t" r="r" b="b"/>
              <a:pathLst>
                <a:path w="968" h="1202" extrusionOk="0">
                  <a:moveTo>
                    <a:pt x="734" y="0"/>
                  </a:moveTo>
                  <a:cubicBezTo>
                    <a:pt x="667" y="0"/>
                    <a:pt x="567" y="0"/>
                    <a:pt x="500" y="67"/>
                  </a:cubicBezTo>
                  <a:cubicBezTo>
                    <a:pt x="200" y="267"/>
                    <a:pt x="33" y="567"/>
                    <a:pt x="0" y="934"/>
                  </a:cubicBezTo>
                  <a:cubicBezTo>
                    <a:pt x="0" y="968"/>
                    <a:pt x="0" y="1034"/>
                    <a:pt x="0" y="1068"/>
                  </a:cubicBezTo>
                  <a:lnTo>
                    <a:pt x="0" y="1101"/>
                  </a:lnTo>
                  <a:cubicBezTo>
                    <a:pt x="0" y="1101"/>
                    <a:pt x="33" y="1134"/>
                    <a:pt x="33" y="1168"/>
                  </a:cubicBezTo>
                  <a:lnTo>
                    <a:pt x="67" y="1168"/>
                  </a:lnTo>
                  <a:lnTo>
                    <a:pt x="134" y="1201"/>
                  </a:lnTo>
                  <a:cubicBezTo>
                    <a:pt x="234" y="1201"/>
                    <a:pt x="334" y="1201"/>
                    <a:pt x="434" y="1134"/>
                  </a:cubicBezTo>
                  <a:cubicBezTo>
                    <a:pt x="734" y="934"/>
                    <a:pt x="901" y="601"/>
                    <a:pt x="934" y="267"/>
                  </a:cubicBezTo>
                  <a:cubicBezTo>
                    <a:pt x="934" y="167"/>
                    <a:pt x="934" y="100"/>
                    <a:pt x="934" y="34"/>
                  </a:cubicBezTo>
                  <a:lnTo>
                    <a:pt x="967" y="34"/>
                  </a:lnTo>
                  <a:lnTo>
                    <a:pt x="867"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04" name="Google Shape;2004;p93"/>
            <p:cNvSpPr/>
            <p:nvPr/>
          </p:nvSpPr>
          <p:spPr>
            <a:xfrm>
              <a:off x="5934013" y="2600844"/>
              <a:ext cx="229784" cy="147681"/>
            </a:xfrm>
            <a:custGeom>
              <a:avLst/>
              <a:gdLst/>
              <a:ahLst/>
              <a:cxnLst/>
              <a:rect l="l" t="t" r="r" b="b"/>
              <a:pathLst>
                <a:path w="11442" h="7373" extrusionOk="0">
                  <a:moveTo>
                    <a:pt x="767" y="1"/>
                  </a:moveTo>
                  <a:cubicBezTo>
                    <a:pt x="667" y="1"/>
                    <a:pt x="601" y="34"/>
                    <a:pt x="534" y="67"/>
                  </a:cubicBezTo>
                  <a:cubicBezTo>
                    <a:pt x="234" y="267"/>
                    <a:pt x="34" y="568"/>
                    <a:pt x="34" y="935"/>
                  </a:cubicBezTo>
                  <a:cubicBezTo>
                    <a:pt x="0" y="1035"/>
                    <a:pt x="34" y="1135"/>
                    <a:pt x="100" y="1235"/>
                  </a:cubicBezTo>
                  <a:lnTo>
                    <a:pt x="167" y="1268"/>
                  </a:lnTo>
                  <a:lnTo>
                    <a:pt x="10608" y="7306"/>
                  </a:lnTo>
                  <a:lnTo>
                    <a:pt x="10741" y="7373"/>
                  </a:lnTo>
                  <a:lnTo>
                    <a:pt x="11442" y="6138"/>
                  </a:lnTo>
                  <a:lnTo>
                    <a:pt x="867" y="1"/>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05" name="Google Shape;2005;p93"/>
            <p:cNvSpPr/>
            <p:nvPr/>
          </p:nvSpPr>
          <p:spPr>
            <a:xfrm>
              <a:off x="6147028" y="2723007"/>
              <a:ext cx="20123" cy="26279"/>
            </a:xfrm>
            <a:custGeom>
              <a:avLst/>
              <a:gdLst/>
              <a:ahLst/>
              <a:cxnLst/>
              <a:rect l="l" t="t" r="r" b="b"/>
              <a:pathLst>
                <a:path w="1002" h="1312" extrusionOk="0">
                  <a:moveTo>
                    <a:pt x="725" y="0"/>
                  </a:moveTo>
                  <a:cubicBezTo>
                    <a:pt x="657" y="0"/>
                    <a:pt x="580" y="23"/>
                    <a:pt x="501" y="73"/>
                  </a:cubicBezTo>
                  <a:cubicBezTo>
                    <a:pt x="201" y="239"/>
                    <a:pt x="1" y="573"/>
                    <a:pt x="1" y="940"/>
                  </a:cubicBezTo>
                  <a:cubicBezTo>
                    <a:pt x="1" y="1176"/>
                    <a:pt x="101" y="1312"/>
                    <a:pt x="266" y="1312"/>
                  </a:cubicBezTo>
                  <a:cubicBezTo>
                    <a:pt x="334" y="1312"/>
                    <a:pt x="413" y="1289"/>
                    <a:pt x="501" y="1240"/>
                  </a:cubicBezTo>
                  <a:cubicBezTo>
                    <a:pt x="801" y="1040"/>
                    <a:pt x="968" y="706"/>
                    <a:pt x="1001" y="340"/>
                  </a:cubicBezTo>
                  <a:cubicBezTo>
                    <a:pt x="1001" y="129"/>
                    <a:pt x="886" y="0"/>
                    <a:pt x="725"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06" name="Google Shape;2006;p93"/>
            <p:cNvSpPr/>
            <p:nvPr/>
          </p:nvSpPr>
          <p:spPr>
            <a:xfrm>
              <a:off x="6147028" y="2723608"/>
              <a:ext cx="32855" cy="30265"/>
            </a:xfrm>
            <a:custGeom>
              <a:avLst/>
              <a:gdLst/>
              <a:ahLst/>
              <a:cxnLst/>
              <a:rect l="l" t="t" r="r" b="b"/>
              <a:pathLst>
                <a:path w="1636" h="1511" extrusionOk="0">
                  <a:moveTo>
                    <a:pt x="718" y="1"/>
                  </a:moveTo>
                  <a:cubicBezTo>
                    <a:pt x="643" y="1"/>
                    <a:pt x="568" y="26"/>
                    <a:pt x="501" y="76"/>
                  </a:cubicBezTo>
                  <a:cubicBezTo>
                    <a:pt x="234" y="276"/>
                    <a:pt x="34" y="610"/>
                    <a:pt x="1" y="943"/>
                  </a:cubicBezTo>
                  <a:cubicBezTo>
                    <a:pt x="1" y="1143"/>
                    <a:pt x="101" y="1277"/>
                    <a:pt x="201" y="1310"/>
                  </a:cubicBezTo>
                  <a:lnTo>
                    <a:pt x="234" y="1310"/>
                  </a:lnTo>
                  <a:lnTo>
                    <a:pt x="1168" y="1510"/>
                  </a:lnTo>
                  <a:cubicBezTo>
                    <a:pt x="1235" y="1510"/>
                    <a:pt x="1302" y="1510"/>
                    <a:pt x="1335" y="1477"/>
                  </a:cubicBezTo>
                  <a:cubicBezTo>
                    <a:pt x="1535" y="1344"/>
                    <a:pt x="1635" y="1177"/>
                    <a:pt x="1635" y="977"/>
                  </a:cubicBezTo>
                  <a:cubicBezTo>
                    <a:pt x="1635" y="910"/>
                    <a:pt x="1635" y="843"/>
                    <a:pt x="1569" y="777"/>
                  </a:cubicBezTo>
                  <a:lnTo>
                    <a:pt x="935" y="76"/>
                  </a:lnTo>
                  <a:cubicBezTo>
                    <a:pt x="868" y="26"/>
                    <a:pt x="793" y="1"/>
                    <a:pt x="71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07" name="Google Shape;2007;p93"/>
            <p:cNvSpPr/>
            <p:nvPr/>
          </p:nvSpPr>
          <p:spPr>
            <a:xfrm>
              <a:off x="6005687" y="2646453"/>
              <a:ext cx="166143" cy="98067"/>
            </a:xfrm>
            <a:custGeom>
              <a:avLst/>
              <a:gdLst/>
              <a:ahLst/>
              <a:cxnLst/>
              <a:rect l="l" t="t" r="r" b="b"/>
              <a:pathLst>
                <a:path w="8273" h="4896" extrusionOk="0">
                  <a:moveTo>
                    <a:pt x="251" y="0"/>
                  </a:moveTo>
                  <a:cubicBezTo>
                    <a:pt x="234" y="0"/>
                    <a:pt x="217" y="9"/>
                    <a:pt x="201" y="25"/>
                  </a:cubicBezTo>
                  <a:cubicBezTo>
                    <a:pt x="67" y="92"/>
                    <a:pt x="0" y="192"/>
                    <a:pt x="0" y="325"/>
                  </a:cubicBezTo>
                  <a:cubicBezTo>
                    <a:pt x="0" y="359"/>
                    <a:pt x="0" y="392"/>
                    <a:pt x="34" y="426"/>
                  </a:cubicBezTo>
                  <a:lnTo>
                    <a:pt x="7773" y="4895"/>
                  </a:lnTo>
                  <a:lnTo>
                    <a:pt x="8273" y="4595"/>
                  </a:lnTo>
                  <a:lnTo>
                    <a:pt x="334" y="25"/>
                  </a:lnTo>
                  <a:lnTo>
                    <a:pt x="301" y="25"/>
                  </a:lnTo>
                  <a:cubicBezTo>
                    <a:pt x="284" y="9"/>
                    <a:pt x="267" y="0"/>
                    <a:pt x="25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08" name="Google Shape;2008;p93"/>
            <p:cNvSpPr/>
            <p:nvPr/>
          </p:nvSpPr>
          <p:spPr>
            <a:xfrm>
              <a:off x="6147711" y="2727794"/>
              <a:ext cx="24802" cy="16725"/>
            </a:xfrm>
            <a:custGeom>
              <a:avLst/>
              <a:gdLst/>
              <a:ahLst/>
              <a:cxnLst/>
              <a:rect l="l" t="t" r="r" b="b"/>
              <a:pathLst>
                <a:path w="1235" h="835" extrusionOk="0">
                  <a:moveTo>
                    <a:pt x="234" y="0"/>
                  </a:moveTo>
                  <a:cubicBezTo>
                    <a:pt x="134" y="101"/>
                    <a:pt x="33" y="267"/>
                    <a:pt x="0" y="434"/>
                  </a:cubicBezTo>
                  <a:lnTo>
                    <a:pt x="701" y="834"/>
                  </a:lnTo>
                  <a:lnTo>
                    <a:pt x="1234" y="568"/>
                  </a:lnTo>
                  <a:lnTo>
                    <a:pt x="234" y="0"/>
                  </a:ln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09" name="Google Shape;2009;p93"/>
            <p:cNvSpPr/>
            <p:nvPr/>
          </p:nvSpPr>
          <p:spPr>
            <a:xfrm>
              <a:off x="6158414" y="2731460"/>
              <a:ext cx="26147" cy="22414"/>
            </a:xfrm>
            <a:custGeom>
              <a:avLst/>
              <a:gdLst/>
              <a:ahLst/>
              <a:cxnLst/>
              <a:rect l="l" t="t" r="r" b="b"/>
              <a:pathLst>
                <a:path w="1302" h="1119" extrusionOk="0">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10" name="Google Shape;2010;p93"/>
            <p:cNvSpPr/>
            <p:nvPr/>
          </p:nvSpPr>
          <p:spPr>
            <a:xfrm>
              <a:off x="6158414" y="2731460"/>
              <a:ext cx="26147" cy="22414"/>
            </a:xfrm>
            <a:custGeom>
              <a:avLst/>
              <a:gdLst/>
              <a:ahLst/>
              <a:cxnLst/>
              <a:rect l="l" t="t" r="r" b="b"/>
              <a:pathLst>
                <a:path w="1302" h="1119" extrusionOk="0">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11" name="Google Shape;2011;p93"/>
            <p:cNvSpPr/>
            <p:nvPr/>
          </p:nvSpPr>
          <p:spPr>
            <a:xfrm>
              <a:off x="6168476" y="2738651"/>
              <a:ext cx="16086" cy="15223"/>
            </a:xfrm>
            <a:custGeom>
              <a:avLst/>
              <a:gdLst/>
              <a:ahLst/>
              <a:cxnLst/>
              <a:rect l="l" t="t" r="r" b="b"/>
              <a:pathLst>
                <a:path w="801" h="760" extrusionOk="0">
                  <a:moveTo>
                    <a:pt x="367" y="1"/>
                  </a:moveTo>
                  <a:cubicBezTo>
                    <a:pt x="334" y="1"/>
                    <a:pt x="300" y="9"/>
                    <a:pt x="267" y="26"/>
                  </a:cubicBezTo>
                  <a:cubicBezTo>
                    <a:pt x="100" y="126"/>
                    <a:pt x="0" y="292"/>
                    <a:pt x="0" y="493"/>
                  </a:cubicBezTo>
                  <a:cubicBezTo>
                    <a:pt x="0" y="593"/>
                    <a:pt x="34" y="659"/>
                    <a:pt x="100" y="659"/>
                  </a:cubicBezTo>
                  <a:lnTo>
                    <a:pt x="534" y="759"/>
                  </a:lnTo>
                  <a:lnTo>
                    <a:pt x="634" y="759"/>
                  </a:lnTo>
                  <a:cubicBezTo>
                    <a:pt x="734" y="693"/>
                    <a:pt x="801" y="593"/>
                    <a:pt x="801" y="459"/>
                  </a:cubicBezTo>
                  <a:cubicBezTo>
                    <a:pt x="801" y="426"/>
                    <a:pt x="801" y="392"/>
                    <a:pt x="767" y="359"/>
                  </a:cubicBezTo>
                  <a:lnTo>
                    <a:pt x="467" y="26"/>
                  </a:lnTo>
                  <a:cubicBezTo>
                    <a:pt x="434" y="9"/>
                    <a:pt x="400" y="1"/>
                    <a:pt x="367"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12" name="Google Shape;2012;p93"/>
            <p:cNvSpPr/>
            <p:nvPr/>
          </p:nvSpPr>
          <p:spPr>
            <a:xfrm>
              <a:off x="6177854" y="2745581"/>
              <a:ext cx="6708" cy="8533"/>
            </a:xfrm>
            <a:custGeom>
              <a:avLst/>
              <a:gdLst/>
              <a:ahLst/>
              <a:cxnLst/>
              <a:rect l="l" t="t" r="r" b="b"/>
              <a:pathLst>
                <a:path w="334" h="426" extrusionOk="0">
                  <a:moveTo>
                    <a:pt x="235" y="1"/>
                  </a:moveTo>
                  <a:cubicBezTo>
                    <a:pt x="215" y="1"/>
                    <a:pt x="192" y="5"/>
                    <a:pt x="167" y="13"/>
                  </a:cubicBezTo>
                  <a:cubicBezTo>
                    <a:pt x="67" y="80"/>
                    <a:pt x="0" y="180"/>
                    <a:pt x="0" y="313"/>
                  </a:cubicBezTo>
                  <a:cubicBezTo>
                    <a:pt x="0" y="388"/>
                    <a:pt x="38" y="426"/>
                    <a:pt x="99" y="426"/>
                  </a:cubicBezTo>
                  <a:cubicBezTo>
                    <a:pt x="119" y="426"/>
                    <a:pt x="142" y="422"/>
                    <a:pt x="167" y="413"/>
                  </a:cubicBezTo>
                  <a:cubicBezTo>
                    <a:pt x="267" y="347"/>
                    <a:pt x="334" y="247"/>
                    <a:pt x="334" y="113"/>
                  </a:cubicBezTo>
                  <a:cubicBezTo>
                    <a:pt x="334" y="38"/>
                    <a:pt x="296" y="1"/>
                    <a:pt x="23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13" name="Google Shape;2013;p93"/>
            <p:cNvSpPr/>
            <p:nvPr/>
          </p:nvSpPr>
          <p:spPr>
            <a:xfrm>
              <a:off x="5967510" y="2624239"/>
              <a:ext cx="44222" cy="30746"/>
            </a:xfrm>
            <a:custGeom>
              <a:avLst/>
              <a:gdLst/>
              <a:ahLst/>
              <a:cxnLst/>
              <a:rect l="l" t="t" r="r" b="b"/>
              <a:pathLst>
                <a:path w="2202" h="1535" extrusionOk="0">
                  <a:moveTo>
                    <a:pt x="167" y="0"/>
                  </a:moveTo>
                  <a:cubicBezTo>
                    <a:pt x="67" y="100"/>
                    <a:pt x="0" y="200"/>
                    <a:pt x="0" y="334"/>
                  </a:cubicBezTo>
                  <a:cubicBezTo>
                    <a:pt x="0" y="367"/>
                    <a:pt x="0" y="400"/>
                    <a:pt x="33" y="434"/>
                  </a:cubicBezTo>
                  <a:lnTo>
                    <a:pt x="1935" y="1535"/>
                  </a:lnTo>
                  <a:cubicBezTo>
                    <a:pt x="1901" y="1501"/>
                    <a:pt x="1901" y="1468"/>
                    <a:pt x="1901" y="1434"/>
                  </a:cubicBezTo>
                  <a:cubicBezTo>
                    <a:pt x="1901" y="1301"/>
                    <a:pt x="1968" y="1201"/>
                    <a:pt x="2102" y="1101"/>
                  </a:cubicBezTo>
                  <a:lnTo>
                    <a:pt x="2202" y="1101"/>
                  </a:lnTo>
                  <a:lnTo>
                    <a:pt x="300"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14" name="Google Shape;2014;p93"/>
            <p:cNvSpPr/>
            <p:nvPr/>
          </p:nvSpPr>
          <p:spPr>
            <a:xfrm>
              <a:off x="5967510" y="2624399"/>
              <a:ext cx="7370" cy="9214"/>
            </a:xfrm>
            <a:custGeom>
              <a:avLst/>
              <a:gdLst/>
              <a:ahLst/>
              <a:cxnLst/>
              <a:rect l="l" t="t" r="r" b="b"/>
              <a:pathLst>
                <a:path w="367" h="460" extrusionOk="0">
                  <a:moveTo>
                    <a:pt x="234" y="0"/>
                  </a:moveTo>
                  <a:cubicBezTo>
                    <a:pt x="209" y="0"/>
                    <a:pt x="183" y="9"/>
                    <a:pt x="167" y="25"/>
                  </a:cubicBezTo>
                  <a:cubicBezTo>
                    <a:pt x="67" y="92"/>
                    <a:pt x="0" y="226"/>
                    <a:pt x="0" y="326"/>
                  </a:cubicBezTo>
                  <a:cubicBezTo>
                    <a:pt x="0" y="392"/>
                    <a:pt x="0" y="426"/>
                    <a:pt x="33" y="459"/>
                  </a:cubicBezTo>
                  <a:lnTo>
                    <a:pt x="167" y="459"/>
                  </a:lnTo>
                  <a:cubicBezTo>
                    <a:pt x="267" y="392"/>
                    <a:pt x="334" y="259"/>
                    <a:pt x="367" y="159"/>
                  </a:cubicBezTo>
                  <a:cubicBezTo>
                    <a:pt x="367" y="92"/>
                    <a:pt x="334" y="59"/>
                    <a:pt x="300" y="25"/>
                  </a:cubicBezTo>
                  <a:cubicBezTo>
                    <a:pt x="284" y="9"/>
                    <a:pt x="259" y="0"/>
                    <a:pt x="234"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15" name="Google Shape;2015;p93"/>
            <p:cNvSpPr/>
            <p:nvPr/>
          </p:nvSpPr>
          <p:spPr>
            <a:xfrm>
              <a:off x="5936021" y="2602407"/>
              <a:ext cx="33518" cy="31928"/>
            </a:xfrm>
            <a:custGeom>
              <a:avLst/>
              <a:gdLst/>
              <a:ahLst/>
              <a:cxnLst/>
              <a:rect l="l" t="t" r="r" b="b"/>
              <a:pathLst>
                <a:path w="1669" h="1594" extrusionOk="0">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16" name="Google Shape;2016;p93"/>
            <p:cNvSpPr/>
            <p:nvPr/>
          </p:nvSpPr>
          <p:spPr>
            <a:xfrm>
              <a:off x="5936021" y="2602407"/>
              <a:ext cx="33518" cy="31928"/>
            </a:xfrm>
            <a:custGeom>
              <a:avLst/>
              <a:gdLst/>
              <a:ahLst/>
              <a:cxnLst/>
              <a:rect l="l" t="t" r="r" b="b"/>
              <a:pathLst>
                <a:path w="1669" h="1594" extrusionOk="0">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17" name="Google Shape;2017;p93"/>
            <p:cNvSpPr/>
            <p:nvPr/>
          </p:nvSpPr>
          <p:spPr>
            <a:xfrm>
              <a:off x="5950761" y="2610759"/>
              <a:ext cx="18094" cy="23635"/>
            </a:xfrm>
            <a:custGeom>
              <a:avLst/>
              <a:gdLst/>
              <a:ahLst/>
              <a:cxnLst/>
              <a:rect l="l" t="t" r="r" b="b"/>
              <a:pathLst>
                <a:path w="901" h="1180" extrusionOk="0">
                  <a:moveTo>
                    <a:pt x="662" y="0"/>
                  </a:moveTo>
                  <a:cubicBezTo>
                    <a:pt x="603" y="0"/>
                    <a:pt x="537" y="23"/>
                    <a:pt x="467" y="73"/>
                  </a:cubicBezTo>
                  <a:cubicBezTo>
                    <a:pt x="200" y="239"/>
                    <a:pt x="33" y="540"/>
                    <a:pt x="0" y="840"/>
                  </a:cubicBezTo>
                  <a:cubicBezTo>
                    <a:pt x="0" y="1051"/>
                    <a:pt x="99" y="1179"/>
                    <a:pt x="250" y="1179"/>
                  </a:cubicBezTo>
                  <a:cubicBezTo>
                    <a:pt x="314" y="1179"/>
                    <a:pt x="388" y="1156"/>
                    <a:pt x="467" y="1107"/>
                  </a:cubicBezTo>
                  <a:cubicBezTo>
                    <a:pt x="734" y="940"/>
                    <a:pt x="901" y="640"/>
                    <a:pt x="901" y="340"/>
                  </a:cubicBezTo>
                  <a:cubicBezTo>
                    <a:pt x="901" y="129"/>
                    <a:pt x="802" y="0"/>
                    <a:pt x="66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18" name="Google Shape;2018;p93"/>
            <p:cNvSpPr/>
            <p:nvPr/>
          </p:nvSpPr>
          <p:spPr>
            <a:xfrm>
              <a:off x="6179863" y="2747844"/>
              <a:ext cx="10061" cy="7872"/>
            </a:xfrm>
            <a:custGeom>
              <a:avLst/>
              <a:gdLst/>
              <a:ahLst/>
              <a:cxnLst/>
              <a:rect l="l" t="t" r="r" b="b"/>
              <a:pathLst>
                <a:path w="501" h="393" extrusionOk="0">
                  <a:moveTo>
                    <a:pt x="67" y="0"/>
                  </a:moveTo>
                  <a:cubicBezTo>
                    <a:pt x="34" y="34"/>
                    <a:pt x="0" y="67"/>
                    <a:pt x="0" y="134"/>
                  </a:cubicBezTo>
                  <a:cubicBezTo>
                    <a:pt x="0" y="167"/>
                    <a:pt x="0" y="200"/>
                    <a:pt x="0" y="200"/>
                  </a:cubicBezTo>
                  <a:lnTo>
                    <a:pt x="334" y="367"/>
                  </a:lnTo>
                  <a:cubicBezTo>
                    <a:pt x="334" y="384"/>
                    <a:pt x="342" y="392"/>
                    <a:pt x="350" y="392"/>
                  </a:cubicBezTo>
                  <a:cubicBezTo>
                    <a:pt x="359" y="392"/>
                    <a:pt x="367" y="384"/>
                    <a:pt x="367" y="367"/>
                  </a:cubicBezTo>
                  <a:cubicBezTo>
                    <a:pt x="434" y="367"/>
                    <a:pt x="501" y="334"/>
                    <a:pt x="501" y="267"/>
                  </a:cubicBezTo>
                  <a:cubicBezTo>
                    <a:pt x="501" y="234"/>
                    <a:pt x="467" y="200"/>
                    <a:pt x="434" y="200"/>
                  </a:cubicBezTo>
                  <a:lnTo>
                    <a:pt x="134"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19" name="Google Shape;2019;p93"/>
            <p:cNvSpPr/>
            <p:nvPr/>
          </p:nvSpPr>
          <p:spPr>
            <a:xfrm>
              <a:off x="6186550" y="2751850"/>
              <a:ext cx="3374" cy="4026"/>
            </a:xfrm>
            <a:custGeom>
              <a:avLst/>
              <a:gdLst/>
              <a:ahLst/>
              <a:cxnLst/>
              <a:rect l="l" t="t" r="r" b="b"/>
              <a:pathLst>
                <a:path w="168" h="201" extrusionOk="0">
                  <a:moveTo>
                    <a:pt x="68" y="0"/>
                  </a:moveTo>
                  <a:cubicBezTo>
                    <a:pt x="34" y="34"/>
                    <a:pt x="1" y="67"/>
                    <a:pt x="1" y="134"/>
                  </a:cubicBezTo>
                  <a:cubicBezTo>
                    <a:pt x="1" y="167"/>
                    <a:pt x="1" y="200"/>
                    <a:pt x="1" y="200"/>
                  </a:cubicBezTo>
                  <a:lnTo>
                    <a:pt x="68" y="200"/>
                  </a:lnTo>
                  <a:cubicBezTo>
                    <a:pt x="101" y="200"/>
                    <a:pt x="168" y="134"/>
                    <a:pt x="168" y="67"/>
                  </a:cubicBezTo>
                  <a:cubicBezTo>
                    <a:pt x="168" y="34"/>
                    <a:pt x="134" y="0"/>
                    <a:pt x="1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20" name="Google Shape;2020;p93"/>
            <p:cNvSpPr/>
            <p:nvPr/>
          </p:nvSpPr>
          <p:spPr>
            <a:xfrm>
              <a:off x="6250192" y="2889156"/>
              <a:ext cx="196969" cy="103575"/>
            </a:xfrm>
            <a:custGeom>
              <a:avLst/>
              <a:gdLst/>
              <a:ahLst/>
              <a:cxnLst/>
              <a:rect l="l" t="t" r="r" b="b"/>
              <a:pathLst>
                <a:path w="9808" h="5171" extrusionOk="0">
                  <a:moveTo>
                    <a:pt x="4904" y="0"/>
                  </a:moveTo>
                  <a:cubicBezTo>
                    <a:pt x="3820" y="0"/>
                    <a:pt x="2736" y="250"/>
                    <a:pt x="1735" y="751"/>
                  </a:cubicBezTo>
                  <a:cubicBezTo>
                    <a:pt x="1" y="1751"/>
                    <a:pt x="1" y="3386"/>
                    <a:pt x="1735" y="4420"/>
                  </a:cubicBezTo>
                  <a:cubicBezTo>
                    <a:pt x="2736" y="4920"/>
                    <a:pt x="3820" y="5171"/>
                    <a:pt x="4904" y="5171"/>
                  </a:cubicBezTo>
                  <a:cubicBezTo>
                    <a:pt x="5988" y="5171"/>
                    <a:pt x="7072" y="4920"/>
                    <a:pt x="8073" y="4420"/>
                  </a:cubicBezTo>
                  <a:cubicBezTo>
                    <a:pt x="9808" y="3386"/>
                    <a:pt x="9808" y="1751"/>
                    <a:pt x="8073" y="751"/>
                  </a:cubicBezTo>
                  <a:cubicBezTo>
                    <a:pt x="7072" y="250"/>
                    <a:pt x="5988" y="0"/>
                    <a:pt x="490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21" name="Google Shape;2021;p93"/>
            <p:cNvSpPr/>
            <p:nvPr/>
          </p:nvSpPr>
          <p:spPr>
            <a:xfrm>
              <a:off x="6248866" y="2819992"/>
              <a:ext cx="195624" cy="142333"/>
            </a:xfrm>
            <a:custGeom>
              <a:avLst/>
              <a:gdLst/>
              <a:ahLst/>
              <a:cxnLst/>
              <a:rect l="l" t="t" r="r" b="b"/>
              <a:pathLst>
                <a:path w="9741" h="7106" extrusionOk="0">
                  <a:moveTo>
                    <a:pt x="1368" y="1"/>
                  </a:moveTo>
                  <a:cubicBezTo>
                    <a:pt x="0" y="1135"/>
                    <a:pt x="834" y="4737"/>
                    <a:pt x="2235" y="6172"/>
                  </a:cubicBezTo>
                  <a:lnTo>
                    <a:pt x="2268" y="6205"/>
                  </a:lnTo>
                  <a:lnTo>
                    <a:pt x="2335" y="6272"/>
                  </a:lnTo>
                  <a:lnTo>
                    <a:pt x="2468" y="6372"/>
                  </a:lnTo>
                  <a:lnTo>
                    <a:pt x="2502" y="6405"/>
                  </a:lnTo>
                  <a:lnTo>
                    <a:pt x="2602" y="6472"/>
                  </a:lnTo>
                  <a:cubicBezTo>
                    <a:pt x="2669" y="6539"/>
                    <a:pt x="2702" y="6572"/>
                    <a:pt x="2769" y="6605"/>
                  </a:cubicBezTo>
                  <a:cubicBezTo>
                    <a:pt x="3436" y="6939"/>
                    <a:pt x="4161" y="7106"/>
                    <a:pt x="4883" y="7106"/>
                  </a:cubicBezTo>
                  <a:cubicBezTo>
                    <a:pt x="5604" y="7106"/>
                    <a:pt x="6321" y="6939"/>
                    <a:pt x="6972" y="6605"/>
                  </a:cubicBezTo>
                  <a:cubicBezTo>
                    <a:pt x="7038" y="6572"/>
                    <a:pt x="7105" y="6539"/>
                    <a:pt x="7172" y="6472"/>
                  </a:cubicBezTo>
                  <a:lnTo>
                    <a:pt x="7272" y="6405"/>
                  </a:lnTo>
                  <a:lnTo>
                    <a:pt x="7305" y="6372"/>
                  </a:lnTo>
                  <a:cubicBezTo>
                    <a:pt x="7339" y="6339"/>
                    <a:pt x="7372" y="6305"/>
                    <a:pt x="7439" y="6272"/>
                  </a:cubicBezTo>
                  <a:lnTo>
                    <a:pt x="7472" y="6205"/>
                  </a:lnTo>
                  <a:lnTo>
                    <a:pt x="7505" y="6172"/>
                  </a:lnTo>
                  <a:cubicBezTo>
                    <a:pt x="8940" y="4737"/>
                    <a:pt x="9740" y="1135"/>
                    <a:pt x="8373"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22" name="Google Shape;2022;p93"/>
            <p:cNvSpPr/>
            <p:nvPr/>
          </p:nvSpPr>
          <p:spPr>
            <a:xfrm>
              <a:off x="6256899" y="2797278"/>
              <a:ext cx="180220" cy="94401"/>
            </a:xfrm>
            <a:custGeom>
              <a:avLst/>
              <a:gdLst/>
              <a:ahLst/>
              <a:cxnLst/>
              <a:rect l="l" t="t" r="r" b="b"/>
              <a:pathLst>
                <a:path w="8974" h="4713" extrusionOk="0">
                  <a:moveTo>
                    <a:pt x="4474" y="1"/>
                  </a:moveTo>
                  <a:cubicBezTo>
                    <a:pt x="3486" y="1"/>
                    <a:pt x="2502" y="234"/>
                    <a:pt x="1601" y="701"/>
                  </a:cubicBezTo>
                  <a:cubicBezTo>
                    <a:pt x="0" y="1602"/>
                    <a:pt x="0" y="3103"/>
                    <a:pt x="1601" y="4037"/>
                  </a:cubicBezTo>
                  <a:cubicBezTo>
                    <a:pt x="2502" y="4487"/>
                    <a:pt x="3486" y="4712"/>
                    <a:pt x="4474" y="4712"/>
                  </a:cubicBezTo>
                  <a:cubicBezTo>
                    <a:pt x="5463" y="4712"/>
                    <a:pt x="6455" y="4487"/>
                    <a:pt x="7372" y="4037"/>
                  </a:cubicBezTo>
                  <a:cubicBezTo>
                    <a:pt x="8973" y="3103"/>
                    <a:pt x="8973" y="1602"/>
                    <a:pt x="7372" y="701"/>
                  </a:cubicBezTo>
                  <a:cubicBezTo>
                    <a:pt x="6455" y="234"/>
                    <a:pt x="5463" y="1"/>
                    <a:pt x="4474"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23" name="Google Shape;2023;p93"/>
            <p:cNvSpPr/>
            <p:nvPr/>
          </p:nvSpPr>
          <p:spPr>
            <a:xfrm>
              <a:off x="6292405" y="2815486"/>
              <a:ext cx="109209" cy="57807"/>
            </a:xfrm>
            <a:custGeom>
              <a:avLst/>
              <a:gdLst/>
              <a:ahLst/>
              <a:cxnLst/>
              <a:rect l="l" t="t" r="r" b="b"/>
              <a:pathLst>
                <a:path w="5438" h="2886" extrusionOk="0">
                  <a:moveTo>
                    <a:pt x="2719" y="1"/>
                  </a:moveTo>
                  <a:cubicBezTo>
                    <a:pt x="2118" y="1"/>
                    <a:pt x="1518" y="142"/>
                    <a:pt x="968" y="426"/>
                  </a:cubicBezTo>
                  <a:cubicBezTo>
                    <a:pt x="0" y="993"/>
                    <a:pt x="0" y="1894"/>
                    <a:pt x="968" y="2461"/>
                  </a:cubicBezTo>
                  <a:cubicBezTo>
                    <a:pt x="1518" y="2744"/>
                    <a:pt x="2118" y="2886"/>
                    <a:pt x="2719" y="2886"/>
                  </a:cubicBezTo>
                  <a:cubicBezTo>
                    <a:pt x="3319" y="2886"/>
                    <a:pt x="3920" y="2744"/>
                    <a:pt x="4470" y="2461"/>
                  </a:cubicBezTo>
                  <a:cubicBezTo>
                    <a:pt x="5437" y="1894"/>
                    <a:pt x="5437" y="993"/>
                    <a:pt x="4470" y="426"/>
                  </a:cubicBezTo>
                  <a:cubicBezTo>
                    <a:pt x="3920" y="142"/>
                    <a:pt x="3319" y="1"/>
                    <a:pt x="271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24" name="Google Shape;2024;p93"/>
            <p:cNvSpPr/>
            <p:nvPr/>
          </p:nvSpPr>
          <p:spPr>
            <a:xfrm>
              <a:off x="6299775" y="2834855"/>
              <a:ext cx="93805" cy="38438"/>
            </a:xfrm>
            <a:custGeom>
              <a:avLst/>
              <a:gdLst/>
              <a:ahLst/>
              <a:cxnLst/>
              <a:rect l="l" t="t" r="r" b="b"/>
              <a:pathLst>
                <a:path w="4671" h="1919" extrusionOk="0">
                  <a:moveTo>
                    <a:pt x="2352" y="1"/>
                  </a:moveTo>
                  <a:cubicBezTo>
                    <a:pt x="1751" y="1"/>
                    <a:pt x="1151" y="143"/>
                    <a:pt x="601" y="426"/>
                  </a:cubicBezTo>
                  <a:cubicBezTo>
                    <a:pt x="367" y="560"/>
                    <a:pt x="167" y="726"/>
                    <a:pt x="0" y="960"/>
                  </a:cubicBezTo>
                  <a:cubicBezTo>
                    <a:pt x="167" y="1193"/>
                    <a:pt x="334" y="1360"/>
                    <a:pt x="601" y="1494"/>
                  </a:cubicBezTo>
                  <a:cubicBezTo>
                    <a:pt x="1151" y="1777"/>
                    <a:pt x="1751" y="1919"/>
                    <a:pt x="2352" y="1919"/>
                  </a:cubicBezTo>
                  <a:cubicBezTo>
                    <a:pt x="2952" y="1919"/>
                    <a:pt x="3553" y="1777"/>
                    <a:pt x="4103" y="1494"/>
                  </a:cubicBezTo>
                  <a:cubicBezTo>
                    <a:pt x="4337" y="1360"/>
                    <a:pt x="4537" y="1193"/>
                    <a:pt x="4670" y="960"/>
                  </a:cubicBezTo>
                  <a:cubicBezTo>
                    <a:pt x="4537" y="726"/>
                    <a:pt x="4337" y="560"/>
                    <a:pt x="4103" y="426"/>
                  </a:cubicBezTo>
                  <a:cubicBezTo>
                    <a:pt x="3553" y="143"/>
                    <a:pt x="2952" y="1"/>
                    <a:pt x="235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25" name="Google Shape;2025;p93"/>
            <p:cNvSpPr/>
            <p:nvPr/>
          </p:nvSpPr>
          <p:spPr>
            <a:xfrm>
              <a:off x="6266940" y="2706803"/>
              <a:ext cx="147406" cy="147881"/>
            </a:xfrm>
            <a:custGeom>
              <a:avLst/>
              <a:gdLst/>
              <a:ahLst/>
              <a:cxnLst/>
              <a:rect l="l" t="t" r="r" b="b"/>
              <a:pathLst>
                <a:path w="7340" h="7383" extrusionOk="0">
                  <a:moveTo>
                    <a:pt x="3986" y="1"/>
                  </a:moveTo>
                  <a:cubicBezTo>
                    <a:pt x="3412" y="1"/>
                    <a:pt x="2822" y="151"/>
                    <a:pt x="2269" y="481"/>
                  </a:cubicBezTo>
                  <a:cubicBezTo>
                    <a:pt x="1" y="1816"/>
                    <a:pt x="67" y="5051"/>
                    <a:pt x="2369" y="6319"/>
                  </a:cubicBezTo>
                  <a:cubicBezTo>
                    <a:pt x="2669" y="6486"/>
                    <a:pt x="2836" y="6819"/>
                    <a:pt x="2869" y="7153"/>
                  </a:cubicBezTo>
                  <a:lnTo>
                    <a:pt x="2869" y="7220"/>
                  </a:lnTo>
                  <a:cubicBezTo>
                    <a:pt x="3078" y="7332"/>
                    <a:pt x="3541" y="7382"/>
                    <a:pt x="3995" y="7382"/>
                  </a:cubicBezTo>
                  <a:cubicBezTo>
                    <a:pt x="4486" y="7382"/>
                    <a:pt x="4966" y="7323"/>
                    <a:pt x="5104" y="7220"/>
                  </a:cubicBezTo>
                  <a:lnTo>
                    <a:pt x="5104" y="7153"/>
                  </a:lnTo>
                  <a:cubicBezTo>
                    <a:pt x="5104" y="6786"/>
                    <a:pt x="5304" y="6452"/>
                    <a:pt x="5638" y="6286"/>
                  </a:cubicBezTo>
                  <a:cubicBezTo>
                    <a:pt x="6672" y="5685"/>
                    <a:pt x="7339" y="4551"/>
                    <a:pt x="7339" y="3350"/>
                  </a:cubicBezTo>
                  <a:cubicBezTo>
                    <a:pt x="7339" y="1392"/>
                    <a:pt x="5733" y="1"/>
                    <a:pt x="3986"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26" name="Google Shape;2026;p93"/>
            <p:cNvSpPr/>
            <p:nvPr/>
          </p:nvSpPr>
          <p:spPr>
            <a:xfrm>
              <a:off x="6344660" y="2708586"/>
              <a:ext cx="8053" cy="7211"/>
            </a:xfrm>
            <a:custGeom>
              <a:avLst/>
              <a:gdLst/>
              <a:ahLst/>
              <a:cxnLst/>
              <a:rect l="l" t="t" r="r" b="b"/>
              <a:pathLst>
                <a:path w="401" h="360" extrusionOk="0">
                  <a:moveTo>
                    <a:pt x="104" y="0"/>
                  </a:moveTo>
                  <a:cubicBezTo>
                    <a:pt x="75" y="0"/>
                    <a:pt x="50" y="9"/>
                    <a:pt x="33" y="25"/>
                  </a:cubicBezTo>
                  <a:cubicBezTo>
                    <a:pt x="0" y="59"/>
                    <a:pt x="0" y="126"/>
                    <a:pt x="33" y="159"/>
                  </a:cubicBezTo>
                  <a:cubicBezTo>
                    <a:pt x="100" y="226"/>
                    <a:pt x="134" y="259"/>
                    <a:pt x="200" y="292"/>
                  </a:cubicBezTo>
                  <a:cubicBezTo>
                    <a:pt x="200" y="326"/>
                    <a:pt x="234" y="326"/>
                    <a:pt x="267" y="326"/>
                  </a:cubicBezTo>
                  <a:lnTo>
                    <a:pt x="267" y="359"/>
                  </a:lnTo>
                  <a:cubicBezTo>
                    <a:pt x="367" y="359"/>
                    <a:pt x="400" y="226"/>
                    <a:pt x="334" y="192"/>
                  </a:cubicBezTo>
                  <a:cubicBezTo>
                    <a:pt x="267" y="92"/>
                    <a:pt x="200" y="25"/>
                    <a:pt x="200" y="25"/>
                  </a:cubicBezTo>
                  <a:cubicBezTo>
                    <a:pt x="167" y="9"/>
                    <a:pt x="134" y="0"/>
                    <a:pt x="10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27" name="Google Shape;2027;p93"/>
            <p:cNvSpPr/>
            <p:nvPr/>
          </p:nvSpPr>
          <p:spPr>
            <a:xfrm>
              <a:off x="6359380" y="2724169"/>
              <a:ext cx="20805" cy="111207"/>
            </a:xfrm>
            <a:custGeom>
              <a:avLst/>
              <a:gdLst/>
              <a:ahLst/>
              <a:cxnLst/>
              <a:rect l="l" t="t" r="r" b="b"/>
              <a:pathLst>
                <a:path w="1036" h="5552" extrusionOk="0">
                  <a:moveTo>
                    <a:pt x="92" y="1"/>
                  </a:moveTo>
                  <a:cubicBezTo>
                    <a:pt x="73" y="1"/>
                    <a:pt x="54" y="5"/>
                    <a:pt x="34" y="15"/>
                  </a:cubicBezTo>
                  <a:cubicBezTo>
                    <a:pt x="1" y="48"/>
                    <a:pt x="1" y="115"/>
                    <a:pt x="34" y="181"/>
                  </a:cubicBezTo>
                  <a:cubicBezTo>
                    <a:pt x="101" y="282"/>
                    <a:pt x="168" y="415"/>
                    <a:pt x="234" y="548"/>
                  </a:cubicBezTo>
                  <a:cubicBezTo>
                    <a:pt x="268" y="548"/>
                    <a:pt x="301" y="582"/>
                    <a:pt x="335" y="582"/>
                  </a:cubicBezTo>
                  <a:lnTo>
                    <a:pt x="401" y="582"/>
                  </a:lnTo>
                  <a:cubicBezTo>
                    <a:pt x="435" y="548"/>
                    <a:pt x="468" y="482"/>
                    <a:pt x="435" y="415"/>
                  </a:cubicBezTo>
                  <a:cubicBezTo>
                    <a:pt x="368" y="282"/>
                    <a:pt x="268" y="181"/>
                    <a:pt x="201" y="48"/>
                  </a:cubicBezTo>
                  <a:cubicBezTo>
                    <a:pt x="178" y="24"/>
                    <a:pt x="137" y="1"/>
                    <a:pt x="92" y="1"/>
                  </a:cubicBezTo>
                  <a:close/>
                  <a:moveTo>
                    <a:pt x="701" y="1169"/>
                  </a:moveTo>
                  <a:cubicBezTo>
                    <a:pt x="688" y="1169"/>
                    <a:pt x="677" y="1173"/>
                    <a:pt x="668" y="1182"/>
                  </a:cubicBezTo>
                  <a:cubicBezTo>
                    <a:pt x="601" y="1182"/>
                    <a:pt x="568" y="1249"/>
                    <a:pt x="601" y="1316"/>
                  </a:cubicBezTo>
                  <a:cubicBezTo>
                    <a:pt x="635" y="1449"/>
                    <a:pt x="668" y="1582"/>
                    <a:pt x="701" y="1716"/>
                  </a:cubicBezTo>
                  <a:cubicBezTo>
                    <a:pt x="701" y="1783"/>
                    <a:pt x="768" y="1816"/>
                    <a:pt x="802" y="1816"/>
                  </a:cubicBezTo>
                  <a:lnTo>
                    <a:pt x="835" y="1783"/>
                  </a:lnTo>
                  <a:cubicBezTo>
                    <a:pt x="868" y="1783"/>
                    <a:pt x="935" y="1716"/>
                    <a:pt x="902" y="1649"/>
                  </a:cubicBezTo>
                  <a:cubicBezTo>
                    <a:pt x="868" y="1516"/>
                    <a:pt x="835" y="1382"/>
                    <a:pt x="802" y="1249"/>
                  </a:cubicBezTo>
                  <a:cubicBezTo>
                    <a:pt x="777" y="1200"/>
                    <a:pt x="735" y="1169"/>
                    <a:pt x="701" y="1169"/>
                  </a:cubicBezTo>
                  <a:close/>
                  <a:moveTo>
                    <a:pt x="935" y="2450"/>
                  </a:moveTo>
                  <a:cubicBezTo>
                    <a:pt x="868" y="2450"/>
                    <a:pt x="835" y="2516"/>
                    <a:pt x="835" y="2583"/>
                  </a:cubicBezTo>
                  <a:lnTo>
                    <a:pt x="835" y="2817"/>
                  </a:lnTo>
                  <a:lnTo>
                    <a:pt x="835" y="3017"/>
                  </a:lnTo>
                  <a:cubicBezTo>
                    <a:pt x="835" y="3050"/>
                    <a:pt x="868" y="3117"/>
                    <a:pt x="935" y="3117"/>
                  </a:cubicBezTo>
                  <a:cubicBezTo>
                    <a:pt x="968" y="3117"/>
                    <a:pt x="1035" y="3050"/>
                    <a:pt x="1035" y="3017"/>
                  </a:cubicBezTo>
                  <a:lnTo>
                    <a:pt x="1035" y="2817"/>
                  </a:lnTo>
                  <a:lnTo>
                    <a:pt x="1035" y="2550"/>
                  </a:lnTo>
                  <a:cubicBezTo>
                    <a:pt x="1035" y="2516"/>
                    <a:pt x="968" y="2450"/>
                    <a:pt x="935" y="2450"/>
                  </a:cubicBezTo>
                  <a:close/>
                  <a:moveTo>
                    <a:pt x="835" y="3751"/>
                  </a:moveTo>
                  <a:cubicBezTo>
                    <a:pt x="768" y="3751"/>
                    <a:pt x="735" y="3784"/>
                    <a:pt x="701" y="3851"/>
                  </a:cubicBezTo>
                  <a:cubicBezTo>
                    <a:pt x="668" y="3984"/>
                    <a:pt x="635" y="4118"/>
                    <a:pt x="601" y="4251"/>
                  </a:cubicBezTo>
                  <a:cubicBezTo>
                    <a:pt x="568" y="4318"/>
                    <a:pt x="601" y="4384"/>
                    <a:pt x="668" y="4384"/>
                  </a:cubicBezTo>
                  <a:lnTo>
                    <a:pt x="701" y="4384"/>
                  </a:lnTo>
                  <a:cubicBezTo>
                    <a:pt x="735" y="4384"/>
                    <a:pt x="802" y="4351"/>
                    <a:pt x="802" y="4318"/>
                  </a:cubicBezTo>
                  <a:cubicBezTo>
                    <a:pt x="835" y="4184"/>
                    <a:pt x="902" y="4051"/>
                    <a:pt x="935" y="3884"/>
                  </a:cubicBezTo>
                  <a:cubicBezTo>
                    <a:pt x="935" y="3817"/>
                    <a:pt x="902" y="3784"/>
                    <a:pt x="835" y="3751"/>
                  </a:cubicBezTo>
                  <a:close/>
                  <a:moveTo>
                    <a:pt x="332" y="4971"/>
                  </a:moveTo>
                  <a:cubicBezTo>
                    <a:pt x="298" y="4971"/>
                    <a:pt x="258" y="4995"/>
                    <a:pt x="234" y="5018"/>
                  </a:cubicBezTo>
                  <a:cubicBezTo>
                    <a:pt x="134" y="5152"/>
                    <a:pt x="68" y="5285"/>
                    <a:pt x="1" y="5419"/>
                  </a:cubicBezTo>
                  <a:cubicBezTo>
                    <a:pt x="1" y="5485"/>
                    <a:pt x="1" y="5519"/>
                    <a:pt x="68" y="5552"/>
                  </a:cubicBezTo>
                  <a:lnTo>
                    <a:pt x="101" y="5552"/>
                  </a:lnTo>
                  <a:cubicBezTo>
                    <a:pt x="134" y="5552"/>
                    <a:pt x="168" y="5552"/>
                    <a:pt x="201" y="5519"/>
                  </a:cubicBezTo>
                  <a:cubicBezTo>
                    <a:pt x="268" y="5385"/>
                    <a:pt x="335" y="5252"/>
                    <a:pt x="401" y="5152"/>
                  </a:cubicBezTo>
                  <a:cubicBezTo>
                    <a:pt x="435" y="5085"/>
                    <a:pt x="435" y="5018"/>
                    <a:pt x="368" y="4985"/>
                  </a:cubicBezTo>
                  <a:cubicBezTo>
                    <a:pt x="358" y="4975"/>
                    <a:pt x="345" y="4971"/>
                    <a:pt x="332" y="497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28" name="Google Shape;2028;p93"/>
            <p:cNvSpPr/>
            <p:nvPr/>
          </p:nvSpPr>
          <p:spPr>
            <a:xfrm>
              <a:off x="6354038" y="2848054"/>
              <a:ext cx="4699" cy="8052"/>
            </a:xfrm>
            <a:custGeom>
              <a:avLst/>
              <a:gdLst/>
              <a:ahLst/>
              <a:cxnLst/>
              <a:rect l="l" t="t" r="r" b="b"/>
              <a:pathLst>
                <a:path w="234" h="402" extrusionOk="0">
                  <a:moveTo>
                    <a:pt x="134" y="1"/>
                  </a:moveTo>
                  <a:cubicBezTo>
                    <a:pt x="67" y="1"/>
                    <a:pt x="0" y="34"/>
                    <a:pt x="0" y="101"/>
                  </a:cubicBezTo>
                  <a:cubicBezTo>
                    <a:pt x="0" y="168"/>
                    <a:pt x="0" y="234"/>
                    <a:pt x="0" y="334"/>
                  </a:cubicBezTo>
                  <a:cubicBezTo>
                    <a:pt x="0" y="368"/>
                    <a:pt x="67" y="401"/>
                    <a:pt x="100" y="401"/>
                  </a:cubicBezTo>
                  <a:lnTo>
                    <a:pt x="134" y="401"/>
                  </a:lnTo>
                  <a:cubicBezTo>
                    <a:pt x="167" y="401"/>
                    <a:pt x="234" y="368"/>
                    <a:pt x="200" y="301"/>
                  </a:cubicBezTo>
                  <a:cubicBezTo>
                    <a:pt x="200" y="234"/>
                    <a:pt x="200" y="168"/>
                    <a:pt x="200" y="101"/>
                  </a:cubicBezTo>
                  <a:cubicBezTo>
                    <a:pt x="234" y="67"/>
                    <a:pt x="167" y="1"/>
                    <a:pt x="134"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29" name="Google Shape;2029;p93"/>
            <p:cNvSpPr/>
            <p:nvPr/>
          </p:nvSpPr>
          <p:spPr>
            <a:xfrm>
              <a:off x="6344660" y="2848054"/>
              <a:ext cx="4037" cy="8052"/>
            </a:xfrm>
            <a:custGeom>
              <a:avLst/>
              <a:gdLst/>
              <a:ahLst/>
              <a:cxnLst/>
              <a:rect l="l" t="t" r="r" b="b"/>
              <a:pathLst>
                <a:path w="201" h="402" extrusionOk="0">
                  <a:moveTo>
                    <a:pt x="100" y="1"/>
                  </a:moveTo>
                  <a:cubicBezTo>
                    <a:pt x="50" y="1"/>
                    <a:pt x="0" y="34"/>
                    <a:pt x="0" y="101"/>
                  </a:cubicBezTo>
                  <a:lnTo>
                    <a:pt x="0" y="301"/>
                  </a:lnTo>
                  <a:cubicBezTo>
                    <a:pt x="0" y="368"/>
                    <a:pt x="67" y="401"/>
                    <a:pt x="100" y="401"/>
                  </a:cubicBezTo>
                  <a:cubicBezTo>
                    <a:pt x="167" y="401"/>
                    <a:pt x="200" y="368"/>
                    <a:pt x="200" y="301"/>
                  </a:cubicBezTo>
                  <a:lnTo>
                    <a:pt x="200" y="101"/>
                  </a:lnTo>
                  <a:cubicBezTo>
                    <a:pt x="200" y="34"/>
                    <a:pt x="150" y="1"/>
                    <a:pt x="100"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30" name="Google Shape;2030;p93"/>
            <p:cNvSpPr/>
            <p:nvPr/>
          </p:nvSpPr>
          <p:spPr>
            <a:xfrm>
              <a:off x="6344660" y="2728455"/>
              <a:ext cx="4699" cy="107601"/>
            </a:xfrm>
            <a:custGeom>
              <a:avLst/>
              <a:gdLst/>
              <a:ahLst/>
              <a:cxnLst/>
              <a:rect l="l" t="t" r="r" b="b"/>
              <a:pathLst>
                <a:path w="234" h="5372" extrusionOk="0">
                  <a:moveTo>
                    <a:pt x="100" y="1"/>
                  </a:moveTo>
                  <a:cubicBezTo>
                    <a:pt x="50" y="1"/>
                    <a:pt x="0" y="34"/>
                    <a:pt x="0" y="101"/>
                  </a:cubicBezTo>
                  <a:lnTo>
                    <a:pt x="0" y="501"/>
                  </a:lnTo>
                  <a:cubicBezTo>
                    <a:pt x="0" y="535"/>
                    <a:pt x="67" y="601"/>
                    <a:pt x="100" y="601"/>
                  </a:cubicBezTo>
                  <a:cubicBezTo>
                    <a:pt x="167" y="601"/>
                    <a:pt x="234" y="568"/>
                    <a:pt x="200" y="501"/>
                  </a:cubicBezTo>
                  <a:lnTo>
                    <a:pt x="200" y="101"/>
                  </a:lnTo>
                  <a:cubicBezTo>
                    <a:pt x="200" y="34"/>
                    <a:pt x="150" y="1"/>
                    <a:pt x="100" y="1"/>
                  </a:cubicBezTo>
                  <a:close/>
                  <a:moveTo>
                    <a:pt x="100" y="1177"/>
                  </a:moveTo>
                  <a:cubicBezTo>
                    <a:pt x="50" y="1177"/>
                    <a:pt x="0" y="1218"/>
                    <a:pt x="0" y="1302"/>
                  </a:cubicBezTo>
                  <a:lnTo>
                    <a:pt x="0" y="1669"/>
                  </a:lnTo>
                  <a:cubicBezTo>
                    <a:pt x="0" y="1735"/>
                    <a:pt x="67" y="1802"/>
                    <a:pt x="100" y="1802"/>
                  </a:cubicBezTo>
                  <a:cubicBezTo>
                    <a:pt x="167" y="1802"/>
                    <a:pt x="234" y="1735"/>
                    <a:pt x="200" y="1669"/>
                  </a:cubicBezTo>
                  <a:lnTo>
                    <a:pt x="200" y="1302"/>
                  </a:lnTo>
                  <a:cubicBezTo>
                    <a:pt x="200" y="1218"/>
                    <a:pt x="150" y="1177"/>
                    <a:pt x="100" y="1177"/>
                  </a:cubicBezTo>
                  <a:close/>
                  <a:moveTo>
                    <a:pt x="100" y="2369"/>
                  </a:moveTo>
                  <a:cubicBezTo>
                    <a:pt x="50" y="2369"/>
                    <a:pt x="0" y="2403"/>
                    <a:pt x="0" y="2469"/>
                  </a:cubicBezTo>
                  <a:lnTo>
                    <a:pt x="0" y="2870"/>
                  </a:lnTo>
                  <a:cubicBezTo>
                    <a:pt x="0" y="2936"/>
                    <a:pt x="67" y="2970"/>
                    <a:pt x="100" y="2970"/>
                  </a:cubicBezTo>
                  <a:lnTo>
                    <a:pt x="100" y="3003"/>
                  </a:lnTo>
                  <a:cubicBezTo>
                    <a:pt x="167" y="3003"/>
                    <a:pt x="234" y="2936"/>
                    <a:pt x="200" y="2870"/>
                  </a:cubicBezTo>
                  <a:lnTo>
                    <a:pt x="200" y="2469"/>
                  </a:lnTo>
                  <a:cubicBezTo>
                    <a:pt x="200" y="2403"/>
                    <a:pt x="150" y="2369"/>
                    <a:pt x="100" y="2369"/>
                  </a:cubicBezTo>
                  <a:close/>
                  <a:moveTo>
                    <a:pt x="100" y="3545"/>
                  </a:moveTo>
                  <a:cubicBezTo>
                    <a:pt x="50" y="3545"/>
                    <a:pt x="0" y="3587"/>
                    <a:pt x="0" y="3670"/>
                  </a:cubicBezTo>
                  <a:lnTo>
                    <a:pt x="0" y="4070"/>
                  </a:lnTo>
                  <a:cubicBezTo>
                    <a:pt x="0" y="4137"/>
                    <a:pt x="67" y="4170"/>
                    <a:pt x="100" y="4170"/>
                  </a:cubicBezTo>
                  <a:lnTo>
                    <a:pt x="100" y="4204"/>
                  </a:lnTo>
                  <a:cubicBezTo>
                    <a:pt x="167" y="4204"/>
                    <a:pt x="234" y="4137"/>
                    <a:pt x="200" y="4070"/>
                  </a:cubicBezTo>
                  <a:lnTo>
                    <a:pt x="200" y="3670"/>
                  </a:lnTo>
                  <a:cubicBezTo>
                    <a:pt x="200" y="3587"/>
                    <a:pt x="150" y="3545"/>
                    <a:pt x="100" y="3545"/>
                  </a:cubicBezTo>
                  <a:close/>
                  <a:moveTo>
                    <a:pt x="100" y="4771"/>
                  </a:moveTo>
                  <a:cubicBezTo>
                    <a:pt x="50" y="4771"/>
                    <a:pt x="0" y="4804"/>
                    <a:pt x="0" y="4871"/>
                  </a:cubicBezTo>
                  <a:lnTo>
                    <a:pt x="0" y="5271"/>
                  </a:lnTo>
                  <a:cubicBezTo>
                    <a:pt x="0" y="5338"/>
                    <a:pt x="67" y="5371"/>
                    <a:pt x="100" y="5371"/>
                  </a:cubicBezTo>
                  <a:cubicBezTo>
                    <a:pt x="167" y="5371"/>
                    <a:pt x="200" y="5338"/>
                    <a:pt x="200" y="5271"/>
                  </a:cubicBezTo>
                  <a:lnTo>
                    <a:pt x="200" y="4871"/>
                  </a:lnTo>
                  <a:cubicBezTo>
                    <a:pt x="200" y="4804"/>
                    <a:pt x="150" y="4771"/>
                    <a:pt x="100" y="477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31" name="Google Shape;2031;p93"/>
            <p:cNvSpPr/>
            <p:nvPr/>
          </p:nvSpPr>
          <p:spPr>
            <a:xfrm>
              <a:off x="6344660" y="2708586"/>
              <a:ext cx="4037" cy="7872"/>
            </a:xfrm>
            <a:custGeom>
              <a:avLst/>
              <a:gdLst/>
              <a:ahLst/>
              <a:cxnLst/>
              <a:rect l="l" t="t" r="r" b="b"/>
              <a:pathLst>
                <a:path w="201" h="393" extrusionOk="0">
                  <a:moveTo>
                    <a:pt x="100" y="0"/>
                  </a:moveTo>
                  <a:cubicBezTo>
                    <a:pt x="50" y="0"/>
                    <a:pt x="0" y="42"/>
                    <a:pt x="0" y="126"/>
                  </a:cubicBezTo>
                  <a:lnTo>
                    <a:pt x="0" y="292"/>
                  </a:lnTo>
                  <a:cubicBezTo>
                    <a:pt x="0" y="359"/>
                    <a:pt x="67" y="392"/>
                    <a:pt x="100" y="392"/>
                  </a:cubicBezTo>
                  <a:cubicBezTo>
                    <a:pt x="167" y="392"/>
                    <a:pt x="200" y="359"/>
                    <a:pt x="200" y="326"/>
                  </a:cubicBezTo>
                  <a:lnTo>
                    <a:pt x="200" y="126"/>
                  </a:lnTo>
                  <a:cubicBezTo>
                    <a:pt x="200" y="42"/>
                    <a:pt x="150" y="0"/>
                    <a:pt x="100"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32" name="Google Shape;2032;p93"/>
            <p:cNvSpPr/>
            <p:nvPr/>
          </p:nvSpPr>
          <p:spPr>
            <a:xfrm>
              <a:off x="6343977" y="2708425"/>
              <a:ext cx="59645" cy="127631"/>
            </a:xfrm>
            <a:custGeom>
              <a:avLst/>
              <a:gdLst/>
              <a:ahLst/>
              <a:cxnLst/>
              <a:rect l="l" t="t" r="r" b="b"/>
              <a:pathLst>
                <a:path w="2970" h="6372" extrusionOk="0">
                  <a:moveTo>
                    <a:pt x="168" y="0"/>
                  </a:moveTo>
                  <a:cubicBezTo>
                    <a:pt x="1" y="0"/>
                    <a:pt x="1" y="200"/>
                    <a:pt x="168" y="200"/>
                  </a:cubicBezTo>
                  <a:cubicBezTo>
                    <a:pt x="301" y="200"/>
                    <a:pt x="401" y="200"/>
                    <a:pt x="534" y="234"/>
                  </a:cubicBezTo>
                  <a:lnTo>
                    <a:pt x="568" y="234"/>
                  </a:lnTo>
                  <a:lnTo>
                    <a:pt x="568" y="267"/>
                  </a:lnTo>
                  <a:cubicBezTo>
                    <a:pt x="601" y="234"/>
                    <a:pt x="635" y="200"/>
                    <a:pt x="635" y="167"/>
                  </a:cubicBezTo>
                  <a:cubicBezTo>
                    <a:pt x="668" y="100"/>
                    <a:pt x="635" y="33"/>
                    <a:pt x="568" y="33"/>
                  </a:cubicBezTo>
                  <a:cubicBezTo>
                    <a:pt x="434" y="0"/>
                    <a:pt x="301" y="0"/>
                    <a:pt x="168" y="0"/>
                  </a:cubicBezTo>
                  <a:close/>
                  <a:moveTo>
                    <a:pt x="1358" y="354"/>
                  </a:moveTo>
                  <a:cubicBezTo>
                    <a:pt x="1269" y="354"/>
                    <a:pt x="1182" y="505"/>
                    <a:pt x="1268" y="534"/>
                  </a:cubicBezTo>
                  <a:cubicBezTo>
                    <a:pt x="1402" y="601"/>
                    <a:pt x="1502" y="701"/>
                    <a:pt x="1602" y="767"/>
                  </a:cubicBezTo>
                  <a:cubicBezTo>
                    <a:pt x="1635" y="801"/>
                    <a:pt x="1669" y="801"/>
                    <a:pt x="1669" y="801"/>
                  </a:cubicBezTo>
                  <a:cubicBezTo>
                    <a:pt x="1702" y="801"/>
                    <a:pt x="1735" y="801"/>
                    <a:pt x="1735" y="767"/>
                  </a:cubicBezTo>
                  <a:cubicBezTo>
                    <a:pt x="1769" y="734"/>
                    <a:pt x="1769" y="667"/>
                    <a:pt x="1735" y="601"/>
                  </a:cubicBezTo>
                  <a:cubicBezTo>
                    <a:pt x="1635" y="534"/>
                    <a:pt x="1502" y="434"/>
                    <a:pt x="1402" y="367"/>
                  </a:cubicBezTo>
                  <a:cubicBezTo>
                    <a:pt x="1388" y="358"/>
                    <a:pt x="1373" y="354"/>
                    <a:pt x="1358" y="354"/>
                  </a:cubicBezTo>
                  <a:close/>
                  <a:moveTo>
                    <a:pt x="2260" y="1179"/>
                  </a:moveTo>
                  <a:cubicBezTo>
                    <a:pt x="2191" y="1179"/>
                    <a:pt x="2122" y="1273"/>
                    <a:pt x="2169" y="1368"/>
                  </a:cubicBezTo>
                  <a:cubicBezTo>
                    <a:pt x="2269" y="1468"/>
                    <a:pt x="2336" y="1568"/>
                    <a:pt x="2402" y="1701"/>
                  </a:cubicBezTo>
                  <a:cubicBezTo>
                    <a:pt x="2402" y="1701"/>
                    <a:pt x="2436" y="1735"/>
                    <a:pt x="2503" y="1735"/>
                  </a:cubicBezTo>
                  <a:lnTo>
                    <a:pt x="2469" y="1768"/>
                  </a:lnTo>
                  <a:cubicBezTo>
                    <a:pt x="2503" y="1768"/>
                    <a:pt x="2536" y="1735"/>
                    <a:pt x="2536" y="1735"/>
                  </a:cubicBezTo>
                  <a:cubicBezTo>
                    <a:pt x="2603" y="1701"/>
                    <a:pt x="2603" y="1635"/>
                    <a:pt x="2569" y="1568"/>
                  </a:cubicBezTo>
                  <a:cubicBezTo>
                    <a:pt x="2503" y="1468"/>
                    <a:pt x="2436" y="1334"/>
                    <a:pt x="2336" y="1234"/>
                  </a:cubicBezTo>
                  <a:cubicBezTo>
                    <a:pt x="2316" y="1195"/>
                    <a:pt x="2288" y="1179"/>
                    <a:pt x="2260" y="1179"/>
                  </a:cubicBezTo>
                  <a:close/>
                  <a:moveTo>
                    <a:pt x="2769" y="2302"/>
                  </a:moveTo>
                  <a:cubicBezTo>
                    <a:pt x="2703" y="2302"/>
                    <a:pt x="2669" y="2368"/>
                    <a:pt x="2703" y="2435"/>
                  </a:cubicBezTo>
                  <a:cubicBezTo>
                    <a:pt x="2736" y="2569"/>
                    <a:pt x="2736" y="2702"/>
                    <a:pt x="2769" y="2835"/>
                  </a:cubicBezTo>
                  <a:cubicBezTo>
                    <a:pt x="2769" y="2869"/>
                    <a:pt x="2803" y="2936"/>
                    <a:pt x="2869" y="2936"/>
                  </a:cubicBezTo>
                  <a:lnTo>
                    <a:pt x="2869" y="2902"/>
                  </a:lnTo>
                  <a:cubicBezTo>
                    <a:pt x="2936" y="2902"/>
                    <a:pt x="2970" y="2869"/>
                    <a:pt x="2970" y="2802"/>
                  </a:cubicBezTo>
                  <a:cubicBezTo>
                    <a:pt x="2970" y="2669"/>
                    <a:pt x="2936" y="2502"/>
                    <a:pt x="2903" y="2368"/>
                  </a:cubicBezTo>
                  <a:cubicBezTo>
                    <a:pt x="2903" y="2335"/>
                    <a:pt x="2836" y="2302"/>
                    <a:pt x="2769" y="2302"/>
                  </a:cubicBezTo>
                  <a:close/>
                  <a:moveTo>
                    <a:pt x="2869" y="3536"/>
                  </a:moveTo>
                  <a:cubicBezTo>
                    <a:pt x="2803" y="3536"/>
                    <a:pt x="2769" y="3569"/>
                    <a:pt x="2769" y="3636"/>
                  </a:cubicBezTo>
                  <a:cubicBezTo>
                    <a:pt x="2736" y="3769"/>
                    <a:pt x="2703" y="3903"/>
                    <a:pt x="2703" y="4036"/>
                  </a:cubicBezTo>
                  <a:cubicBezTo>
                    <a:pt x="2669" y="4103"/>
                    <a:pt x="2703" y="4170"/>
                    <a:pt x="2769" y="4170"/>
                  </a:cubicBezTo>
                  <a:cubicBezTo>
                    <a:pt x="2782" y="4176"/>
                    <a:pt x="2794" y="4179"/>
                    <a:pt x="2806" y="4179"/>
                  </a:cubicBezTo>
                  <a:cubicBezTo>
                    <a:pt x="2858" y="4179"/>
                    <a:pt x="2903" y="4124"/>
                    <a:pt x="2903" y="4070"/>
                  </a:cubicBezTo>
                  <a:cubicBezTo>
                    <a:pt x="2936" y="3936"/>
                    <a:pt x="2970" y="3803"/>
                    <a:pt x="2970" y="3669"/>
                  </a:cubicBezTo>
                  <a:cubicBezTo>
                    <a:pt x="2970" y="3603"/>
                    <a:pt x="2936" y="3536"/>
                    <a:pt x="2869" y="3536"/>
                  </a:cubicBezTo>
                  <a:close/>
                  <a:moveTo>
                    <a:pt x="2548" y="4764"/>
                  </a:moveTo>
                  <a:cubicBezTo>
                    <a:pt x="2506" y="4764"/>
                    <a:pt x="2461" y="4786"/>
                    <a:pt x="2436" y="4837"/>
                  </a:cubicBezTo>
                  <a:cubicBezTo>
                    <a:pt x="2402" y="4970"/>
                    <a:pt x="2336" y="5104"/>
                    <a:pt x="2269" y="5204"/>
                  </a:cubicBezTo>
                  <a:cubicBezTo>
                    <a:pt x="2236" y="5271"/>
                    <a:pt x="2269" y="5337"/>
                    <a:pt x="2336" y="5337"/>
                  </a:cubicBezTo>
                  <a:cubicBezTo>
                    <a:pt x="2336" y="5354"/>
                    <a:pt x="2344" y="5362"/>
                    <a:pt x="2352" y="5362"/>
                  </a:cubicBezTo>
                  <a:cubicBezTo>
                    <a:pt x="2361" y="5362"/>
                    <a:pt x="2369" y="5354"/>
                    <a:pt x="2369" y="5337"/>
                  </a:cubicBezTo>
                  <a:lnTo>
                    <a:pt x="2369" y="5371"/>
                  </a:lnTo>
                  <a:cubicBezTo>
                    <a:pt x="2402" y="5371"/>
                    <a:pt x="2436" y="5337"/>
                    <a:pt x="2469" y="5304"/>
                  </a:cubicBezTo>
                  <a:cubicBezTo>
                    <a:pt x="2536" y="5170"/>
                    <a:pt x="2603" y="5037"/>
                    <a:pt x="2636" y="4904"/>
                  </a:cubicBezTo>
                  <a:cubicBezTo>
                    <a:pt x="2677" y="4821"/>
                    <a:pt x="2616" y="4764"/>
                    <a:pt x="2548" y="4764"/>
                  </a:cubicBezTo>
                  <a:close/>
                  <a:moveTo>
                    <a:pt x="1935" y="5879"/>
                  </a:moveTo>
                  <a:cubicBezTo>
                    <a:pt x="1910" y="5879"/>
                    <a:pt x="1885" y="5888"/>
                    <a:pt x="1869" y="5904"/>
                  </a:cubicBezTo>
                  <a:cubicBezTo>
                    <a:pt x="1769" y="6038"/>
                    <a:pt x="1702" y="6138"/>
                    <a:pt x="1635" y="6238"/>
                  </a:cubicBezTo>
                  <a:cubicBezTo>
                    <a:pt x="1569" y="6271"/>
                    <a:pt x="1569" y="6338"/>
                    <a:pt x="1635" y="6371"/>
                  </a:cubicBezTo>
                  <a:lnTo>
                    <a:pt x="1769" y="6371"/>
                  </a:lnTo>
                  <a:cubicBezTo>
                    <a:pt x="1869" y="6271"/>
                    <a:pt x="1935" y="6138"/>
                    <a:pt x="2036" y="6038"/>
                  </a:cubicBezTo>
                  <a:cubicBezTo>
                    <a:pt x="2069" y="6004"/>
                    <a:pt x="2069" y="5938"/>
                    <a:pt x="2002" y="5904"/>
                  </a:cubicBezTo>
                  <a:cubicBezTo>
                    <a:pt x="1985" y="5888"/>
                    <a:pt x="1960" y="5879"/>
                    <a:pt x="1935" y="5879"/>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33" name="Google Shape;2033;p93"/>
            <p:cNvSpPr/>
            <p:nvPr/>
          </p:nvSpPr>
          <p:spPr>
            <a:xfrm>
              <a:off x="6341306" y="2708085"/>
              <a:ext cx="8053" cy="7031"/>
            </a:xfrm>
            <a:custGeom>
              <a:avLst/>
              <a:gdLst/>
              <a:ahLst/>
              <a:cxnLst/>
              <a:rect l="l" t="t" r="r" b="b"/>
              <a:pathLst>
                <a:path w="401" h="351" extrusionOk="0">
                  <a:moveTo>
                    <a:pt x="271" y="0"/>
                  </a:moveTo>
                  <a:cubicBezTo>
                    <a:pt x="242" y="0"/>
                    <a:pt x="217" y="17"/>
                    <a:pt x="200" y="50"/>
                  </a:cubicBezTo>
                  <a:cubicBezTo>
                    <a:pt x="200" y="50"/>
                    <a:pt x="134" y="84"/>
                    <a:pt x="67" y="184"/>
                  </a:cubicBezTo>
                  <a:cubicBezTo>
                    <a:pt x="0" y="251"/>
                    <a:pt x="34" y="351"/>
                    <a:pt x="134" y="351"/>
                  </a:cubicBezTo>
                  <a:cubicBezTo>
                    <a:pt x="167" y="351"/>
                    <a:pt x="200" y="351"/>
                    <a:pt x="200" y="317"/>
                  </a:cubicBezTo>
                  <a:cubicBezTo>
                    <a:pt x="267" y="251"/>
                    <a:pt x="301" y="217"/>
                    <a:pt x="367" y="184"/>
                  </a:cubicBezTo>
                  <a:cubicBezTo>
                    <a:pt x="401" y="151"/>
                    <a:pt x="401" y="84"/>
                    <a:pt x="367" y="50"/>
                  </a:cubicBezTo>
                  <a:cubicBezTo>
                    <a:pt x="334" y="17"/>
                    <a:pt x="301" y="0"/>
                    <a:pt x="271"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34" name="Google Shape;2034;p93"/>
            <p:cNvSpPr/>
            <p:nvPr/>
          </p:nvSpPr>
          <p:spPr>
            <a:xfrm>
              <a:off x="6313833" y="2724950"/>
              <a:ext cx="21067" cy="110425"/>
            </a:xfrm>
            <a:custGeom>
              <a:avLst/>
              <a:gdLst/>
              <a:ahLst/>
              <a:cxnLst/>
              <a:rect l="l" t="t" r="r" b="b"/>
              <a:pathLst>
                <a:path w="1049" h="5513" extrusionOk="0">
                  <a:moveTo>
                    <a:pt x="925" y="1"/>
                  </a:moveTo>
                  <a:cubicBezTo>
                    <a:pt x="896" y="1"/>
                    <a:pt x="864" y="13"/>
                    <a:pt x="835" y="42"/>
                  </a:cubicBezTo>
                  <a:cubicBezTo>
                    <a:pt x="768" y="142"/>
                    <a:pt x="668" y="276"/>
                    <a:pt x="601" y="409"/>
                  </a:cubicBezTo>
                  <a:cubicBezTo>
                    <a:pt x="568" y="443"/>
                    <a:pt x="601" y="509"/>
                    <a:pt x="634" y="543"/>
                  </a:cubicBezTo>
                  <a:lnTo>
                    <a:pt x="701" y="543"/>
                  </a:lnTo>
                  <a:cubicBezTo>
                    <a:pt x="735" y="543"/>
                    <a:pt x="768" y="543"/>
                    <a:pt x="768" y="509"/>
                  </a:cubicBezTo>
                  <a:cubicBezTo>
                    <a:pt x="868" y="376"/>
                    <a:pt x="935" y="276"/>
                    <a:pt x="1001" y="142"/>
                  </a:cubicBezTo>
                  <a:cubicBezTo>
                    <a:pt x="1049" y="72"/>
                    <a:pt x="996" y="1"/>
                    <a:pt x="925" y="1"/>
                  </a:cubicBezTo>
                  <a:close/>
                  <a:moveTo>
                    <a:pt x="368" y="1143"/>
                  </a:moveTo>
                  <a:cubicBezTo>
                    <a:pt x="301" y="1143"/>
                    <a:pt x="268" y="1177"/>
                    <a:pt x="234" y="1210"/>
                  </a:cubicBezTo>
                  <a:cubicBezTo>
                    <a:pt x="201" y="1343"/>
                    <a:pt x="167" y="1510"/>
                    <a:pt x="134" y="1644"/>
                  </a:cubicBezTo>
                  <a:cubicBezTo>
                    <a:pt x="101" y="1710"/>
                    <a:pt x="134" y="1744"/>
                    <a:pt x="201" y="1777"/>
                  </a:cubicBezTo>
                  <a:cubicBezTo>
                    <a:pt x="268" y="1777"/>
                    <a:pt x="301" y="1744"/>
                    <a:pt x="334" y="1710"/>
                  </a:cubicBezTo>
                  <a:cubicBezTo>
                    <a:pt x="368" y="1577"/>
                    <a:pt x="401" y="1410"/>
                    <a:pt x="434" y="1277"/>
                  </a:cubicBezTo>
                  <a:cubicBezTo>
                    <a:pt x="468" y="1243"/>
                    <a:pt x="434" y="1177"/>
                    <a:pt x="368" y="1143"/>
                  </a:cubicBezTo>
                  <a:close/>
                  <a:moveTo>
                    <a:pt x="101" y="2411"/>
                  </a:moveTo>
                  <a:cubicBezTo>
                    <a:pt x="34" y="2411"/>
                    <a:pt x="1" y="2477"/>
                    <a:pt x="1" y="2511"/>
                  </a:cubicBezTo>
                  <a:lnTo>
                    <a:pt x="1" y="2778"/>
                  </a:lnTo>
                  <a:lnTo>
                    <a:pt x="1" y="2978"/>
                  </a:lnTo>
                  <a:cubicBezTo>
                    <a:pt x="1" y="3011"/>
                    <a:pt x="34" y="3078"/>
                    <a:pt x="101" y="3078"/>
                  </a:cubicBezTo>
                  <a:cubicBezTo>
                    <a:pt x="167" y="3078"/>
                    <a:pt x="201" y="3011"/>
                    <a:pt x="201" y="2978"/>
                  </a:cubicBezTo>
                  <a:lnTo>
                    <a:pt x="201" y="2778"/>
                  </a:lnTo>
                  <a:lnTo>
                    <a:pt x="201" y="2544"/>
                  </a:lnTo>
                  <a:cubicBezTo>
                    <a:pt x="201" y="2477"/>
                    <a:pt x="167" y="2411"/>
                    <a:pt x="101" y="2411"/>
                  </a:cubicBezTo>
                  <a:close/>
                  <a:moveTo>
                    <a:pt x="205" y="3736"/>
                  </a:moveTo>
                  <a:cubicBezTo>
                    <a:pt x="193" y="3736"/>
                    <a:pt x="180" y="3739"/>
                    <a:pt x="167" y="3745"/>
                  </a:cubicBezTo>
                  <a:cubicBezTo>
                    <a:pt x="134" y="3745"/>
                    <a:pt x="101" y="3812"/>
                    <a:pt x="101" y="3878"/>
                  </a:cubicBezTo>
                  <a:cubicBezTo>
                    <a:pt x="134" y="4012"/>
                    <a:pt x="167" y="4145"/>
                    <a:pt x="234" y="4279"/>
                  </a:cubicBezTo>
                  <a:cubicBezTo>
                    <a:pt x="234" y="4312"/>
                    <a:pt x="268" y="4345"/>
                    <a:pt x="334" y="4345"/>
                  </a:cubicBezTo>
                  <a:lnTo>
                    <a:pt x="368" y="4379"/>
                  </a:lnTo>
                  <a:cubicBezTo>
                    <a:pt x="401" y="4345"/>
                    <a:pt x="434" y="4279"/>
                    <a:pt x="434" y="4245"/>
                  </a:cubicBezTo>
                  <a:cubicBezTo>
                    <a:pt x="368" y="4112"/>
                    <a:pt x="334" y="3945"/>
                    <a:pt x="301" y="3812"/>
                  </a:cubicBezTo>
                  <a:cubicBezTo>
                    <a:pt x="301" y="3785"/>
                    <a:pt x="257" y="3736"/>
                    <a:pt x="205" y="3736"/>
                  </a:cubicBezTo>
                  <a:close/>
                  <a:moveTo>
                    <a:pt x="715" y="4924"/>
                  </a:moveTo>
                  <a:cubicBezTo>
                    <a:pt x="690" y="4924"/>
                    <a:pt x="662" y="4932"/>
                    <a:pt x="634" y="4946"/>
                  </a:cubicBezTo>
                  <a:cubicBezTo>
                    <a:pt x="601" y="4979"/>
                    <a:pt x="568" y="5046"/>
                    <a:pt x="601" y="5079"/>
                  </a:cubicBezTo>
                  <a:cubicBezTo>
                    <a:pt x="701" y="5213"/>
                    <a:pt x="768" y="5346"/>
                    <a:pt x="835" y="5446"/>
                  </a:cubicBezTo>
                  <a:cubicBezTo>
                    <a:pt x="835" y="5480"/>
                    <a:pt x="868" y="5513"/>
                    <a:pt x="935" y="5513"/>
                  </a:cubicBezTo>
                  <a:lnTo>
                    <a:pt x="968" y="5513"/>
                  </a:lnTo>
                  <a:cubicBezTo>
                    <a:pt x="1001" y="5480"/>
                    <a:pt x="1035" y="5413"/>
                    <a:pt x="1001" y="5380"/>
                  </a:cubicBezTo>
                  <a:cubicBezTo>
                    <a:pt x="935" y="5246"/>
                    <a:pt x="868" y="5113"/>
                    <a:pt x="801" y="4979"/>
                  </a:cubicBezTo>
                  <a:cubicBezTo>
                    <a:pt x="782" y="4940"/>
                    <a:pt x="751" y="4924"/>
                    <a:pt x="715" y="4924"/>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35" name="Google Shape;2035;p93"/>
            <p:cNvSpPr/>
            <p:nvPr/>
          </p:nvSpPr>
          <p:spPr>
            <a:xfrm>
              <a:off x="6335944" y="2848054"/>
              <a:ext cx="4037" cy="8232"/>
            </a:xfrm>
            <a:custGeom>
              <a:avLst/>
              <a:gdLst/>
              <a:ahLst/>
              <a:cxnLst/>
              <a:rect l="l" t="t" r="r" b="b"/>
              <a:pathLst>
                <a:path w="201" h="411" extrusionOk="0">
                  <a:moveTo>
                    <a:pt x="101" y="1"/>
                  </a:moveTo>
                  <a:cubicBezTo>
                    <a:pt x="34" y="1"/>
                    <a:pt x="0" y="67"/>
                    <a:pt x="0" y="101"/>
                  </a:cubicBezTo>
                  <a:cubicBezTo>
                    <a:pt x="0" y="168"/>
                    <a:pt x="0" y="234"/>
                    <a:pt x="0" y="301"/>
                  </a:cubicBezTo>
                  <a:cubicBezTo>
                    <a:pt x="0" y="368"/>
                    <a:pt x="34" y="401"/>
                    <a:pt x="67" y="401"/>
                  </a:cubicBezTo>
                  <a:cubicBezTo>
                    <a:pt x="80" y="407"/>
                    <a:pt x="93" y="410"/>
                    <a:pt x="105" y="410"/>
                  </a:cubicBezTo>
                  <a:cubicBezTo>
                    <a:pt x="157" y="410"/>
                    <a:pt x="201" y="361"/>
                    <a:pt x="201" y="334"/>
                  </a:cubicBezTo>
                  <a:cubicBezTo>
                    <a:pt x="201" y="234"/>
                    <a:pt x="201" y="168"/>
                    <a:pt x="201" y="101"/>
                  </a:cubicBezTo>
                  <a:cubicBezTo>
                    <a:pt x="201" y="34"/>
                    <a:pt x="134" y="1"/>
                    <a:pt x="10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36" name="Google Shape;2036;p93"/>
            <p:cNvSpPr/>
            <p:nvPr/>
          </p:nvSpPr>
          <p:spPr>
            <a:xfrm>
              <a:off x="6290397" y="2707744"/>
              <a:ext cx="58962" cy="128312"/>
            </a:xfrm>
            <a:custGeom>
              <a:avLst/>
              <a:gdLst/>
              <a:ahLst/>
              <a:cxnLst/>
              <a:rect l="l" t="t" r="r" b="b"/>
              <a:pathLst>
                <a:path w="2936" h="6406" extrusionOk="0">
                  <a:moveTo>
                    <a:pt x="2802" y="1"/>
                  </a:moveTo>
                  <a:cubicBezTo>
                    <a:pt x="2635" y="1"/>
                    <a:pt x="2502" y="34"/>
                    <a:pt x="2369" y="67"/>
                  </a:cubicBezTo>
                  <a:cubicBezTo>
                    <a:pt x="2302" y="67"/>
                    <a:pt x="2268" y="134"/>
                    <a:pt x="2302" y="201"/>
                  </a:cubicBezTo>
                  <a:cubicBezTo>
                    <a:pt x="2302" y="234"/>
                    <a:pt x="2335" y="268"/>
                    <a:pt x="2402" y="268"/>
                  </a:cubicBezTo>
                  <a:cubicBezTo>
                    <a:pt x="2535" y="234"/>
                    <a:pt x="2669" y="234"/>
                    <a:pt x="2802" y="234"/>
                  </a:cubicBezTo>
                  <a:cubicBezTo>
                    <a:pt x="2936" y="234"/>
                    <a:pt x="2936" y="1"/>
                    <a:pt x="2802" y="1"/>
                  </a:cubicBezTo>
                  <a:close/>
                  <a:moveTo>
                    <a:pt x="1578" y="388"/>
                  </a:moveTo>
                  <a:cubicBezTo>
                    <a:pt x="1564" y="388"/>
                    <a:pt x="1549" y="392"/>
                    <a:pt x="1535" y="401"/>
                  </a:cubicBezTo>
                  <a:cubicBezTo>
                    <a:pt x="1435" y="468"/>
                    <a:pt x="1301" y="568"/>
                    <a:pt x="1201" y="635"/>
                  </a:cubicBezTo>
                  <a:cubicBezTo>
                    <a:pt x="1168" y="701"/>
                    <a:pt x="1168" y="768"/>
                    <a:pt x="1201" y="801"/>
                  </a:cubicBezTo>
                  <a:cubicBezTo>
                    <a:pt x="1201" y="801"/>
                    <a:pt x="1234" y="835"/>
                    <a:pt x="1268" y="835"/>
                  </a:cubicBezTo>
                  <a:lnTo>
                    <a:pt x="1301" y="835"/>
                  </a:lnTo>
                  <a:cubicBezTo>
                    <a:pt x="1301" y="835"/>
                    <a:pt x="1301" y="835"/>
                    <a:pt x="1334" y="801"/>
                  </a:cubicBezTo>
                  <a:cubicBezTo>
                    <a:pt x="1435" y="735"/>
                    <a:pt x="1535" y="635"/>
                    <a:pt x="1668" y="568"/>
                  </a:cubicBezTo>
                  <a:cubicBezTo>
                    <a:pt x="1754" y="539"/>
                    <a:pt x="1668" y="388"/>
                    <a:pt x="1578" y="388"/>
                  </a:cubicBezTo>
                  <a:close/>
                  <a:moveTo>
                    <a:pt x="685" y="1230"/>
                  </a:moveTo>
                  <a:cubicBezTo>
                    <a:pt x="650" y="1230"/>
                    <a:pt x="620" y="1249"/>
                    <a:pt x="601" y="1268"/>
                  </a:cubicBezTo>
                  <a:cubicBezTo>
                    <a:pt x="534" y="1402"/>
                    <a:pt x="434" y="1502"/>
                    <a:pt x="367" y="1635"/>
                  </a:cubicBezTo>
                  <a:cubicBezTo>
                    <a:pt x="334" y="1669"/>
                    <a:pt x="367" y="1735"/>
                    <a:pt x="400" y="1769"/>
                  </a:cubicBezTo>
                  <a:lnTo>
                    <a:pt x="467" y="1769"/>
                  </a:lnTo>
                  <a:lnTo>
                    <a:pt x="467" y="1802"/>
                  </a:lnTo>
                  <a:cubicBezTo>
                    <a:pt x="501" y="1769"/>
                    <a:pt x="534" y="1769"/>
                    <a:pt x="567" y="1735"/>
                  </a:cubicBezTo>
                  <a:cubicBezTo>
                    <a:pt x="634" y="1602"/>
                    <a:pt x="701" y="1502"/>
                    <a:pt x="767" y="1402"/>
                  </a:cubicBezTo>
                  <a:cubicBezTo>
                    <a:pt x="801" y="1335"/>
                    <a:pt x="801" y="1302"/>
                    <a:pt x="767" y="1268"/>
                  </a:cubicBezTo>
                  <a:cubicBezTo>
                    <a:pt x="739" y="1240"/>
                    <a:pt x="711" y="1230"/>
                    <a:pt x="685" y="1230"/>
                  </a:cubicBezTo>
                  <a:close/>
                  <a:moveTo>
                    <a:pt x="200" y="2336"/>
                  </a:moveTo>
                  <a:cubicBezTo>
                    <a:pt x="134" y="2336"/>
                    <a:pt x="67" y="2369"/>
                    <a:pt x="67" y="2436"/>
                  </a:cubicBezTo>
                  <a:cubicBezTo>
                    <a:pt x="34" y="2569"/>
                    <a:pt x="0" y="2703"/>
                    <a:pt x="0" y="2836"/>
                  </a:cubicBezTo>
                  <a:cubicBezTo>
                    <a:pt x="0" y="2903"/>
                    <a:pt x="34" y="2936"/>
                    <a:pt x="100" y="2970"/>
                  </a:cubicBezTo>
                  <a:lnTo>
                    <a:pt x="134" y="2970"/>
                  </a:lnTo>
                  <a:cubicBezTo>
                    <a:pt x="167" y="2970"/>
                    <a:pt x="200" y="2903"/>
                    <a:pt x="200" y="2869"/>
                  </a:cubicBezTo>
                  <a:cubicBezTo>
                    <a:pt x="200" y="2736"/>
                    <a:pt x="234" y="2603"/>
                    <a:pt x="267" y="2469"/>
                  </a:cubicBezTo>
                  <a:cubicBezTo>
                    <a:pt x="267" y="2402"/>
                    <a:pt x="234" y="2369"/>
                    <a:pt x="200" y="2336"/>
                  </a:cubicBezTo>
                  <a:close/>
                  <a:moveTo>
                    <a:pt x="122" y="3594"/>
                  </a:moveTo>
                  <a:cubicBezTo>
                    <a:pt x="114" y="3594"/>
                    <a:pt x="107" y="3597"/>
                    <a:pt x="100" y="3603"/>
                  </a:cubicBezTo>
                  <a:cubicBezTo>
                    <a:pt x="34" y="3603"/>
                    <a:pt x="0" y="3637"/>
                    <a:pt x="0" y="3703"/>
                  </a:cubicBezTo>
                  <a:cubicBezTo>
                    <a:pt x="0" y="3837"/>
                    <a:pt x="34" y="3970"/>
                    <a:pt x="67" y="4137"/>
                  </a:cubicBezTo>
                  <a:cubicBezTo>
                    <a:pt x="67" y="4170"/>
                    <a:pt x="100" y="4204"/>
                    <a:pt x="167" y="4204"/>
                  </a:cubicBezTo>
                  <a:lnTo>
                    <a:pt x="200" y="4204"/>
                  </a:lnTo>
                  <a:cubicBezTo>
                    <a:pt x="234" y="4204"/>
                    <a:pt x="267" y="4137"/>
                    <a:pt x="267" y="4104"/>
                  </a:cubicBezTo>
                  <a:cubicBezTo>
                    <a:pt x="234" y="3970"/>
                    <a:pt x="200" y="3803"/>
                    <a:pt x="200" y="3670"/>
                  </a:cubicBezTo>
                  <a:cubicBezTo>
                    <a:pt x="200" y="3643"/>
                    <a:pt x="157" y="3594"/>
                    <a:pt x="122" y="3594"/>
                  </a:cubicBezTo>
                  <a:close/>
                  <a:moveTo>
                    <a:pt x="419" y="4791"/>
                  </a:moveTo>
                  <a:cubicBezTo>
                    <a:pt x="403" y="4791"/>
                    <a:pt x="385" y="4795"/>
                    <a:pt x="367" y="4804"/>
                  </a:cubicBezTo>
                  <a:cubicBezTo>
                    <a:pt x="334" y="4804"/>
                    <a:pt x="300" y="4871"/>
                    <a:pt x="334" y="4938"/>
                  </a:cubicBezTo>
                  <a:cubicBezTo>
                    <a:pt x="367" y="5071"/>
                    <a:pt x="434" y="5204"/>
                    <a:pt x="501" y="5338"/>
                  </a:cubicBezTo>
                  <a:cubicBezTo>
                    <a:pt x="501" y="5371"/>
                    <a:pt x="534" y="5371"/>
                    <a:pt x="567" y="5371"/>
                  </a:cubicBezTo>
                  <a:lnTo>
                    <a:pt x="634" y="5371"/>
                  </a:lnTo>
                  <a:cubicBezTo>
                    <a:pt x="667" y="5338"/>
                    <a:pt x="701" y="5271"/>
                    <a:pt x="667" y="5238"/>
                  </a:cubicBezTo>
                  <a:cubicBezTo>
                    <a:pt x="601" y="5104"/>
                    <a:pt x="567" y="4971"/>
                    <a:pt x="501" y="4871"/>
                  </a:cubicBezTo>
                  <a:cubicBezTo>
                    <a:pt x="501" y="4822"/>
                    <a:pt x="465" y="4791"/>
                    <a:pt x="419" y="4791"/>
                  </a:cubicBezTo>
                  <a:close/>
                  <a:moveTo>
                    <a:pt x="1021" y="5883"/>
                  </a:moveTo>
                  <a:cubicBezTo>
                    <a:pt x="1001" y="5883"/>
                    <a:pt x="981" y="5891"/>
                    <a:pt x="968" y="5905"/>
                  </a:cubicBezTo>
                  <a:cubicBezTo>
                    <a:pt x="901" y="5938"/>
                    <a:pt x="901" y="6005"/>
                    <a:pt x="934" y="6038"/>
                  </a:cubicBezTo>
                  <a:cubicBezTo>
                    <a:pt x="1001" y="6172"/>
                    <a:pt x="1101" y="6272"/>
                    <a:pt x="1201" y="6372"/>
                  </a:cubicBezTo>
                  <a:cubicBezTo>
                    <a:pt x="1201" y="6405"/>
                    <a:pt x="1234" y="6405"/>
                    <a:pt x="1268" y="6405"/>
                  </a:cubicBezTo>
                  <a:cubicBezTo>
                    <a:pt x="1301" y="6405"/>
                    <a:pt x="1334" y="6405"/>
                    <a:pt x="1334" y="6372"/>
                  </a:cubicBezTo>
                  <a:cubicBezTo>
                    <a:pt x="1368" y="6339"/>
                    <a:pt x="1368" y="6272"/>
                    <a:pt x="1334" y="6239"/>
                  </a:cubicBezTo>
                  <a:cubicBezTo>
                    <a:pt x="1268" y="6138"/>
                    <a:pt x="1168" y="6038"/>
                    <a:pt x="1101" y="5938"/>
                  </a:cubicBezTo>
                  <a:cubicBezTo>
                    <a:pt x="1081" y="5899"/>
                    <a:pt x="1050" y="5883"/>
                    <a:pt x="1021" y="5883"/>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37" name="Google Shape;2037;p93"/>
            <p:cNvSpPr/>
            <p:nvPr/>
          </p:nvSpPr>
          <p:spPr>
            <a:xfrm>
              <a:off x="5864547" y="2670889"/>
              <a:ext cx="240307" cy="139108"/>
            </a:xfrm>
            <a:custGeom>
              <a:avLst/>
              <a:gdLst/>
              <a:ahLst/>
              <a:cxnLst/>
              <a:rect l="l" t="t" r="r" b="b"/>
              <a:pathLst>
                <a:path w="11966" h="6945" extrusionOk="0">
                  <a:moveTo>
                    <a:pt x="158" y="1"/>
                  </a:moveTo>
                  <a:cubicBezTo>
                    <a:pt x="71" y="1"/>
                    <a:pt x="1" y="113"/>
                    <a:pt x="90" y="173"/>
                  </a:cubicBezTo>
                  <a:lnTo>
                    <a:pt x="1324" y="1440"/>
                  </a:lnTo>
                  <a:lnTo>
                    <a:pt x="10764" y="6944"/>
                  </a:lnTo>
                  <a:cubicBezTo>
                    <a:pt x="11432" y="6878"/>
                    <a:pt x="11832" y="6644"/>
                    <a:pt x="11965" y="6277"/>
                  </a:cubicBezTo>
                  <a:lnTo>
                    <a:pt x="2425" y="773"/>
                  </a:lnTo>
                  <a:lnTo>
                    <a:pt x="190" y="6"/>
                  </a:lnTo>
                  <a:cubicBezTo>
                    <a:pt x="179" y="2"/>
                    <a:pt x="169" y="1"/>
                    <a:pt x="15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38" name="Google Shape;2038;p93"/>
            <p:cNvSpPr/>
            <p:nvPr/>
          </p:nvSpPr>
          <p:spPr>
            <a:xfrm>
              <a:off x="5869789" y="2661515"/>
              <a:ext cx="42133" cy="32889"/>
            </a:xfrm>
            <a:custGeom>
              <a:avLst/>
              <a:gdLst/>
              <a:ahLst/>
              <a:cxnLst/>
              <a:rect l="l" t="t" r="r" b="b"/>
              <a:pathLst>
                <a:path w="2098" h="1642" extrusionOk="0">
                  <a:moveTo>
                    <a:pt x="70" y="0"/>
                  </a:moveTo>
                  <a:cubicBezTo>
                    <a:pt x="21" y="0"/>
                    <a:pt x="1" y="78"/>
                    <a:pt x="29" y="107"/>
                  </a:cubicBezTo>
                  <a:lnTo>
                    <a:pt x="1397" y="1642"/>
                  </a:lnTo>
                  <a:lnTo>
                    <a:pt x="2097" y="407"/>
                  </a:lnTo>
                  <a:lnTo>
                    <a:pt x="96" y="7"/>
                  </a:lnTo>
                  <a:cubicBezTo>
                    <a:pt x="87" y="2"/>
                    <a:pt x="78" y="0"/>
                    <a:pt x="70" y="0"/>
                  </a:cubicBezTo>
                  <a:close/>
                </a:path>
              </a:pathLst>
            </a:custGeom>
            <a:solidFill>
              <a:srgbClr val="FFA8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39" name="Google Shape;2039;p93"/>
            <p:cNvSpPr/>
            <p:nvPr/>
          </p:nvSpPr>
          <p:spPr>
            <a:xfrm>
              <a:off x="5869789" y="2661515"/>
              <a:ext cx="10644" cy="8833"/>
            </a:xfrm>
            <a:custGeom>
              <a:avLst/>
              <a:gdLst/>
              <a:ahLst/>
              <a:cxnLst/>
              <a:rect l="l" t="t" r="r" b="b"/>
              <a:pathLst>
                <a:path w="530" h="441" extrusionOk="0">
                  <a:moveTo>
                    <a:pt x="70" y="0"/>
                  </a:moveTo>
                  <a:cubicBezTo>
                    <a:pt x="21" y="0"/>
                    <a:pt x="1" y="78"/>
                    <a:pt x="29" y="107"/>
                  </a:cubicBezTo>
                  <a:lnTo>
                    <a:pt x="363" y="441"/>
                  </a:lnTo>
                  <a:lnTo>
                    <a:pt x="363" y="407"/>
                  </a:lnTo>
                  <a:cubicBezTo>
                    <a:pt x="329" y="274"/>
                    <a:pt x="396" y="141"/>
                    <a:pt x="530" y="74"/>
                  </a:cubicBezTo>
                  <a:lnTo>
                    <a:pt x="96" y="7"/>
                  </a:lnTo>
                  <a:cubicBezTo>
                    <a:pt x="87" y="2"/>
                    <a:pt x="78" y="0"/>
                    <a:pt x="7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40" name="Google Shape;2040;p93"/>
            <p:cNvSpPr/>
            <p:nvPr/>
          </p:nvSpPr>
          <p:spPr>
            <a:xfrm>
              <a:off x="5896499" y="2669667"/>
              <a:ext cx="166825" cy="110926"/>
            </a:xfrm>
            <a:custGeom>
              <a:avLst/>
              <a:gdLst/>
              <a:ahLst/>
              <a:cxnLst/>
              <a:rect l="l" t="t" r="r" b="b"/>
              <a:pathLst>
                <a:path w="8307" h="5538" extrusionOk="0">
                  <a:moveTo>
                    <a:pt x="767" y="0"/>
                  </a:moveTo>
                  <a:cubicBezTo>
                    <a:pt x="467" y="67"/>
                    <a:pt x="234" y="301"/>
                    <a:pt x="134" y="567"/>
                  </a:cubicBezTo>
                  <a:cubicBezTo>
                    <a:pt x="34" y="801"/>
                    <a:pt x="0" y="1034"/>
                    <a:pt x="67" y="1235"/>
                  </a:cubicBezTo>
                  <a:lnTo>
                    <a:pt x="7205" y="5338"/>
                  </a:lnTo>
                  <a:lnTo>
                    <a:pt x="7405" y="5471"/>
                  </a:lnTo>
                  <a:lnTo>
                    <a:pt x="7572" y="5538"/>
                  </a:lnTo>
                  <a:cubicBezTo>
                    <a:pt x="7350" y="5443"/>
                    <a:pt x="8002" y="4294"/>
                    <a:pt x="8268" y="4294"/>
                  </a:cubicBezTo>
                  <a:cubicBezTo>
                    <a:pt x="8282" y="4294"/>
                    <a:pt x="8294" y="4297"/>
                    <a:pt x="8306" y="4303"/>
                  </a:cubicBezTo>
                  <a:lnTo>
                    <a:pt x="7906" y="4070"/>
                  </a:lnTo>
                  <a:lnTo>
                    <a:pt x="767"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41" name="Google Shape;2041;p93"/>
            <p:cNvSpPr/>
            <p:nvPr/>
          </p:nvSpPr>
          <p:spPr>
            <a:xfrm>
              <a:off x="6026452" y="2744319"/>
              <a:ext cx="24139" cy="29604"/>
            </a:xfrm>
            <a:custGeom>
              <a:avLst/>
              <a:gdLst/>
              <a:ahLst/>
              <a:cxnLst/>
              <a:rect l="l" t="t" r="r" b="b"/>
              <a:pathLst>
                <a:path w="1202" h="1478" extrusionOk="0">
                  <a:moveTo>
                    <a:pt x="1182" y="203"/>
                  </a:moveTo>
                  <a:lnTo>
                    <a:pt x="1201" y="210"/>
                  </a:lnTo>
                  <a:cubicBezTo>
                    <a:pt x="1195" y="207"/>
                    <a:pt x="1189" y="204"/>
                    <a:pt x="1182" y="203"/>
                  </a:cubicBezTo>
                  <a:close/>
                  <a:moveTo>
                    <a:pt x="795" y="1"/>
                  </a:moveTo>
                  <a:cubicBezTo>
                    <a:pt x="644" y="1"/>
                    <a:pt x="353" y="308"/>
                    <a:pt x="201" y="643"/>
                  </a:cubicBezTo>
                  <a:cubicBezTo>
                    <a:pt x="67" y="943"/>
                    <a:pt x="0" y="1210"/>
                    <a:pt x="101" y="1244"/>
                  </a:cubicBezTo>
                  <a:lnTo>
                    <a:pt x="442" y="1443"/>
                  </a:lnTo>
                  <a:lnTo>
                    <a:pt x="442" y="1443"/>
                  </a:lnTo>
                  <a:cubicBezTo>
                    <a:pt x="381" y="1330"/>
                    <a:pt x="448" y="1117"/>
                    <a:pt x="568" y="877"/>
                  </a:cubicBezTo>
                  <a:cubicBezTo>
                    <a:pt x="721" y="539"/>
                    <a:pt x="1015" y="202"/>
                    <a:pt x="1166" y="202"/>
                  </a:cubicBezTo>
                  <a:cubicBezTo>
                    <a:pt x="1171" y="202"/>
                    <a:pt x="1177" y="202"/>
                    <a:pt x="1182" y="203"/>
                  </a:cubicBezTo>
                  <a:lnTo>
                    <a:pt x="1182" y="203"/>
                  </a:lnTo>
                  <a:lnTo>
                    <a:pt x="1101" y="176"/>
                  </a:lnTo>
                  <a:lnTo>
                    <a:pt x="834" y="9"/>
                  </a:lnTo>
                  <a:cubicBezTo>
                    <a:pt x="823" y="4"/>
                    <a:pt x="810" y="1"/>
                    <a:pt x="795" y="1"/>
                  </a:cubicBezTo>
                  <a:close/>
                  <a:moveTo>
                    <a:pt x="442" y="1443"/>
                  </a:moveTo>
                  <a:cubicBezTo>
                    <a:pt x="449" y="1456"/>
                    <a:pt x="457" y="1467"/>
                    <a:pt x="467" y="1477"/>
                  </a:cubicBezTo>
                  <a:lnTo>
                    <a:pt x="501" y="1477"/>
                  </a:lnTo>
                  <a:lnTo>
                    <a:pt x="442" y="1443"/>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42" name="Google Shape;2042;p93"/>
            <p:cNvSpPr/>
            <p:nvPr/>
          </p:nvSpPr>
          <p:spPr>
            <a:xfrm>
              <a:off x="6029404" y="2747644"/>
              <a:ext cx="26549" cy="29604"/>
            </a:xfrm>
            <a:custGeom>
              <a:avLst/>
              <a:gdLst/>
              <a:ahLst/>
              <a:cxnLst/>
              <a:rect l="l" t="t" r="r" b="b"/>
              <a:pathLst>
                <a:path w="1322" h="1478" extrusionOk="0">
                  <a:moveTo>
                    <a:pt x="1319" y="209"/>
                  </a:moveTo>
                  <a:lnTo>
                    <a:pt x="1321" y="210"/>
                  </a:lnTo>
                  <a:cubicBezTo>
                    <a:pt x="1320" y="210"/>
                    <a:pt x="1319" y="209"/>
                    <a:pt x="1319" y="209"/>
                  </a:cubicBezTo>
                  <a:close/>
                  <a:moveTo>
                    <a:pt x="915" y="0"/>
                  </a:moveTo>
                  <a:cubicBezTo>
                    <a:pt x="648" y="0"/>
                    <a:pt x="1" y="1118"/>
                    <a:pt x="254" y="1244"/>
                  </a:cubicBezTo>
                  <a:lnTo>
                    <a:pt x="619" y="1477"/>
                  </a:lnTo>
                  <a:lnTo>
                    <a:pt x="619" y="1477"/>
                  </a:lnTo>
                  <a:cubicBezTo>
                    <a:pt x="370" y="1315"/>
                    <a:pt x="1016" y="200"/>
                    <a:pt x="1282" y="200"/>
                  </a:cubicBezTo>
                  <a:cubicBezTo>
                    <a:pt x="1295" y="200"/>
                    <a:pt x="1307" y="203"/>
                    <a:pt x="1319" y="209"/>
                  </a:cubicBezTo>
                  <a:lnTo>
                    <a:pt x="1319" y="209"/>
                  </a:lnTo>
                  <a:lnTo>
                    <a:pt x="954" y="10"/>
                  </a:lnTo>
                  <a:cubicBezTo>
                    <a:pt x="942" y="3"/>
                    <a:pt x="929" y="0"/>
                    <a:pt x="915" y="0"/>
                  </a:cubicBezTo>
                  <a:close/>
                  <a:moveTo>
                    <a:pt x="619" y="1477"/>
                  </a:moveTo>
                  <a:cubicBezTo>
                    <a:pt x="620" y="1477"/>
                    <a:pt x="620" y="1478"/>
                    <a:pt x="621" y="1478"/>
                  </a:cubicBezTo>
                  <a:lnTo>
                    <a:pt x="619" y="1477"/>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43" name="Google Shape;2043;p93"/>
            <p:cNvSpPr/>
            <p:nvPr/>
          </p:nvSpPr>
          <p:spPr>
            <a:xfrm>
              <a:off x="6036694" y="2751730"/>
              <a:ext cx="25947" cy="28863"/>
            </a:xfrm>
            <a:custGeom>
              <a:avLst/>
              <a:gdLst/>
              <a:ahLst/>
              <a:cxnLst/>
              <a:rect l="l" t="t" r="r" b="b"/>
              <a:pathLst>
                <a:path w="1292" h="1441" extrusionOk="0">
                  <a:moveTo>
                    <a:pt x="1283" y="202"/>
                  </a:moveTo>
                  <a:lnTo>
                    <a:pt x="1292" y="206"/>
                  </a:lnTo>
                  <a:cubicBezTo>
                    <a:pt x="1289" y="205"/>
                    <a:pt x="1286" y="203"/>
                    <a:pt x="1283" y="202"/>
                  </a:cubicBezTo>
                  <a:close/>
                  <a:moveTo>
                    <a:pt x="891" y="0"/>
                  </a:moveTo>
                  <a:cubicBezTo>
                    <a:pt x="606" y="0"/>
                    <a:pt x="0" y="1112"/>
                    <a:pt x="224" y="1241"/>
                  </a:cubicBezTo>
                  <a:lnTo>
                    <a:pt x="581" y="1435"/>
                  </a:lnTo>
                  <a:lnTo>
                    <a:pt x="581" y="1435"/>
                  </a:lnTo>
                  <a:cubicBezTo>
                    <a:pt x="392" y="1307"/>
                    <a:pt x="1025" y="197"/>
                    <a:pt x="1258" y="197"/>
                  </a:cubicBezTo>
                  <a:cubicBezTo>
                    <a:pt x="1267" y="197"/>
                    <a:pt x="1275" y="198"/>
                    <a:pt x="1283" y="202"/>
                  </a:cubicBezTo>
                  <a:lnTo>
                    <a:pt x="1283" y="202"/>
                  </a:lnTo>
                  <a:lnTo>
                    <a:pt x="925" y="6"/>
                  </a:lnTo>
                  <a:cubicBezTo>
                    <a:pt x="914" y="2"/>
                    <a:pt x="903" y="0"/>
                    <a:pt x="891" y="0"/>
                  </a:cubicBezTo>
                  <a:close/>
                  <a:moveTo>
                    <a:pt x="581" y="1435"/>
                  </a:moveTo>
                  <a:lnTo>
                    <a:pt x="581" y="1435"/>
                  </a:lnTo>
                  <a:cubicBezTo>
                    <a:pt x="584" y="1437"/>
                    <a:pt x="587" y="1439"/>
                    <a:pt x="591" y="1441"/>
                  </a:cubicBezTo>
                  <a:lnTo>
                    <a:pt x="581" y="1435"/>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44" name="Google Shape;2044;p93"/>
            <p:cNvSpPr/>
            <p:nvPr/>
          </p:nvSpPr>
          <p:spPr>
            <a:xfrm>
              <a:off x="5870371" y="2661655"/>
              <a:ext cx="182891" cy="119619"/>
            </a:xfrm>
            <a:custGeom>
              <a:avLst/>
              <a:gdLst/>
              <a:ahLst/>
              <a:cxnLst/>
              <a:rect l="l" t="t" r="r" b="b"/>
              <a:pathLst>
                <a:path w="9107" h="5972" extrusionOk="0">
                  <a:moveTo>
                    <a:pt x="67" y="0"/>
                  </a:moveTo>
                  <a:lnTo>
                    <a:pt x="0" y="33"/>
                  </a:lnTo>
                  <a:cubicBezTo>
                    <a:pt x="0" y="67"/>
                    <a:pt x="0" y="100"/>
                    <a:pt x="0" y="100"/>
                  </a:cubicBezTo>
                  <a:lnTo>
                    <a:pt x="1368" y="1668"/>
                  </a:lnTo>
                  <a:lnTo>
                    <a:pt x="8506" y="5771"/>
                  </a:lnTo>
                  <a:lnTo>
                    <a:pt x="8706" y="5871"/>
                  </a:lnTo>
                  <a:lnTo>
                    <a:pt x="8864" y="5965"/>
                  </a:lnTo>
                  <a:lnTo>
                    <a:pt x="8864" y="5965"/>
                  </a:lnTo>
                  <a:cubicBezTo>
                    <a:pt x="8748" y="5883"/>
                    <a:pt x="8912" y="5462"/>
                    <a:pt x="9107" y="5137"/>
                  </a:cubicBezTo>
                  <a:cubicBezTo>
                    <a:pt x="9107" y="5120"/>
                    <a:pt x="9098" y="5112"/>
                    <a:pt x="9090" y="5112"/>
                  </a:cubicBezTo>
                  <a:cubicBezTo>
                    <a:pt x="9082" y="5112"/>
                    <a:pt x="9073" y="5120"/>
                    <a:pt x="9073" y="5137"/>
                  </a:cubicBezTo>
                  <a:lnTo>
                    <a:pt x="1535" y="801"/>
                  </a:lnTo>
                  <a:lnTo>
                    <a:pt x="67" y="0"/>
                  </a:lnTo>
                  <a:close/>
                  <a:moveTo>
                    <a:pt x="8864" y="5965"/>
                  </a:moveTo>
                  <a:cubicBezTo>
                    <a:pt x="8867" y="5968"/>
                    <a:pt x="8870" y="5969"/>
                    <a:pt x="8873" y="5971"/>
                  </a:cubicBezTo>
                  <a:lnTo>
                    <a:pt x="8864" y="5965"/>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45" name="Google Shape;2045;p93"/>
            <p:cNvSpPr/>
            <p:nvPr/>
          </p:nvSpPr>
          <p:spPr>
            <a:xfrm>
              <a:off x="6046555" y="2755696"/>
              <a:ext cx="53600" cy="43185"/>
            </a:xfrm>
            <a:custGeom>
              <a:avLst/>
              <a:gdLst/>
              <a:ahLst/>
              <a:cxnLst/>
              <a:rect l="l" t="t" r="r" b="b"/>
              <a:pathLst>
                <a:path w="2669" h="2156" extrusionOk="0">
                  <a:moveTo>
                    <a:pt x="792" y="1"/>
                  </a:moveTo>
                  <a:cubicBezTo>
                    <a:pt x="620" y="1"/>
                    <a:pt x="354" y="338"/>
                    <a:pt x="200" y="676"/>
                  </a:cubicBezTo>
                  <a:cubicBezTo>
                    <a:pt x="67" y="942"/>
                    <a:pt x="0" y="1209"/>
                    <a:pt x="100" y="1243"/>
                  </a:cubicBezTo>
                  <a:lnTo>
                    <a:pt x="1668" y="2143"/>
                  </a:lnTo>
                  <a:cubicBezTo>
                    <a:pt x="1701" y="2152"/>
                    <a:pt x="1737" y="2156"/>
                    <a:pt x="1773" y="2156"/>
                  </a:cubicBezTo>
                  <a:cubicBezTo>
                    <a:pt x="1881" y="2156"/>
                    <a:pt x="1993" y="2118"/>
                    <a:pt x="2068" y="2043"/>
                  </a:cubicBezTo>
                  <a:cubicBezTo>
                    <a:pt x="2402" y="1743"/>
                    <a:pt x="2669" y="1076"/>
                    <a:pt x="2369" y="909"/>
                  </a:cubicBezTo>
                  <a:lnTo>
                    <a:pt x="834" y="8"/>
                  </a:lnTo>
                  <a:cubicBezTo>
                    <a:pt x="821" y="3"/>
                    <a:pt x="807" y="1"/>
                    <a:pt x="792" y="1"/>
                  </a:cubicBezTo>
                  <a:close/>
                </a:path>
              </a:pathLst>
            </a:custGeom>
            <a:solidFill>
              <a:srgbClr val="F28F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46" name="Google Shape;2046;p93"/>
            <p:cNvSpPr/>
            <p:nvPr/>
          </p:nvSpPr>
          <p:spPr>
            <a:xfrm>
              <a:off x="6076699" y="2773463"/>
              <a:ext cx="23456" cy="25719"/>
            </a:xfrm>
            <a:custGeom>
              <a:avLst/>
              <a:gdLst/>
              <a:ahLst/>
              <a:cxnLst/>
              <a:rect l="l" t="t" r="r" b="b"/>
              <a:pathLst>
                <a:path w="1168" h="1284" extrusionOk="0">
                  <a:moveTo>
                    <a:pt x="796" y="0"/>
                  </a:moveTo>
                  <a:cubicBezTo>
                    <a:pt x="762" y="0"/>
                    <a:pt x="728" y="8"/>
                    <a:pt x="701" y="22"/>
                  </a:cubicBezTo>
                  <a:cubicBezTo>
                    <a:pt x="367" y="156"/>
                    <a:pt x="134" y="422"/>
                    <a:pt x="67" y="789"/>
                  </a:cubicBezTo>
                  <a:cubicBezTo>
                    <a:pt x="0" y="1023"/>
                    <a:pt x="34" y="1190"/>
                    <a:pt x="134" y="1256"/>
                  </a:cubicBezTo>
                  <a:cubicBezTo>
                    <a:pt x="180" y="1275"/>
                    <a:pt x="227" y="1283"/>
                    <a:pt x="272" y="1283"/>
                  </a:cubicBezTo>
                  <a:cubicBezTo>
                    <a:pt x="388" y="1283"/>
                    <a:pt x="495" y="1228"/>
                    <a:pt x="567" y="1156"/>
                  </a:cubicBezTo>
                  <a:cubicBezTo>
                    <a:pt x="901" y="889"/>
                    <a:pt x="1168" y="256"/>
                    <a:pt x="934" y="55"/>
                  </a:cubicBezTo>
                  <a:cubicBezTo>
                    <a:pt x="895" y="16"/>
                    <a:pt x="845" y="0"/>
                    <a:pt x="79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47" name="Google Shape;2047;p93"/>
            <p:cNvSpPr/>
            <p:nvPr/>
          </p:nvSpPr>
          <p:spPr>
            <a:xfrm>
              <a:off x="6702369" y="2646773"/>
              <a:ext cx="182911" cy="91898"/>
            </a:xfrm>
            <a:custGeom>
              <a:avLst/>
              <a:gdLst/>
              <a:ahLst/>
              <a:cxnLst/>
              <a:rect l="l" t="t" r="r" b="b"/>
              <a:pathLst>
                <a:path w="9108" h="4588" extrusionOk="0">
                  <a:moveTo>
                    <a:pt x="4571" y="1"/>
                  </a:moveTo>
                  <a:cubicBezTo>
                    <a:pt x="3570" y="1"/>
                    <a:pt x="2569" y="226"/>
                    <a:pt x="1635" y="676"/>
                  </a:cubicBezTo>
                  <a:cubicBezTo>
                    <a:pt x="1" y="1577"/>
                    <a:pt x="1" y="3011"/>
                    <a:pt x="1635" y="3912"/>
                  </a:cubicBezTo>
                  <a:cubicBezTo>
                    <a:pt x="2569" y="4362"/>
                    <a:pt x="3570" y="4588"/>
                    <a:pt x="4571" y="4588"/>
                  </a:cubicBezTo>
                  <a:cubicBezTo>
                    <a:pt x="5571" y="4588"/>
                    <a:pt x="6572" y="4362"/>
                    <a:pt x="7506" y="3912"/>
                  </a:cubicBezTo>
                  <a:cubicBezTo>
                    <a:pt x="9107" y="3011"/>
                    <a:pt x="9107" y="1577"/>
                    <a:pt x="7506" y="676"/>
                  </a:cubicBezTo>
                  <a:cubicBezTo>
                    <a:pt x="6572" y="226"/>
                    <a:pt x="5571" y="1"/>
                    <a:pt x="457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48" name="Google Shape;2048;p93"/>
            <p:cNvSpPr/>
            <p:nvPr/>
          </p:nvSpPr>
          <p:spPr>
            <a:xfrm>
              <a:off x="6713093" y="2547104"/>
              <a:ext cx="161463" cy="54722"/>
            </a:xfrm>
            <a:custGeom>
              <a:avLst/>
              <a:gdLst/>
              <a:ahLst/>
              <a:cxnLst/>
              <a:rect l="l" t="t" r="r" b="b"/>
              <a:pathLst>
                <a:path w="8040" h="2732" extrusionOk="0">
                  <a:moveTo>
                    <a:pt x="4142" y="0"/>
                  </a:moveTo>
                  <a:cubicBezTo>
                    <a:pt x="3208" y="0"/>
                    <a:pt x="2281" y="159"/>
                    <a:pt x="1402" y="482"/>
                  </a:cubicBezTo>
                  <a:cubicBezTo>
                    <a:pt x="1" y="1049"/>
                    <a:pt x="34" y="1916"/>
                    <a:pt x="1435" y="2383"/>
                  </a:cubicBezTo>
                  <a:cubicBezTo>
                    <a:pt x="2221" y="2615"/>
                    <a:pt x="3028" y="2732"/>
                    <a:pt x="3834" y="2732"/>
                  </a:cubicBezTo>
                  <a:cubicBezTo>
                    <a:pt x="4772" y="2732"/>
                    <a:pt x="5708" y="2573"/>
                    <a:pt x="6605" y="2250"/>
                  </a:cubicBezTo>
                  <a:cubicBezTo>
                    <a:pt x="8040" y="1683"/>
                    <a:pt x="8006" y="816"/>
                    <a:pt x="6539" y="349"/>
                  </a:cubicBezTo>
                  <a:cubicBezTo>
                    <a:pt x="5752" y="117"/>
                    <a:pt x="4945" y="0"/>
                    <a:pt x="414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49" name="Google Shape;2049;p93"/>
            <p:cNvSpPr/>
            <p:nvPr/>
          </p:nvSpPr>
          <p:spPr>
            <a:xfrm>
              <a:off x="6717792" y="2518000"/>
              <a:ext cx="149394" cy="202924"/>
            </a:xfrm>
            <a:custGeom>
              <a:avLst/>
              <a:gdLst/>
              <a:ahLst/>
              <a:cxnLst/>
              <a:rect l="l" t="t" r="r" b="b"/>
              <a:pathLst>
                <a:path w="7439" h="10131" extrusionOk="0">
                  <a:moveTo>
                    <a:pt x="7439" y="0"/>
                  </a:moveTo>
                  <a:lnTo>
                    <a:pt x="0" y="200"/>
                  </a:lnTo>
                  <a:lnTo>
                    <a:pt x="767" y="8973"/>
                  </a:lnTo>
                  <a:cubicBezTo>
                    <a:pt x="834" y="9274"/>
                    <a:pt x="1134" y="9574"/>
                    <a:pt x="1701" y="9807"/>
                  </a:cubicBezTo>
                  <a:cubicBezTo>
                    <a:pt x="2376" y="10022"/>
                    <a:pt x="3072" y="10131"/>
                    <a:pt x="3766" y="10131"/>
                  </a:cubicBezTo>
                  <a:cubicBezTo>
                    <a:pt x="4582" y="10131"/>
                    <a:pt x="5396" y="9980"/>
                    <a:pt x="6171" y="9674"/>
                  </a:cubicBezTo>
                  <a:cubicBezTo>
                    <a:pt x="6738" y="9407"/>
                    <a:pt x="7038" y="9107"/>
                    <a:pt x="7072" y="8773"/>
                  </a:cubicBezTo>
                  <a:lnTo>
                    <a:pt x="7439"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50" name="Google Shape;2050;p93"/>
            <p:cNvSpPr/>
            <p:nvPr/>
          </p:nvSpPr>
          <p:spPr>
            <a:xfrm>
              <a:off x="6717792" y="2518000"/>
              <a:ext cx="148731" cy="54522"/>
            </a:xfrm>
            <a:custGeom>
              <a:avLst/>
              <a:gdLst/>
              <a:ahLst/>
              <a:cxnLst/>
              <a:rect l="l" t="t" r="r" b="b"/>
              <a:pathLst>
                <a:path w="7406" h="2722" extrusionOk="0">
                  <a:moveTo>
                    <a:pt x="7405" y="0"/>
                  </a:moveTo>
                  <a:lnTo>
                    <a:pt x="0" y="200"/>
                  </a:lnTo>
                  <a:lnTo>
                    <a:pt x="133" y="1968"/>
                  </a:lnTo>
                  <a:cubicBezTo>
                    <a:pt x="334" y="2102"/>
                    <a:pt x="567" y="2202"/>
                    <a:pt x="767" y="2302"/>
                  </a:cubicBezTo>
                  <a:cubicBezTo>
                    <a:pt x="1662" y="2580"/>
                    <a:pt x="2592" y="2722"/>
                    <a:pt x="3522" y="2722"/>
                  </a:cubicBezTo>
                  <a:cubicBezTo>
                    <a:pt x="4603" y="2722"/>
                    <a:pt x="5683" y="2530"/>
                    <a:pt x="6705" y="2135"/>
                  </a:cubicBezTo>
                  <a:lnTo>
                    <a:pt x="6905" y="2035"/>
                  </a:lnTo>
                  <a:cubicBezTo>
                    <a:pt x="7072" y="1968"/>
                    <a:pt x="7205" y="1868"/>
                    <a:pt x="7339" y="1768"/>
                  </a:cubicBezTo>
                  <a:lnTo>
                    <a:pt x="740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51" name="Google Shape;2051;p93"/>
            <p:cNvSpPr/>
            <p:nvPr/>
          </p:nvSpPr>
          <p:spPr>
            <a:xfrm>
              <a:off x="6707731" y="2484870"/>
              <a:ext cx="168834" cy="74632"/>
            </a:xfrm>
            <a:custGeom>
              <a:avLst/>
              <a:gdLst/>
              <a:ahLst/>
              <a:cxnLst/>
              <a:rect l="l" t="t" r="r" b="b"/>
              <a:pathLst>
                <a:path w="8407" h="3726" extrusionOk="0">
                  <a:moveTo>
                    <a:pt x="4366" y="0"/>
                  </a:moveTo>
                  <a:cubicBezTo>
                    <a:pt x="3294" y="0"/>
                    <a:pt x="2224" y="192"/>
                    <a:pt x="1202" y="587"/>
                  </a:cubicBezTo>
                  <a:cubicBezTo>
                    <a:pt x="1068" y="620"/>
                    <a:pt x="935" y="687"/>
                    <a:pt x="835" y="754"/>
                  </a:cubicBezTo>
                  <a:lnTo>
                    <a:pt x="1" y="787"/>
                  </a:lnTo>
                  <a:lnTo>
                    <a:pt x="34" y="2121"/>
                  </a:lnTo>
                  <a:cubicBezTo>
                    <a:pt x="34" y="2555"/>
                    <a:pt x="468" y="2989"/>
                    <a:pt x="1302" y="3289"/>
                  </a:cubicBezTo>
                  <a:cubicBezTo>
                    <a:pt x="2197" y="3582"/>
                    <a:pt x="3120" y="3725"/>
                    <a:pt x="4042" y="3725"/>
                  </a:cubicBezTo>
                  <a:cubicBezTo>
                    <a:pt x="5114" y="3725"/>
                    <a:pt x="6184" y="3532"/>
                    <a:pt x="7206" y="3155"/>
                  </a:cubicBezTo>
                  <a:cubicBezTo>
                    <a:pt x="8006" y="2788"/>
                    <a:pt x="8407" y="2355"/>
                    <a:pt x="8407" y="1921"/>
                  </a:cubicBezTo>
                  <a:lnTo>
                    <a:pt x="8373" y="554"/>
                  </a:lnTo>
                  <a:lnTo>
                    <a:pt x="7506" y="587"/>
                  </a:lnTo>
                  <a:cubicBezTo>
                    <a:pt x="7373" y="520"/>
                    <a:pt x="7239" y="487"/>
                    <a:pt x="7106" y="420"/>
                  </a:cubicBezTo>
                  <a:cubicBezTo>
                    <a:pt x="6211" y="142"/>
                    <a:pt x="5288" y="0"/>
                    <a:pt x="4366"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52" name="Google Shape;2052;p93"/>
            <p:cNvSpPr/>
            <p:nvPr/>
          </p:nvSpPr>
          <p:spPr>
            <a:xfrm>
              <a:off x="6699035" y="2464159"/>
              <a:ext cx="185562" cy="68282"/>
            </a:xfrm>
            <a:custGeom>
              <a:avLst/>
              <a:gdLst/>
              <a:ahLst/>
              <a:cxnLst/>
              <a:rect l="l" t="t" r="r" b="b"/>
              <a:pathLst>
                <a:path w="9240" h="3409" extrusionOk="0">
                  <a:moveTo>
                    <a:pt x="4771" y="0"/>
                  </a:moveTo>
                  <a:cubicBezTo>
                    <a:pt x="3694" y="0"/>
                    <a:pt x="2623" y="192"/>
                    <a:pt x="1601" y="587"/>
                  </a:cubicBezTo>
                  <a:cubicBezTo>
                    <a:pt x="0" y="1287"/>
                    <a:pt x="33" y="2355"/>
                    <a:pt x="1668" y="2989"/>
                  </a:cubicBezTo>
                  <a:cubicBezTo>
                    <a:pt x="2563" y="3266"/>
                    <a:pt x="3486" y="3408"/>
                    <a:pt x="4408" y="3408"/>
                  </a:cubicBezTo>
                  <a:cubicBezTo>
                    <a:pt x="5480" y="3408"/>
                    <a:pt x="6550" y="3216"/>
                    <a:pt x="7572" y="2822"/>
                  </a:cubicBezTo>
                  <a:cubicBezTo>
                    <a:pt x="9240" y="2121"/>
                    <a:pt x="9207" y="1054"/>
                    <a:pt x="7539" y="420"/>
                  </a:cubicBezTo>
                  <a:cubicBezTo>
                    <a:pt x="6629" y="142"/>
                    <a:pt x="5697" y="0"/>
                    <a:pt x="477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53" name="Google Shape;2053;p93"/>
            <p:cNvSpPr/>
            <p:nvPr/>
          </p:nvSpPr>
          <p:spPr>
            <a:xfrm>
              <a:off x="6720463" y="2467885"/>
              <a:ext cx="142706" cy="54602"/>
            </a:xfrm>
            <a:custGeom>
              <a:avLst/>
              <a:gdLst/>
              <a:ahLst/>
              <a:cxnLst/>
              <a:rect l="l" t="t" r="r" b="b"/>
              <a:pathLst>
                <a:path w="7106" h="2726" extrusionOk="0">
                  <a:moveTo>
                    <a:pt x="6672" y="1"/>
                  </a:moveTo>
                  <a:lnTo>
                    <a:pt x="4537" y="67"/>
                  </a:lnTo>
                  <a:cubicBezTo>
                    <a:pt x="4289" y="44"/>
                    <a:pt x="4037" y="33"/>
                    <a:pt x="3784" y="33"/>
                  </a:cubicBezTo>
                  <a:cubicBezTo>
                    <a:pt x="3325" y="33"/>
                    <a:pt x="2866" y="69"/>
                    <a:pt x="2436" y="134"/>
                  </a:cubicBezTo>
                  <a:lnTo>
                    <a:pt x="367" y="167"/>
                  </a:lnTo>
                  <a:lnTo>
                    <a:pt x="101" y="1301"/>
                  </a:lnTo>
                  <a:cubicBezTo>
                    <a:pt x="0" y="1702"/>
                    <a:pt x="334" y="2135"/>
                    <a:pt x="1101" y="2402"/>
                  </a:cubicBezTo>
                  <a:cubicBezTo>
                    <a:pt x="1837" y="2617"/>
                    <a:pt x="2594" y="2726"/>
                    <a:pt x="3350" y="2726"/>
                  </a:cubicBezTo>
                  <a:cubicBezTo>
                    <a:pt x="4238" y="2726"/>
                    <a:pt x="5124" y="2575"/>
                    <a:pt x="5971" y="2269"/>
                  </a:cubicBezTo>
                  <a:cubicBezTo>
                    <a:pt x="6772" y="1935"/>
                    <a:pt x="7106" y="1502"/>
                    <a:pt x="6972" y="1101"/>
                  </a:cubicBezTo>
                  <a:lnTo>
                    <a:pt x="6672" y="1"/>
                  </a:ln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54" name="Google Shape;2054;p93"/>
            <p:cNvSpPr/>
            <p:nvPr/>
          </p:nvSpPr>
          <p:spPr>
            <a:xfrm>
              <a:off x="6721126" y="2448696"/>
              <a:ext cx="140035" cy="47311"/>
            </a:xfrm>
            <a:custGeom>
              <a:avLst/>
              <a:gdLst/>
              <a:ahLst/>
              <a:cxnLst/>
              <a:rect l="l" t="t" r="r" b="b"/>
              <a:pathLst>
                <a:path w="6973" h="2362" extrusionOk="0">
                  <a:moveTo>
                    <a:pt x="3633" y="1"/>
                  </a:moveTo>
                  <a:cubicBezTo>
                    <a:pt x="2808" y="1"/>
                    <a:pt x="1985" y="136"/>
                    <a:pt x="1202" y="391"/>
                  </a:cubicBezTo>
                  <a:cubicBezTo>
                    <a:pt x="1" y="892"/>
                    <a:pt x="1" y="1659"/>
                    <a:pt x="1235" y="2059"/>
                  </a:cubicBezTo>
                  <a:cubicBezTo>
                    <a:pt x="1916" y="2261"/>
                    <a:pt x="2619" y="2361"/>
                    <a:pt x="3324" y="2361"/>
                  </a:cubicBezTo>
                  <a:cubicBezTo>
                    <a:pt x="4137" y="2361"/>
                    <a:pt x="4952" y="2227"/>
                    <a:pt x="5738" y="1959"/>
                  </a:cubicBezTo>
                  <a:cubicBezTo>
                    <a:pt x="6972" y="1459"/>
                    <a:pt x="6939" y="725"/>
                    <a:pt x="5672" y="291"/>
                  </a:cubicBezTo>
                  <a:cubicBezTo>
                    <a:pt x="5005" y="95"/>
                    <a:pt x="4318" y="1"/>
                    <a:pt x="3633"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55" name="Google Shape;2055;p93"/>
            <p:cNvSpPr/>
            <p:nvPr/>
          </p:nvSpPr>
          <p:spPr>
            <a:xfrm>
              <a:off x="6736549" y="2457069"/>
              <a:ext cx="109209" cy="30345"/>
            </a:xfrm>
            <a:custGeom>
              <a:avLst/>
              <a:gdLst/>
              <a:ahLst/>
              <a:cxnLst/>
              <a:rect l="l" t="t" r="r" b="b"/>
              <a:pathLst>
                <a:path w="5438" h="1515" extrusionOk="0">
                  <a:moveTo>
                    <a:pt x="2970" y="0"/>
                  </a:moveTo>
                  <a:cubicBezTo>
                    <a:pt x="2880" y="0"/>
                    <a:pt x="2791" y="3"/>
                    <a:pt x="2702" y="7"/>
                  </a:cubicBezTo>
                  <a:cubicBezTo>
                    <a:pt x="1968" y="40"/>
                    <a:pt x="1268" y="140"/>
                    <a:pt x="600" y="374"/>
                  </a:cubicBezTo>
                  <a:cubicBezTo>
                    <a:pt x="100" y="607"/>
                    <a:pt x="0" y="807"/>
                    <a:pt x="0" y="841"/>
                  </a:cubicBezTo>
                  <a:cubicBezTo>
                    <a:pt x="0" y="841"/>
                    <a:pt x="33" y="907"/>
                    <a:pt x="133" y="974"/>
                  </a:cubicBezTo>
                  <a:cubicBezTo>
                    <a:pt x="267" y="1108"/>
                    <a:pt x="434" y="1174"/>
                    <a:pt x="634" y="1241"/>
                  </a:cubicBezTo>
                  <a:cubicBezTo>
                    <a:pt x="1216" y="1416"/>
                    <a:pt x="1824" y="1514"/>
                    <a:pt x="2435" y="1514"/>
                  </a:cubicBezTo>
                  <a:cubicBezTo>
                    <a:pt x="2524" y="1514"/>
                    <a:pt x="2613" y="1512"/>
                    <a:pt x="2702" y="1508"/>
                  </a:cubicBezTo>
                  <a:cubicBezTo>
                    <a:pt x="3436" y="1475"/>
                    <a:pt x="4136" y="1374"/>
                    <a:pt x="4803" y="1141"/>
                  </a:cubicBezTo>
                  <a:cubicBezTo>
                    <a:pt x="4970" y="1041"/>
                    <a:pt x="5137" y="974"/>
                    <a:pt x="5304" y="841"/>
                  </a:cubicBezTo>
                  <a:cubicBezTo>
                    <a:pt x="5371" y="807"/>
                    <a:pt x="5404" y="741"/>
                    <a:pt x="5437" y="674"/>
                  </a:cubicBezTo>
                  <a:cubicBezTo>
                    <a:pt x="5437" y="641"/>
                    <a:pt x="5304" y="474"/>
                    <a:pt x="4803" y="274"/>
                  </a:cubicBezTo>
                  <a:cubicBezTo>
                    <a:pt x="4221" y="99"/>
                    <a:pt x="3588" y="0"/>
                    <a:pt x="297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56" name="Google Shape;2056;p93"/>
            <p:cNvSpPr/>
            <p:nvPr/>
          </p:nvSpPr>
          <p:spPr>
            <a:xfrm>
              <a:off x="6739220" y="2463759"/>
              <a:ext cx="103847" cy="23655"/>
            </a:xfrm>
            <a:custGeom>
              <a:avLst/>
              <a:gdLst/>
              <a:ahLst/>
              <a:cxnLst/>
              <a:rect l="l" t="t" r="r" b="b"/>
              <a:pathLst>
                <a:path w="5171" h="1181" extrusionOk="0">
                  <a:moveTo>
                    <a:pt x="2837" y="0"/>
                  </a:moveTo>
                  <a:cubicBezTo>
                    <a:pt x="2747" y="0"/>
                    <a:pt x="2658" y="2"/>
                    <a:pt x="2569" y="6"/>
                  </a:cubicBezTo>
                  <a:cubicBezTo>
                    <a:pt x="1868" y="6"/>
                    <a:pt x="1135" y="140"/>
                    <a:pt x="467" y="373"/>
                  </a:cubicBezTo>
                  <a:cubicBezTo>
                    <a:pt x="301" y="440"/>
                    <a:pt x="134" y="540"/>
                    <a:pt x="0" y="640"/>
                  </a:cubicBezTo>
                  <a:cubicBezTo>
                    <a:pt x="134" y="774"/>
                    <a:pt x="301" y="840"/>
                    <a:pt x="501" y="907"/>
                  </a:cubicBezTo>
                  <a:cubicBezTo>
                    <a:pt x="1083" y="1082"/>
                    <a:pt x="1691" y="1180"/>
                    <a:pt x="2302" y="1180"/>
                  </a:cubicBezTo>
                  <a:cubicBezTo>
                    <a:pt x="2391" y="1180"/>
                    <a:pt x="2480" y="1178"/>
                    <a:pt x="2569" y="1174"/>
                  </a:cubicBezTo>
                  <a:cubicBezTo>
                    <a:pt x="3303" y="1141"/>
                    <a:pt x="4003" y="1040"/>
                    <a:pt x="4670" y="807"/>
                  </a:cubicBezTo>
                  <a:cubicBezTo>
                    <a:pt x="4837" y="707"/>
                    <a:pt x="5004" y="640"/>
                    <a:pt x="5171" y="507"/>
                  </a:cubicBezTo>
                  <a:cubicBezTo>
                    <a:pt x="5037" y="407"/>
                    <a:pt x="4871" y="340"/>
                    <a:pt x="4670" y="273"/>
                  </a:cubicBezTo>
                  <a:cubicBezTo>
                    <a:pt x="4088" y="99"/>
                    <a:pt x="3455" y="0"/>
                    <a:pt x="2837"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57" name="Google Shape;2057;p93"/>
            <p:cNvSpPr/>
            <p:nvPr/>
          </p:nvSpPr>
          <p:spPr>
            <a:xfrm>
              <a:off x="6812903" y="2472973"/>
              <a:ext cx="16769" cy="8553"/>
            </a:xfrm>
            <a:custGeom>
              <a:avLst/>
              <a:gdLst/>
              <a:ahLst/>
              <a:cxnLst/>
              <a:rect l="l" t="t" r="r" b="b"/>
              <a:pathLst>
                <a:path w="835" h="427" extrusionOk="0">
                  <a:moveTo>
                    <a:pt x="610" y="1"/>
                  </a:moveTo>
                  <a:cubicBezTo>
                    <a:pt x="484" y="1"/>
                    <a:pt x="359" y="38"/>
                    <a:pt x="234" y="113"/>
                  </a:cubicBezTo>
                  <a:cubicBezTo>
                    <a:pt x="67" y="214"/>
                    <a:pt x="1" y="347"/>
                    <a:pt x="101" y="414"/>
                  </a:cubicBezTo>
                  <a:cubicBezTo>
                    <a:pt x="143" y="422"/>
                    <a:pt x="184" y="426"/>
                    <a:pt x="225" y="426"/>
                  </a:cubicBezTo>
                  <a:cubicBezTo>
                    <a:pt x="349" y="426"/>
                    <a:pt x="468" y="389"/>
                    <a:pt x="568" y="314"/>
                  </a:cubicBezTo>
                  <a:cubicBezTo>
                    <a:pt x="735" y="180"/>
                    <a:pt x="835" y="47"/>
                    <a:pt x="735" y="13"/>
                  </a:cubicBezTo>
                  <a:cubicBezTo>
                    <a:pt x="693" y="5"/>
                    <a:pt x="651" y="1"/>
                    <a:pt x="61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58" name="Google Shape;2058;p93"/>
            <p:cNvSpPr/>
            <p:nvPr/>
          </p:nvSpPr>
          <p:spPr>
            <a:xfrm>
              <a:off x="6720463" y="2572782"/>
              <a:ext cx="146723" cy="92018"/>
            </a:xfrm>
            <a:custGeom>
              <a:avLst/>
              <a:gdLst/>
              <a:ahLst/>
              <a:cxnLst/>
              <a:rect l="l" t="t" r="r" b="b"/>
              <a:pathLst>
                <a:path w="7306" h="4594" extrusionOk="0">
                  <a:moveTo>
                    <a:pt x="7306" y="1"/>
                  </a:moveTo>
                  <a:lnTo>
                    <a:pt x="7304" y="39"/>
                  </a:lnTo>
                  <a:lnTo>
                    <a:pt x="7304" y="39"/>
                  </a:lnTo>
                  <a:cubicBezTo>
                    <a:pt x="7305" y="26"/>
                    <a:pt x="7306" y="13"/>
                    <a:pt x="7306" y="1"/>
                  </a:cubicBezTo>
                  <a:close/>
                  <a:moveTo>
                    <a:pt x="0" y="167"/>
                  </a:moveTo>
                  <a:lnTo>
                    <a:pt x="0" y="167"/>
                  </a:lnTo>
                  <a:cubicBezTo>
                    <a:pt x="0" y="201"/>
                    <a:pt x="4" y="235"/>
                    <a:pt x="10" y="268"/>
                  </a:cubicBezTo>
                  <a:lnTo>
                    <a:pt x="10" y="268"/>
                  </a:lnTo>
                  <a:lnTo>
                    <a:pt x="0" y="167"/>
                  </a:lnTo>
                  <a:close/>
                  <a:moveTo>
                    <a:pt x="7304" y="39"/>
                  </a:moveTo>
                  <a:lnTo>
                    <a:pt x="7304" y="39"/>
                  </a:lnTo>
                  <a:cubicBezTo>
                    <a:pt x="7277" y="362"/>
                    <a:pt x="6912" y="711"/>
                    <a:pt x="6238" y="968"/>
                  </a:cubicBezTo>
                  <a:cubicBezTo>
                    <a:pt x="5341" y="1291"/>
                    <a:pt x="4405" y="1450"/>
                    <a:pt x="3467" y="1450"/>
                  </a:cubicBezTo>
                  <a:cubicBezTo>
                    <a:pt x="2661" y="1450"/>
                    <a:pt x="1854" y="1333"/>
                    <a:pt x="1068" y="1101"/>
                  </a:cubicBezTo>
                  <a:cubicBezTo>
                    <a:pt x="432" y="889"/>
                    <a:pt x="71" y="595"/>
                    <a:pt x="10" y="268"/>
                  </a:cubicBezTo>
                  <a:lnTo>
                    <a:pt x="10" y="268"/>
                  </a:lnTo>
                  <a:lnTo>
                    <a:pt x="301" y="3403"/>
                  </a:lnTo>
                  <a:cubicBezTo>
                    <a:pt x="301" y="3737"/>
                    <a:pt x="634" y="4037"/>
                    <a:pt x="1301" y="4270"/>
                  </a:cubicBezTo>
                  <a:cubicBezTo>
                    <a:pt x="2037" y="4485"/>
                    <a:pt x="2794" y="4594"/>
                    <a:pt x="3550" y="4594"/>
                  </a:cubicBezTo>
                  <a:cubicBezTo>
                    <a:pt x="4438" y="4594"/>
                    <a:pt x="5324" y="4443"/>
                    <a:pt x="6172" y="4137"/>
                  </a:cubicBezTo>
                  <a:cubicBezTo>
                    <a:pt x="6839" y="3870"/>
                    <a:pt x="7172" y="3536"/>
                    <a:pt x="7172" y="3203"/>
                  </a:cubicBezTo>
                  <a:lnTo>
                    <a:pt x="7304" y="39"/>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59" name="Google Shape;2059;p93"/>
            <p:cNvSpPr/>
            <p:nvPr/>
          </p:nvSpPr>
          <p:spPr>
            <a:xfrm>
              <a:off x="6740767" y="2617950"/>
              <a:ext cx="37996" cy="33771"/>
            </a:xfrm>
            <a:custGeom>
              <a:avLst/>
              <a:gdLst/>
              <a:ahLst/>
              <a:cxnLst/>
              <a:rect l="l" t="t" r="r" b="b"/>
              <a:pathLst>
                <a:path w="1892" h="1686" extrusionOk="0">
                  <a:moveTo>
                    <a:pt x="340" y="0"/>
                  </a:moveTo>
                  <a:cubicBezTo>
                    <a:pt x="304" y="0"/>
                    <a:pt x="281" y="24"/>
                    <a:pt x="257" y="47"/>
                  </a:cubicBezTo>
                  <a:cubicBezTo>
                    <a:pt x="0" y="903"/>
                    <a:pt x="646" y="1686"/>
                    <a:pt x="1444" y="1686"/>
                  </a:cubicBezTo>
                  <a:cubicBezTo>
                    <a:pt x="1579" y="1686"/>
                    <a:pt x="1718" y="1663"/>
                    <a:pt x="1858" y="1615"/>
                  </a:cubicBezTo>
                  <a:cubicBezTo>
                    <a:pt x="1892" y="1615"/>
                    <a:pt x="1892" y="1548"/>
                    <a:pt x="1858" y="1548"/>
                  </a:cubicBezTo>
                  <a:cubicBezTo>
                    <a:pt x="1758" y="1482"/>
                    <a:pt x="1625" y="1382"/>
                    <a:pt x="1558" y="1281"/>
                  </a:cubicBezTo>
                  <a:cubicBezTo>
                    <a:pt x="1425" y="1081"/>
                    <a:pt x="1324" y="915"/>
                    <a:pt x="1258" y="714"/>
                  </a:cubicBezTo>
                  <a:cubicBezTo>
                    <a:pt x="1058" y="381"/>
                    <a:pt x="757" y="147"/>
                    <a:pt x="390" y="14"/>
                  </a:cubicBezTo>
                  <a:cubicBezTo>
                    <a:pt x="371" y="4"/>
                    <a:pt x="354" y="0"/>
                    <a:pt x="340"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60" name="Google Shape;2060;p93"/>
            <p:cNvSpPr/>
            <p:nvPr/>
          </p:nvSpPr>
          <p:spPr>
            <a:xfrm>
              <a:off x="6751270" y="2610178"/>
              <a:ext cx="38217" cy="35293"/>
            </a:xfrm>
            <a:custGeom>
              <a:avLst/>
              <a:gdLst/>
              <a:ahLst/>
              <a:cxnLst/>
              <a:rect l="l" t="t" r="r" b="b"/>
              <a:pathLst>
                <a:path w="1903" h="1762" extrusionOk="0">
                  <a:moveTo>
                    <a:pt x="532" y="0"/>
                  </a:moveTo>
                  <a:cubicBezTo>
                    <a:pt x="374" y="0"/>
                    <a:pt x="215" y="34"/>
                    <a:pt x="68" y="102"/>
                  </a:cubicBezTo>
                  <a:cubicBezTo>
                    <a:pt x="1" y="135"/>
                    <a:pt x="1" y="235"/>
                    <a:pt x="68" y="302"/>
                  </a:cubicBezTo>
                  <a:cubicBezTo>
                    <a:pt x="268" y="369"/>
                    <a:pt x="435" y="469"/>
                    <a:pt x="601" y="602"/>
                  </a:cubicBezTo>
                  <a:cubicBezTo>
                    <a:pt x="768" y="735"/>
                    <a:pt x="902" y="902"/>
                    <a:pt x="1035" y="1102"/>
                  </a:cubicBezTo>
                  <a:cubicBezTo>
                    <a:pt x="1135" y="1369"/>
                    <a:pt x="1302" y="1569"/>
                    <a:pt x="1502" y="1736"/>
                  </a:cubicBezTo>
                  <a:cubicBezTo>
                    <a:pt x="1535" y="1753"/>
                    <a:pt x="1569" y="1761"/>
                    <a:pt x="1598" y="1761"/>
                  </a:cubicBezTo>
                  <a:cubicBezTo>
                    <a:pt x="1627" y="1761"/>
                    <a:pt x="1652" y="1753"/>
                    <a:pt x="1669" y="1736"/>
                  </a:cubicBezTo>
                  <a:cubicBezTo>
                    <a:pt x="1902" y="1269"/>
                    <a:pt x="1769" y="702"/>
                    <a:pt x="1369" y="369"/>
                  </a:cubicBezTo>
                  <a:cubicBezTo>
                    <a:pt x="1148" y="126"/>
                    <a:pt x="841" y="0"/>
                    <a:pt x="53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61" name="Google Shape;2061;p93"/>
            <p:cNvSpPr/>
            <p:nvPr/>
          </p:nvSpPr>
          <p:spPr>
            <a:xfrm>
              <a:off x="6960951" y="2244230"/>
              <a:ext cx="607616" cy="348442"/>
            </a:xfrm>
            <a:custGeom>
              <a:avLst/>
              <a:gdLst/>
              <a:ahLst/>
              <a:cxnLst/>
              <a:rect l="l" t="t" r="r" b="b"/>
              <a:pathLst>
                <a:path w="30256" h="17396" extrusionOk="0">
                  <a:moveTo>
                    <a:pt x="28450" y="0"/>
                  </a:moveTo>
                  <a:cubicBezTo>
                    <a:pt x="28263" y="0"/>
                    <a:pt x="28071" y="42"/>
                    <a:pt x="27887" y="125"/>
                  </a:cubicBezTo>
                  <a:lnTo>
                    <a:pt x="301" y="16070"/>
                  </a:lnTo>
                  <a:cubicBezTo>
                    <a:pt x="1" y="16170"/>
                    <a:pt x="1" y="16604"/>
                    <a:pt x="268" y="16704"/>
                  </a:cubicBezTo>
                  <a:lnTo>
                    <a:pt x="1235" y="17271"/>
                  </a:lnTo>
                  <a:cubicBezTo>
                    <a:pt x="1418" y="17354"/>
                    <a:pt x="1610" y="17396"/>
                    <a:pt x="1798" y="17396"/>
                  </a:cubicBezTo>
                  <a:cubicBezTo>
                    <a:pt x="1985" y="17396"/>
                    <a:pt x="2169" y="17354"/>
                    <a:pt x="2336" y="17271"/>
                  </a:cubicBezTo>
                  <a:lnTo>
                    <a:pt x="29955" y="1326"/>
                  </a:lnTo>
                  <a:cubicBezTo>
                    <a:pt x="30256" y="1126"/>
                    <a:pt x="30256" y="859"/>
                    <a:pt x="29955" y="692"/>
                  </a:cubicBezTo>
                  <a:lnTo>
                    <a:pt x="28988" y="125"/>
                  </a:lnTo>
                  <a:cubicBezTo>
                    <a:pt x="28821" y="42"/>
                    <a:pt x="28638" y="0"/>
                    <a:pt x="2845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62" name="Google Shape;2062;p93"/>
            <p:cNvSpPr/>
            <p:nvPr/>
          </p:nvSpPr>
          <p:spPr>
            <a:xfrm>
              <a:off x="6551650" y="1973625"/>
              <a:ext cx="700739" cy="422613"/>
            </a:xfrm>
            <a:custGeom>
              <a:avLst/>
              <a:gdLst/>
              <a:ahLst/>
              <a:cxnLst/>
              <a:rect l="l" t="t" r="r" b="b"/>
              <a:pathLst>
                <a:path w="34893" h="21099" extrusionOk="0">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63" name="Google Shape;2063;p93"/>
            <p:cNvSpPr/>
            <p:nvPr/>
          </p:nvSpPr>
          <p:spPr>
            <a:xfrm>
              <a:off x="6551650" y="1973625"/>
              <a:ext cx="700739" cy="422613"/>
            </a:xfrm>
            <a:custGeom>
              <a:avLst/>
              <a:gdLst/>
              <a:ahLst/>
              <a:cxnLst/>
              <a:rect l="l" t="t" r="r" b="b"/>
              <a:pathLst>
                <a:path w="34893" h="21099" extrusionOk="0">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64" name="Google Shape;2064;p93"/>
            <p:cNvSpPr/>
            <p:nvPr/>
          </p:nvSpPr>
          <p:spPr>
            <a:xfrm>
              <a:off x="6556329" y="1973625"/>
              <a:ext cx="692023" cy="396734"/>
            </a:xfrm>
            <a:custGeom>
              <a:avLst/>
              <a:gdLst/>
              <a:ahLst/>
              <a:cxnLst/>
              <a:rect l="l" t="t" r="r" b="b"/>
              <a:pathLst>
                <a:path w="34459" h="19807" extrusionOk="0">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65" name="Google Shape;2065;p93"/>
            <p:cNvSpPr/>
            <p:nvPr/>
          </p:nvSpPr>
          <p:spPr>
            <a:xfrm>
              <a:off x="6556329" y="1973625"/>
              <a:ext cx="692023" cy="396734"/>
            </a:xfrm>
            <a:custGeom>
              <a:avLst/>
              <a:gdLst/>
              <a:ahLst/>
              <a:cxnLst/>
              <a:rect l="l" t="t" r="r" b="b"/>
              <a:pathLst>
                <a:path w="34459" h="19807" extrusionOk="0">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66" name="Google Shape;2066;p93"/>
            <p:cNvSpPr/>
            <p:nvPr/>
          </p:nvSpPr>
          <p:spPr>
            <a:xfrm>
              <a:off x="6904680" y="1615488"/>
              <a:ext cx="661879" cy="877314"/>
            </a:xfrm>
            <a:custGeom>
              <a:avLst/>
              <a:gdLst/>
              <a:ahLst/>
              <a:cxnLst/>
              <a:rect l="l" t="t" r="r" b="b"/>
              <a:pathLst>
                <a:path w="32958" h="43800" extrusionOk="0">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67" name="Google Shape;2067;p93"/>
            <p:cNvSpPr/>
            <p:nvPr/>
          </p:nvSpPr>
          <p:spPr>
            <a:xfrm>
              <a:off x="6904680" y="1615488"/>
              <a:ext cx="661879" cy="877314"/>
            </a:xfrm>
            <a:custGeom>
              <a:avLst/>
              <a:gdLst/>
              <a:ahLst/>
              <a:cxnLst/>
              <a:rect l="l" t="t" r="r" b="b"/>
              <a:pathLst>
                <a:path w="32958" h="43800" extrusionOk="0">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68" name="Google Shape;2068;p93"/>
            <p:cNvSpPr/>
            <p:nvPr/>
          </p:nvSpPr>
          <p:spPr>
            <a:xfrm>
              <a:off x="6954264" y="1615488"/>
              <a:ext cx="612295" cy="834370"/>
            </a:xfrm>
            <a:custGeom>
              <a:avLst/>
              <a:gdLst/>
              <a:ahLst/>
              <a:cxnLst/>
              <a:rect l="l" t="t" r="r" b="b"/>
              <a:pathLst>
                <a:path w="30489" h="41656" extrusionOk="0">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69" name="Google Shape;2069;p93"/>
            <p:cNvSpPr/>
            <p:nvPr/>
          </p:nvSpPr>
          <p:spPr>
            <a:xfrm>
              <a:off x="6954264" y="1615488"/>
              <a:ext cx="612295" cy="834370"/>
            </a:xfrm>
            <a:custGeom>
              <a:avLst/>
              <a:gdLst/>
              <a:ahLst/>
              <a:cxnLst/>
              <a:rect l="l" t="t" r="r" b="b"/>
              <a:pathLst>
                <a:path w="30489" h="41656" extrusionOk="0">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70" name="Google Shape;2070;p93"/>
            <p:cNvSpPr/>
            <p:nvPr/>
          </p:nvSpPr>
          <p:spPr>
            <a:xfrm>
              <a:off x="6948621" y="1644271"/>
              <a:ext cx="617557" cy="846147"/>
            </a:xfrm>
            <a:custGeom>
              <a:avLst/>
              <a:gdLst/>
              <a:ahLst/>
              <a:cxnLst/>
              <a:rect l="l" t="t" r="r" b="b"/>
              <a:pathLst>
                <a:path w="30751" h="42244" extrusionOk="0">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71" name="Google Shape;2071;p93"/>
            <p:cNvSpPr/>
            <p:nvPr/>
          </p:nvSpPr>
          <p:spPr>
            <a:xfrm>
              <a:off x="6948621" y="1644271"/>
              <a:ext cx="617557" cy="846147"/>
            </a:xfrm>
            <a:custGeom>
              <a:avLst/>
              <a:gdLst/>
              <a:ahLst/>
              <a:cxnLst/>
              <a:rect l="l" t="t" r="r" b="b"/>
              <a:pathLst>
                <a:path w="30751" h="42244" extrusionOk="0">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72" name="Google Shape;2072;p93"/>
            <p:cNvSpPr/>
            <p:nvPr/>
          </p:nvSpPr>
          <p:spPr>
            <a:xfrm>
              <a:off x="7220739" y="2018091"/>
              <a:ext cx="73321" cy="98107"/>
            </a:xfrm>
            <a:custGeom>
              <a:avLst/>
              <a:gdLst/>
              <a:ahLst/>
              <a:cxnLst/>
              <a:rect l="l" t="t" r="r" b="b"/>
              <a:pathLst>
                <a:path w="3651" h="4898" extrusionOk="0">
                  <a:moveTo>
                    <a:pt x="2704" y="1"/>
                  </a:moveTo>
                  <a:cubicBezTo>
                    <a:pt x="2497" y="1"/>
                    <a:pt x="2262" y="68"/>
                    <a:pt x="2009" y="207"/>
                  </a:cubicBezTo>
                  <a:cubicBezTo>
                    <a:pt x="908" y="974"/>
                    <a:pt x="207" y="2142"/>
                    <a:pt x="74" y="3443"/>
                  </a:cubicBezTo>
                  <a:cubicBezTo>
                    <a:pt x="0" y="4351"/>
                    <a:pt x="360" y="4898"/>
                    <a:pt x="940" y="4898"/>
                  </a:cubicBezTo>
                  <a:cubicBezTo>
                    <a:pt x="1149" y="4898"/>
                    <a:pt x="1386" y="4827"/>
                    <a:pt x="1642" y="4677"/>
                  </a:cubicBezTo>
                  <a:cubicBezTo>
                    <a:pt x="2709" y="3910"/>
                    <a:pt x="3410" y="2742"/>
                    <a:pt x="3576" y="1441"/>
                  </a:cubicBezTo>
                  <a:cubicBezTo>
                    <a:pt x="3650" y="530"/>
                    <a:pt x="3288" y="1"/>
                    <a:pt x="270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73" name="Google Shape;2073;p93"/>
            <p:cNvSpPr/>
            <p:nvPr/>
          </p:nvSpPr>
          <p:spPr>
            <a:xfrm>
              <a:off x="7212826" y="2144501"/>
              <a:ext cx="152105" cy="88212"/>
            </a:xfrm>
            <a:custGeom>
              <a:avLst/>
              <a:gdLst/>
              <a:ahLst/>
              <a:cxnLst/>
              <a:rect l="l" t="t" r="r" b="b"/>
              <a:pathLst>
                <a:path w="7574" h="4404" extrusionOk="0">
                  <a:moveTo>
                    <a:pt x="6472" y="1"/>
                  </a:moveTo>
                  <a:lnTo>
                    <a:pt x="1" y="3770"/>
                  </a:lnTo>
                  <a:lnTo>
                    <a:pt x="1102" y="4404"/>
                  </a:lnTo>
                  <a:lnTo>
                    <a:pt x="7573" y="668"/>
                  </a:lnTo>
                  <a:lnTo>
                    <a:pt x="6472"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74" name="Google Shape;2074;p93"/>
            <p:cNvSpPr/>
            <p:nvPr/>
          </p:nvSpPr>
          <p:spPr>
            <a:xfrm>
              <a:off x="7212826" y="2144501"/>
              <a:ext cx="152105" cy="88212"/>
            </a:xfrm>
            <a:custGeom>
              <a:avLst/>
              <a:gdLst/>
              <a:ahLst/>
              <a:cxnLst/>
              <a:rect l="l" t="t" r="r" b="b"/>
              <a:pathLst>
                <a:path w="7574" h="4404" extrusionOk="0">
                  <a:moveTo>
                    <a:pt x="6472" y="1"/>
                  </a:moveTo>
                  <a:lnTo>
                    <a:pt x="1" y="3770"/>
                  </a:lnTo>
                  <a:lnTo>
                    <a:pt x="1102" y="4404"/>
                  </a:lnTo>
                  <a:lnTo>
                    <a:pt x="7573" y="668"/>
                  </a:lnTo>
                  <a:lnTo>
                    <a:pt x="647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75" name="Google Shape;2075;p93"/>
            <p:cNvSpPr/>
            <p:nvPr/>
          </p:nvSpPr>
          <p:spPr>
            <a:xfrm>
              <a:off x="7169970" y="2157861"/>
              <a:ext cx="263944" cy="314050"/>
            </a:xfrm>
            <a:custGeom>
              <a:avLst/>
              <a:gdLst/>
              <a:ahLst/>
              <a:cxnLst/>
              <a:rect l="l" t="t" r="r" b="b"/>
              <a:pathLst>
                <a:path w="13143" h="15679" extrusionOk="0">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76" name="Google Shape;2076;p93"/>
            <p:cNvSpPr/>
            <p:nvPr/>
          </p:nvSpPr>
          <p:spPr>
            <a:xfrm>
              <a:off x="7169970" y="2157861"/>
              <a:ext cx="263944" cy="314050"/>
            </a:xfrm>
            <a:custGeom>
              <a:avLst/>
              <a:gdLst/>
              <a:ahLst/>
              <a:cxnLst/>
              <a:rect l="l" t="t" r="r" b="b"/>
              <a:pathLst>
                <a:path w="13143" h="15679" extrusionOk="0">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77" name="Google Shape;2077;p93"/>
            <p:cNvSpPr/>
            <p:nvPr/>
          </p:nvSpPr>
          <p:spPr>
            <a:xfrm>
              <a:off x="7171978" y="2372342"/>
              <a:ext cx="64987" cy="72188"/>
            </a:xfrm>
            <a:custGeom>
              <a:avLst/>
              <a:gdLst/>
              <a:ahLst/>
              <a:cxnLst/>
              <a:rect l="l" t="t" r="r" b="b"/>
              <a:pathLst>
                <a:path w="3236" h="3604" extrusionOk="0">
                  <a:moveTo>
                    <a:pt x="2669" y="0"/>
                  </a:moveTo>
                  <a:lnTo>
                    <a:pt x="0" y="1535"/>
                  </a:lnTo>
                  <a:lnTo>
                    <a:pt x="3236" y="3603"/>
                  </a:lnTo>
                  <a:lnTo>
                    <a:pt x="2669"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78" name="Google Shape;2078;p93"/>
            <p:cNvSpPr/>
            <p:nvPr/>
          </p:nvSpPr>
          <p:spPr>
            <a:xfrm>
              <a:off x="7171978" y="2372342"/>
              <a:ext cx="64987" cy="72188"/>
            </a:xfrm>
            <a:custGeom>
              <a:avLst/>
              <a:gdLst/>
              <a:ahLst/>
              <a:cxnLst/>
              <a:rect l="l" t="t" r="r" b="b"/>
              <a:pathLst>
                <a:path w="3236" h="3604" extrusionOk="0">
                  <a:moveTo>
                    <a:pt x="2669" y="0"/>
                  </a:moveTo>
                  <a:lnTo>
                    <a:pt x="0" y="1535"/>
                  </a:lnTo>
                  <a:lnTo>
                    <a:pt x="3236" y="3603"/>
                  </a:lnTo>
                  <a:lnTo>
                    <a:pt x="2669"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79" name="Google Shape;2079;p93"/>
            <p:cNvSpPr/>
            <p:nvPr/>
          </p:nvSpPr>
          <p:spPr>
            <a:xfrm>
              <a:off x="7169287" y="2219994"/>
              <a:ext cx="87118" cy="251917"/>
            </a:xfrm>
            <a:custGeom>
              <a:avLst/>
              <a:gdLst/>
              <a:ahLst/>
              <a:cxnLst/>
              <a:rect l="l" t="t" r="r" b="b"/>
              <a:pathLst>
                <a:path w="4338" h="12577" extrusionOk="0">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80" name="Google Shape;2080;p93"/>
            <p:cNvSpPr/>
            <p:nvPr/>
          </p:nvSpPr>
          <p:spPr>
            <a:xfrm>
              <a:off x="7169287" y="2219994"/>
              <a:ext cx="87118" cy="251917"/>
            </a:xfrm>
            <a:custGeom>
              <a:avLst/>
              <a:gdLst/>
              <a:ahLst/>
              <a:cxnLst/>
              <a:rect l="l" t="t" r="r" b="b"/>
              <a:pathLst>
                <a:path w="4338" h="12577" extrusionOk="0">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81" name="Google Shape;2081;p93"/>
            <p:cNvSpPr/>
            <p:nvPr/>
          </p:nvSpPr>
          <p:spPr>
            <a:xfrm>
              <a:off x="5216545" y="3499510"/>
              <a:ext cx="693368" cy="398897"/>
            </a:xfrm>
            <a:custGeom>
              <a:avLst/>
              <a:gdLst/>
              <a:ahLst/>
              <a:cxnLst/>
              <a:rect l="l" t="t" r="r" b="b"/>
              <a:pathLst>
                <a:path w="34526" h="19915" extrusionOk="0">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82" name="Google Shape;2082;p93"/>
            <p:cNvSpPr/>
            <p:nvPr/>
          </p:nvSpPr>
          <p:spPr>
            <a:xfrm>
              <a:off x="5216545" y="3499510"/>
              <a:ext cx="693368" cy="398897"/>
            </a:xfrm>
            <a:custGeom>
              <a:avLst/>
              <a:gdLst/>
              <a:ahLst/>
              <a:cxnLst/>
              <a:rect l="l" t="t" r="r" b="b"/>
              <a:pathLst>
                <a:path w="34526" h="19915" extrusionOk="0">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83" name="Google Shape;2083;p93"/>
            <p:cNvSpPr/>
            <p:nvPr/>
          </p:nvSpPr>
          <p:spPr>
            <a:xfrm>
              <a:off x="5216545" y="3492159"/>
              <a:ext cx="694714" cy="398897"/>
            </a:xfrm>
            <a:custGeom>
              <a:avLst/>
              <a:gdLst/>
              <a:ahLst/>
              <a:cxnLst/>
              <a:rect l="l" t="t" r="r" b="b"/>
              <a:pathLst>
                <a:path w="34593" h="19915" extrusionOk="0">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84" name="Google Shape;2084;p93"/>
            <p:cNvSpPr/>
            <p:nvPr/>
          </p:nvSpPr>
          <p:spPr>
            <a:xfrm>
              <a:off x="5216545" y="3492159"/>
              <a:ext cx="694714" cy="398897"/>
            </a:xfrm>
            <a:custGeom>
              <a:avLst/>
              <a:gdLst/>
              <a:ahLst/>
              <a:cxnLst/>
              <a:rect l="l" t="t" r="r" b="b"/>
              <a:pathLst>
                <a:path w="34593" h="19915" extrusionOk="0">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85" name="Google Shape;2085;p93"/>
            <p:cNvSpPr/>
            <p:nvPr/>
          </p:nvSpPr>
          <p:spPr>
            <a:xfrm>
              <a:off x="5256068" y="3491658"/>
              <a:ext cx="645130" cy="371997"/>
            </a:xfrm>
            <a:custGeom>
              <a:avLst/>
              <a:gdLst/>
              <a:ahLst/>
              <a:cxnLst/>
              <a:rect l="l" t="t" r="r" b="b"/>
              <a:pathLst>
                <a:path w="32124" h="18572" extrusionOk="0">
                  <a:moveTo>
                    <a:pt x="13940" y="0"/>
                  </a:moveTo>
                  <a:cubicBezTo>
                    <a:pt x="13794" y="0"/>
                    <a:pt x="13644" y="42"/>
                    <a:pt x="13510" y="125"/>
                  </a:cubicBezTo>
                  <a:lnTo>
                    <a:pt x="1702" y="6930"/>
                  </a:lnTo>
                  <a:lnTo>
                    <a:pt x="1" y="5929"/>
                  </a:lnTo>
                  <a:lnTo>
                    <a:pt x="1" y="7931"/>
                  </a:lnTo>
                  <a:lnTo>
                    <a:pt x="18414" y="18572"/>
                  </a:lnTo>
                  <a:lnTo>
                    <a:pt x="31924" y="10733"/>
                  </a:lnTo>
                  <a:cubicBezTo>
                    <a:pt x="32057" y="10666"/>
                    <a:pt x="32124" y="10533"/>
                    <a:pt x="32090" y="10399"/>
                  </a:cubicBezTo>
                  <a:lnTo>
                    <a:pt x="32090" y="8565"/>
                  </a:lnTo>
                  <a:lnTo>
                    <a:pt x="30556" y="9465"/>
                  </a:lnTo>
                  <a:lnTo>
                    <a:pt x="14344" y="125"/>
                  </a:lnTo>
                  <a:cubicBezTo>
                    <a:pt x="14228" y="42"/>
                    <a:pt x="14086" y="0"/>
                    <a:pt x="1394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86" name="Google Shape;2086;p93"/>
            <p:cNvSpPr/>
            <p:nvPr/>
          </p:nvSpPr>
          <p:spPr>
            <a:xfrm>
              <a:off x="5256068" y="3452059"/>
              <a:ext cx="645813" cy="370835"/>
            </a:xfrm>
            <a:custGeom>
              <a:avLst/>
              <a:gdLst/>
              <a:ahLst/>
              <a:cxnLst/>
              <a:rect l="l" t="t" r="r" b="b"/>
              <a:pathLst>
                <a:path w="32158" h="18514" extrusionOk="0">
                  <a:moveTo>
                    <a:pt x="13927" y="1"/>
                  </a:moveTo>
                  <a:cubicBezTo>
                    <a:pt x="13786" y="1"/>
                    <a:pt x="13644" y="34"/>
                    <a:pt x="13510" y="101"/>
                  </a:cubicBezTo>
                  <a:lnTo>
                    <a:pt x="1" y="7906"/>
                  </a:lnTo>
                  <a:lnTo>
                    <a:pt x="18414" y="18514"/>
                  </a:lnTo>
                  <a:lnTo>
                    <a:pt x="31924" y="10708"/>
                  </a:lnTo>
                  <a:cubicBezTo>
                    <a:pt x="32157" y="10642"/>
                    <a:pt x="32157" y="10308"/>
                    <a:pt x="31924" y="10241"/>
                  </a:cubicBezTo>
                  <a:lnTo>
                    <a:pt x="14344" y="101"/>
                  </a:lnTo>
                  <a:cubicBezTo>
                    <a:pt x="14211" y="34"/>
                    <a:pt x="14069" y="1"/>
                    <a:pt x="13927"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87" name="Google Shape;2087;p93"/>
            <p:cNvSpPr/>
            <p:nvPr/>
          </p:nvSpPr>
          <p:spPr>
            <a:xfrm>
              <a:off x="5256068" y="3610416"/>
              <a:ext cx="369799" cy="252578"/>
            </a:xfrm>
            <a:custGeom>
              <a:avLst/>
              <a:gdLst/>
              <a:ahLst/>
              <a:cxnLst/>
              <a:rect l="l" t="t" r="r" b="b"/>
              <a:pathLst>
                <a:path w="18414" h="12610" extrusionOk="0">
                  <a:moveTo>
                    <a:pt x="1" y="0"/>
                  </a:moveTo>
                  <a:lnTo>
                    <a:pt x="1" y="2002"/>
                  </a:lnTo>
                  <a:lnTo>
                    <a:pt x="18414" y="12609"/>
                  </a:lnTo>
                  <a:lnTo>
                    <a:pt x="18414" y="10608"/>
                  </a:lnTo>
                  <a:lnTo>
                    <a:pt x="1" y="0"/>
                  </a:lnTo>
                  <a:close/>
                </a:path>
              </a:pathLst>
            </a:custGeom>
            <a:solidFill>
              <a:srgbClr val="E6E6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88" name="Google Shape;2088;p93"/>
            <p:cNvSpPr/>
            <p:nvPr/>
          </p:nvSpPr>
          <p:spPr>
            <a:xfrm>
              <a:off x="5618476" y="3801222"/>
              <a:ext cx="14761" cy="7651"/>
            </a:xfrm>
            <a:custGeom>
              <a:avLst/>
              <a:gdLst/>
              <a:ahLst/>
              <a:cxnLst/>
              <a:rect l="l" t="t" r="r" b="b"/>
              <a:pathLst>
                <a:path w="735" h="382" extrusionOk="0">
                  <a:moveTo>
                    <a:pt x="281" y="1"/>
                  </a:moveTo>
                  <a:cubicBezTo>
                    <a:pt x="212" y="1"/>
                    <a:pt x="148" y="24"/>
                    <a:pt x="101" y="48"/>
                  </a:cubicBezTo>
                  <a:cubicBezTo>
                    <a:pt x="101" y="48"/>
                    <a:pt x="101" y="81"/>
                    <a:pt x="101" y="81"/>
                  </a:cubicBezTo>
                  <a:cubicBezTo>
                    <a:pt x="1" y="148"/>
                    <a:pt x="1" y="248"/>
                    <a:pt x="134" y="315"/>
                  </a:cubicBezTo>
                  <a:cubicBezTo>
                    <a:pt x="168" y="348"/>
                    <a:pt x="234" y="348"/>
                    <a:pt x="301" y="381"/>
                  </a:cubicBezTo>
                  <a:lnTo>
                    <a:pt x="535" y="381"/>
                  </a:lnTo>
                  <a:cubicBezTo>
                    <a:pt x="568" y="381"/>
                    <a:pt x="601" y="348"/>
                    <a:pt x="601" y="348"/>
                  </a:cubicBezTo>
                  <a:cubicBezTo>
                    <a:pt x="735" y="281"/>
                    <a:pt x="735" y="148"/>
                    <a:pt x="568" y="81"/>
                  </a:cubicBezTo>
                  <a:cubicBezTo>
                    <a:pt x="501" y="48"/>
                    <a:pt x="435" y="15"/>
                    <a:pt x="368" y="15"/>
                  </a:cubicBezTo>
                  <a:cubicBezTo>
                    <a:pt x="339" y="5"/>
                    <a:pt x="309" y="1"/>
                    <a:pt x="28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89" name="Google Shape;2089;p93"/>
            <p:cNvSpPr/>
            <p:nvPr/>
          </p:nvSpPr>
          <p:spPr>
            <a:xfrm>
              <a:off x="5578954" y="3796034"/>
              <a:ext cx="50266" cy="62273"/>
            </a:xfrm>
            <a:custGeom>
              <a:avLst/>
              <a:gdLst/>
              <a:ahLst/>
              <a:cxnLst/>
              <a:rect l="l" t="t" r="r" b="b"/>
              <a:pathLst>
                <a:path w="2503" h="3109" extrusionOk="0">
                  <a:moveTo>
                    <a:pt x="1823" y="0"/>
                  </a:moveTo>
                  <a:cubicBezTo>
                    <a:pt x="1794" y="0"/>
                    <a:pt x="1765" y="2"/>
                    <a:pt x="1735" y="7"/>
                  </a:cubicBezTo>
                  <a:cubicBezTo>
                    <a:pt x="1535" y="7"/>
                    <a:pt x="1335" y="40"/>
                    <a:pt x="1168" y="173"/>
                  </a:cubicBezTo>
                  <a:cubicBezTo>
                    <a:pt x="501" y="607"/>
                    <a:pt x="68" y="1341"/>
                    <a:pt x="34" y="2142"/>
                  </a:cubicBezTo>
                  <a:cubicBezTo>
                    <a:pt x="1" y="2375"/>
                    <a:pt x="68" y="2609"/>
                    <a:pt x="234" y="2809"/>
                  </a:cubicBezTo>
                  <a:cubicBezTo>
                    <a:pt x="368" y="3009"/>
                    <a:pt x="601" y="3109"/>
                    <a:pt x="835" y="3109"/>
                  </a:cubicBezTo>
                  <a:cubicBezTo>
                    <a:pt x="1035" y="3109"/>
                    <a:pt x="1235" y="3042"/>
                    <a:pt x="1402" y="2942"/>
                  </a:cubicBezTo>
                  <a:cubicBezTo>
                    <a:pt x="1435" y="2909"/>
                    <a:pt x="1469" y="2875"/>
                    <a:pt x="1502" y="2875"/>
                  </a:cubicBezTo>
                  <a:lnTo>
                    <a:pt x="1268" y="2742"/>
                  </a:lnTo>
                  <a:cubicBezTo>
                    <a:pt x="1111" y="2826"/>
                    <a:pt x="963" y="2865"/>
                    <a:pt x="832" y="2865"/>
                  </a:cubicBezTo>
                  <a:cubicBezTo>
                    <a:pt x="494" y="2865"/>
                    <a:pt x="268" y="2599"/>
                    <a:pt x="268" y="2142"/>
                  </a:cubicBezTo>
                  <a:cubicBezTo>
                    <a:pt x="301" y="1408"/>
                    <a:pt x="668" y="774"/>
                    <a:pt x="1268" y="374"/>
                  </a:cubicBezTo>
                  <a:cubicBezTo>
                    <a:pt x="1397" y="282"/>
                    <a:pt x="1545" y="231"/>
                    <a:pt x="1692" y="231"/>
                  </a:cubicBezTo>
                  <a:cubicBezTo>
                    <a:pt x="1812" y="231"/>
                    <a:pt x="1930" y="265"/>
                    <a:pt x="2036" y="340"/>
                  </a:cubicBezTo>
                  <a:cubicBezTo>
                    <a:pt x="2136" y="407"/>
                    <a:pt x="2236" y="507"/>
                    <a:pt x="2269" y="640"/>
                  </a:cubicBezTo>
                  <a:lnTo>
                    <a:pt x="2503" y="640"/>
                  </a:lnTo>
                  <a:cubicBezTo>
                    <a:pt x="2469" y="507"/>
                    <a:pt x="2403" y="374"/>
                    <a:pt x="2336" y="274"/>
                  </a:cubicBezTo>
                  <a:cubicBezTo>
                    <a:pt x="2190" y="99"/>
                    <a:pt x="2019" y="0"/>
                    <a:pt x="182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90" name="Google Shape;2090;p93"/>
            <p:cNvSpPr/>
            <p:nvPr/>
          </p:nvSpPr>
          <p:spPr>
            <a:xfrm>
              <a:off x="5591024" y="3646490"/>
              <a:ext cx="318890" cy="162383"/>
            </a:xfrm>
            <a:custGeom>
              <a:avLst/>
              <a:gdLst/>
              <a:ahLst/>
              <a:cxnLst/>
              <a:rect l="l" t="t" r="r" b="b"/>
              <a:pathLst>
                <a:path w="15879" h="8107" extrusionOk="0">
                  <a:moveTo>
                    <a:pt x="15878" y="1"/>
                  </a:moveTo>
                  <a:lnTo>
                    <a:pt x="0" y="7740"/>
                  </a:lnTo>
                  <a:lnTo>
                    <a:pt x="0" y="8106"/>
                  </a:lnTo>
                  <a:lnTo>
                    <a:pt x="15678" y="601"/>
                  </a:lnTo>
                  <a:cubicBezTo>
                    <a:pt x="15812" y="534"/>
                    <a:pt x="15878" y="401"/>
                    <a:pt x="15878" y="234"/>
                  </a:cubicBezTo>
                  <a:lnTo>
                    <a:pt x="15878"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91" name="Google Shape;2091;p93"/>
            <p:cNvSpPr/>
            <p:nvPr/>
          </p:nvSpPr>
          <p:spPr>
            <a:xfrm>
              <a:off x="5591024" y="3646490"/>
              <a:ext cx="318890" cy="162383"/>
            </a:xfrm>
            <a:custGeom>
              <a:avLst/>
              <a:gdLst/>
              <a:ahLst/>
              <a:cxnLst/>
              <a:rect l="l" t="t" r="r" b="b"/>
              <a:pathLst>
                <a:path w="15879" h="8107" extrusionOk="0">
                  <a:moveTo>
                    <a:pt x="15878" y="1"/>
                  </a:moveTo>
                  <a:lnTo>
                    <a:pt x="0" y="7740"/>
                  </a:lnTo>
                  <a:lnTo>
                    <a:pt x="0" y="8106"/>
                  </a:lnTo>
                  <a:lnTo>
                    <a:pt x="15678" y="601"/>
                  </a:lnTo>
                  <a:cubicBezTo>
                    <a:pt x="15812" y="534"/>
                    <a:pt x="15878" y="401"/>
                    <a:pt x="15878" y="234"/>
                  </a:cubicBezTo>
                  <a:lnTo>
                    <a:pt x="15878"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92" name="Google Shape;2092;p93"/>
            <p:cNvSpPr/>
            <p:nvPr/>
          </p:nvSpPr>
          <p:spPr>
            <a:xfrm>
              <a:off x="5216545" y="3435354"/>
              <a:ext cx="694714" cy="368832"/>
            </a:xfrm>
            <a:custGeom>
              <a:avLst/>
              <a:gdLst/>
              <a:ahLst/>
              <a:cxnLst/>
              <a:rect l="l" t="t" r="r" b="b"/>
              <a:pathLst>
                <a:path w="34593" h="18414" extrusionOk="0">
                  <a:moveTo>
                    <a:pt x="16362" y="1"/>
                  </a:moveTo>
                  <a:cubicBezTo>
                    <a:pt x="16221" y="1"/>
                    <a:pt x="16079" y="34"/>
                    <a:pt x="15945" y="101"/>
                  </a:cubicBezTo>
                  <a:lnTo>
                    <a:pt x="1" y="7773"/>
                  </a:lnTo>
                  <a:lnTo>
                    <a:pt x="18414" y="18414"/>
                  </a:lnTo>
                  <a:lnTo>
                    <a:pt x="34359" y="10742"/>
                  </a:lnTo>
                  <a:cubicBezTo>
                    <a:pt x="34592" y="10675"/>
                    <a:pt x="34592" y="10341"/>
                    <a:pt x="34359" y="10275"/>
                  </a:cubicBezTo>
                  <a:lnTo>
                    <a:pt x="16779" y="101"/>
                  </a:lnTo>
                  <a:cubicBezTo>
                    <a:pt x="16646" y="34"/>
                    <a:pt x="16504" y="1"/>
                    <a:pt x="16362"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93" name="Google Shape;2093;p93"/>
            <p:cNvSpPr/>
            <p:nvPr/>
          </p:nvSpPr>
          <p:spPr>
            <a:xfrm>
              <a:off x="5216545" y="3591027"/>
              <a:ext cx="369799" cy="307380"/>
            </a:xfrm>
            <a:custGeom>
              <a:avLst/>
              <a:gdLst/>
              <a:ahLst/>
              <a:cxnLst/>
              <a:rect l="l" t="t" r="r" b="b"/>
              <a:pathLst>
                <a:path w="18414" h="15346" extrusionOk="0">
                  <a:moveTo>
                    <a:pt x="1" y="1"/>
                  </a:moveTo>
                  <a:lnTo>
                    <a:pt x="1" y="4738"/>
                  </a:lnTo>
                  <a:lnTo>
                    <a:pt x="18414" y="15345"/>
                  </a:lnTo>
                  <a:lnTo>
                    <a:pt x="18414" y="10642"/>
                  </a:lnTo>
                  <a:lnTo>
                    <a:pt x="1"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94" name="Google Shape;2094;p93"/>
            <p:cNvSpPr/>
            <p:nvPr/>
          </p:nvSpPr>
          <p:spPr>
            <a:xfrm>
              <a:off x="5216545" y="3591027"/>
              <a:ext cx="369799" cy="307380"/>
            </a:xfrm>
            <a:custGeom>
              <a:avLst/>
              <a:gdLst/>
              <a:ahLst/>
              <a:cxnLst/>
              <a:rect l="l" t="t" r="r" b="b"/>
              <a:pathLst>
                <a:path w="18414" h="15346" extrusionOk="0">
                  <a:moveTo>
                    <a:pt x="1" y="1"/>
                  </a:moveTo>
                  <a:lnTo>
                    <a:pt x="1" y="4738"/>
                  </a:lnTo>
                  <a:lnTo>
                    <a:pt x="18414" y="15345"/>
                  </a:lnTo>
                  <a:lnTo>
                    <a:pt x="18414" y="10642"/>
                  </a:lnTo>
                  <a:lnTo>
                    <a:pt x="1"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95" name="Google Shape;2095;p93"/>
            <p:cNvSpPr/>
            <p:nvPr/>
          </p:nvSpPr>
          <p:spPr>
            <a:xfrm>
              <a:off x="5479144" y="3775443"/>
              <a:ext cx="50929" cy="62153"/>
            </a:xfrm>
            <a:custGeom>
              <a:avLst/>
              <a:gdLst/>
              <a:ahLst/>
              <a:cxnLst/>
              <a:rect l="l" t="t" r="r" b="b"/>
              <a:pathLst>
                <a:path w="2536" h="3103" extrusionOk="0">
                  <a:moveTo>
                    <a:pt x="801" y="1"/>
                  </a:moveTo>
                  <a:cubicBezTo>
                    <a:pt x="334" y="1"/>
                    <a:pt x="1" y="368"/>
                    <a:pt x="1" y="968"/>
                  </a:cubicBezTo>
                  <a:cubicBezTo>
                    <a:pt x="34" y="1769"/>
                    <a:pt x="468" y="2502"/>
                    <a:pt x="1135" y="2936"/>
                  </a:cubicBezTo>
                  <a:cubicBezTo>
                    <a:pt x="1302" y="3036"/>
                    <a:pt x="1502" y="3103"/>
                    <a:pt x="1702" y="3103"/>
                  </a:cubicBezTo>
                  <a:cubicBezTo>
                    <a:pt x="1935" y="3103"/>
                    <a:pt x="2169" y="3003"/>
                    <a:pt x="2302" y="2836"/>
                  </a:cubicBezTo>
                  <a:cubicBezTo>
                    <a:pt x="2436" y="2636"/>
                    <a:pt x="2536" y="2402"/>
                    <a:pt x="2502" y="2135"/>
                  </a:cubicBezTo>
                  <a:cubicBezTo>
                    <a:pt x="2469" y="1335"/>
                    <a:pt x="2035" y="601"/>
                    <a:pt x="1368" y="167"/>
                  </a:cubicBezTo>
                  <a:cubicBezTo>
                    <a:pt x="1202" y="67"/>
                    <a:pt x="1001" y="1"/>
                    <a:pt x="8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96" name="Google Shape;2096;p93"/>
            <p:cNvSpPr/>
            <p:nvPr/>
          </p:nvSpPr>
          <p:spPr>
            <a:xfrm>
              <a:off x="5483843" y="3779910"/>
              <a:ext cx="40868" cy="53220"/>
            </a:xfrm>
            <a:custGeom>
              <a:avLst/>
              <a:gdLst/>
              <a:ahLst/>
              <a:cxnLst/>
              <a:rect l="l" t="t" r="r" b="b"/>
              <a:pathLst>
                <a:path w="2035" h="2657" extrusionOk="0">
                  <a:moveTo>
                    <a:pt x="572" y="1"/>
                  </a:moveTo>
                  <a:cubicBezTo>
                    <a:pt x="234" y="1"/>
                    <a:pt x="0" y="273"/>
                    <a:pt x="0" y="745"/>
                  </a:cubicBezTo>
                  <a:cubicBezTo>
                    <a:pt x="34" y="1445"/>
                    <a:pt x="400" y="2113"/>
                    <a:pt x="1034" y="2513"/>
                  </a:cubicBezTo>
                  <a:cubicBezTo>
                    <a:pt x="1200" y="2610"/>
                    <a:pt x="1354" y="2656"/>
                    <a:pt x="1489" y="2656"/>
                  </a:cubicBezTo>
                  <a:cubicBezTo>
                    <a:pt x="1818" y="2656"/>
                    <a:pt x="2035" y="2385"/>
                    <a:pt x="2035" y="1912"/>
                  </a:cubicBezTo>
                  <a:cubicBezTo>
                    <a:pt x="2002" y="1212"/>
                    <a:pt x="1635" y="545"/>
                    <a:pt x="1034" y="145"/>
                  </a:cubicBezTo>
                  <a:cubicBezTo>
                    <a:pt x="869" y="47"/>
                    <a:pt x="712" y="1"/>
                    <a:pt x="572"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97" name="Google Shape;2097;p93"/>
            <p:cNvSpPr/>
            <p:nvPr/>
          </p:nvSpPr>
          <p:spPr>
            <a:xfrm>
              <a:off x="5245364" y="3636295"/>
              <a:ext cx="205002" cy="157696"/>
            </a:xfrm>
            <a:custGeom>
              <a:avLst/>
              <a:gdLst/>
              <a:ahLst/>
              <a:cxnLst/>
              <a:rect l="l" t="t" r="r" b="b"/>
              <a:pathLst>
                <a:path w="10208" h="7873" extrusionOk="0">
                  <a:moveTo>
                    <a:pt x="618" y="1"/>
                  </a:moveTo>
                  <a:cubicBezTo>
                    <a:pt x="254" y="1"/>
                    <a:pt x="0" y="287"/>
                    <a:pt x="0" y="810"/>
                  </a:cubicBezTo>
                  <a:lnTo>
                    <a:pt x="0" y="1177"/>
                  </a:lnTo>
                  <a:cubicBezTo>
                    <a:pt x="33" y="1944"/>
                    <a:pt x="434" y="2678"/>
                    <a:pt x="1101" y="3111"/>
                  </a:cubicBezTo>
                  <a:lnTo>
                    <a:pt x="9073" y="7715"/>
                  </a:lnTo>
                  <a:cubicBezTo>
                    <a:pt x="9258" y="7822"/>
                    <a:pt x="9432" y="7872"/>
                    <a:pt x="9585" y="7872"/>
                  </a:cubicBezTo>
                  <a:cubicBezTo>
                    <a:pt x="9957" y="7872"/>
                    <a:pt x="10207" y="7577"/>
                    <a:pt x="10207" y="7081"/>
                  </a:cubicBezTo>
                  <a:lnTo>
                    <a:pt x="10207" y="6714"/>
                  </a:lnTo>
                  <a:cubicBezTo>
                    <a:pt x="10174" y="5914"/>
                    <a:pt x="9740" y="5213"/>
                    <a:pt x="9073" y="4779"/>
                  </a:cubicBezTo>
                  <a:lnTo>
                    <a:pt x="1101" y="143"/>
                  </a:lnTo>
                  <a:cubicBezTo>
                    <a:pt x="929" y="47"/>
                    <a:pt x="764" y="1"/>
                    <a:pt x="618"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98" name="Google Shape;2098;p93"/>
            <p:cNvSpPr/>
            <p:nvPr/>
          </p:nvSpPr>
          <p:spPr>
            <a:xfrm>
              <a:off x="5586324" y="3801502"/>
              <a:ext cx="5382" cy="96905"/>
            </a:xfrm>
            <a:custGeom>
              <a:avLst/>
              <a:gdLst/>
              <a:ahLst/>
              <a:cxnLst/>
              <a:rect l="l" t="t" r="r" b="b"/>
              <a:pathLst>
                <a:path w="268" h="4838" extrusionOk="0">
                  <a:moveTo>
                    <a:pt x="268" y="1"/>
                  </a:moveTo>
                  <a:lnTo>
                    <a:pt x="1" y="134"/>
                  </a:lnTo>
                  <a:lnTo>
                    <a:pt x="1" y="4837"/>
                  </a:lnTo>
                  <a:lnTo>
                    <a:pt x="268" y="4704"/>
                  </a:lnTo>
                  <a:lnTo>
                    <a:pt x="268"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099" name="Google Shape;2099;p93"/>
            <p:cNvSpPr/>
            <p:nvPr/>
          </p:nvSpPr>
          <p:spPr>
            <a:xfrm>
              <a:off x="5586324" y="3801502"/>
              <a:ext cx="5382" cy="96905"/>
            </a:xfrm>
            <a:custGeom>
              <a:avLst/>
              <a:gdLst/>
              <a:ahLst/>
              <a:cxnLst/>
              <a:rect l="l" t="t" r="r" b="b"/>
              <a:pathLst>
                <a:path w="268" h="4838" extrusionOk="0">
                  <a:moveTo>
                    <a:pt x="268" y="1"/>
                  </a:moveTo>
                  <a:lnTo>
                    <a:pt x="1" y="134"/>
                  </a:lnTo>
                  <a:lnTo>
                    <a:pt x="1" y="4837"/>
                  </a:lnTo>
                  <a:lnTo>
                    <a:pt x="268" y="4704"/>
                  </a:lnTo>
                  <a:lnTo>
                    <a:pt x="268"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00" name="Google Shape;2100;p93"/>
            <p:cNvSpPr/>
            <p:nvPr/>
          </p:nvSpPr>
          <p:spPr>
            <a:xfrm>
              <a:off x="5219899" y="3406631"/>
              <a:ext cx="698710" cy="385197"/>
            </a:xfrm>
            <a:custGeom>
              <a:avLst/>
              <a:gdLst/>
              <a:ahLst/>
              <a:cxnLst/>
              <a:rect l="l" t="t" r="r" b="b"/>
              <a:pathLst>
                <a:path w="34792" h="19231" extrusionOk="0">
                  <a:moveTo>
                    <a:pt x="16379" y="0"/>
                  </a:moveTo>
                  <a:lnTo>
                    <a:pt x="201" y="8206"/>
                  </a:lnTo>
                  <a:cubicBezTo>
                    <a:pt x="101" y="8273"/>
                    <a:pt x="34" y="8373"/>
                    <a:pt x="0" y="8473"/>
                  </a:cubicBezTo>
                  <a:cubicBezTo>
                    <a:pt x="34" y="8573"/>
                    <a:pt x="101" y="8707"/>
                    <a:pt x="201" y="8740"/>
                  </a:cubicBezTo>
                  <a:lnTo>
                    <a:pt x="18247" y="19181"/>
                  </a:lnTo>
                  <a:cubicBezTo>
                    <a:pt x="18297" y="19214"/>
                    <a:pt x="18355" y="19231"/>
                    <a:pt x="18418" y="19231"/>
                  </a:cubicBezTo>
                  <a:cubicBezTo>
                    <a:pt x="18480" y="19231"/>
                    <a:pt x="18547" y="19214"/>
                    <a:pt x="18614" y="19181"/>
                  </a:cubicBezTo>
                  <a:lnTo>
                    <a:pt x="34792" y="11008"/>
                  </a:lnTo>
                  <a:lnTo>
                    <a:pt x="34792" y="10641"/>
                  </a:lnTo>
                  <a:lnTo>
                    <a:pt x="16379"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01" name="Google Shape;2101;p93"/>
            <p:cNvSpPr/>
            <p:nvPr/>
          </p:nvSpPr>
          <p:spPr>
            <a:xfrm>
              <a:off x="5219899" y="3570316"/>
              <a:ext cx="369799" cy="221191"/>
            </a:xfrm>
            <a:custGeom>
              <a:avLst/>
              <a:gdLst/>
              <a:ahLst/>
              <a:cxnLst/>
              <a:rect l="l" t="t" r="r" b="b"/>
              <a:pathLst>
                <a:path w="18414" h="11043" extrusionOk="0">
                  <a:moveTo>
                    <a:pt x="201" y="1"/>
                  </a:moveTo>
                  <a:lnTo>
                    <a:pt x="201" y="1"/>
                  </a:lnTo>
                  <a:cubicBezTo>
                    <a:pt x="171" y="11"/>
                    <a:pt x="151" y="29"/>
                    <a:pt x="139" y="50"/>
                  </a:cubicBezTo>
                  <a:lnTo>
                    <a:pt x="139" y="50"/>
                  </a:lnTo>
                  <a:cubicBezTo>
                    <a:pt x="158" y="32"/>
                    <a:pt x="178" y="16"/>
                    <a:pt x="201" y="1"/>
                  </a:cubicBezTo>
                  <a:close/>
                  <a:moveTo>
                    <a:pt x="139" y="50"/>
                  </a:moveTo>
                  <a:cubicBezTo>
                    <a:pt x="72" y="114"/>
                    <a:pt x="26" y="197"/>
                    <a:pt x="0" y="301"/>
                  </a:cubicBezTo>
                  <a:cubicBezTo>
                    <a:pt x="34" y="401"/>
                    <a:pt x="101" y="501"/>
                    <a:pt x="201" y="568"/>
                  </a:cubicBezTo>
                  <a:lnTo>
                    <a:pt x="18247" y="11009"/>
                  </a:lnTo>
                  <a:cubicBezTo>
                    <a:pt x="18314" y="11009"/>
                    <a:pt x="18347" y="11042"/>
                    <a:pt x="18414" y="11042"/>
                  </a:cubicBezTo>
                  <a:lnTo>
                    <a:pt x="18414" y="10675"/>
                  </a:lnTo>
                  <a:cubicBezTo>
                    <a:pt x="18347" y="10675"/>
                    <a:pt x="18280" y="10675"/>
                    <a:pt x="18247" y="10642"/>
                  </a:cubicBezTo>
                  <a:lnTo>
                    <a:pt x="201" y="201"/>
                  </a:lnTo>
                  <a:cubicBezTo>
                    <a:pt x="130" y="177"/>
                    <a:pt x="109" y="103"/>
                    <a:pt x="139" y="5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02" name="Google Shape;2102;p93"/>
            <p:cNvSpPr/>
            <p:nvPr/>
          </p:nvSpPr>
          <p:spPr>
            <a:xfrm>
              <a:off x="5221907" y="3406631"/>
              <a:ext cx="696702" cy="377525"/>
            </a:xfrm>
            <a:custGeom>
              <a:avLst/>
              <a:gdLst/>
              <a:ahLst/>
              <a:cxnLst/>
              <a:rect l="l" t="t" r="r" b="b"/>
              <a:pathLst>
                <a:path w="34692" h="18848" extrusionOk="0">
                  <a:moveTo>
                    <a:pt x="16279" y="0"/>
                  </a:moveTo>
                  <a:lnTo>
                    <a:pt x="101" y="8173"/>
                  </a:lnTo>
                  <a:cubicBezTo>
                    <a:pt x="1" y="8206"/>
                    <a:pt x="1" y="8340"/>
                    <a:pt x="101" y="8373"/>
                  </a:cubicBezTo>
                  <a:lnTo>
                    <a:pt x="18147" y="18814"/>
                  </a:lnTo>
                  <a:cubicBezTo>
                    <a:pt x="18214" y="18847"/>
                    <a:pt x="18247" y="18847"/>
                    <a:pt x="18314" y="18847"/>
                  </a:cubicBezTo>
                  <a:cubicBezTo>
                    <a:pt x="18380" y="18847"/>
                    <a:pt x="18447" y="18847"/>
                    <a:pt x="18514" y="18814"/>
                  </a:cubicBezTo>
                  <a:lnTo>
                    <a:pt x="34692" y="10641"/>
                  </a:lnTo>
                  <a:lnTo>
                    <a:pt x="16279"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03" name="Google Shape;2103;p93"/>
            <p:cNvSpPr/>
            <p:nvPr/>
          </p:nvSpPr>
          <p:spPr>
            <a:xfrm>
              <a:off x="5589678" y="3619770"/>
              <a:ext cx="328931" cy="171737"/>
            </a:xfrm>
            <a:custGeom>
              <a:avLst/>
              <a:gdLst/>
              <a:ahLst/>
              <a:cxnLst/>
              <a:rect l="l" t="t" r="r" b="b"/>
              <a:pathLst>
                <a:path w="16379" h="8574" extrusionOk="0">
                  <a:moveTo>
                    <a:pt x="16379" y="0"/>
                  </a:moveTo>
                  <a:lnTo>
                    <a:pt x="201" y="8173"/>
                  </a:lnTo>
                  <a:cubicBezTo>
                    <a:pt x="134" y="8206"/>
                    <a:pt x="67" y="8206"/>
                    <a:pt x="1" y="8206"/>
                  </a:cubicBezTo>
                  <a:lnTo>
                    <a:pt x="1" y="8573"/>
                  </a:lnTo>
                  <a:cubicBezTo>
                    <a:pt x="67" y="8573"/>
                    <a:pt x="134" y="8540"/>
                    <a:pt x="201" y="8540"/>
                  </a:cubicBezTo>
                  <a:lnTo>
                    <a:pt x="16379" y="334"/>
                  </a:lnTo>
                  <a:lnTo>
                    <a:pt x="16379"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04" name="Google Shape;2104;p93"/>
            <p:cNvSpPr/>
            <p:nvPr/>
          </p:nvSpPr>
          <p:spPr>
            <a:xfrm>
              <a:off x="5543448" y="3315094"/>
              <a:ext cx="369819" cy="307360"/>
            </a:xfrm>
            <a:custGeom>
              <a:avLst/>
              <a:gdLst/>
              <a:ahLst/>
              <a:cxnLst/>
              <a:rect l="l" t="t" r="r" b="b"/>
              <a:pathLst>
                <a:path w="18415" h="15345" extrusionOk="0">
                  <a:moveTo>
                    <a:pt x="1" y="0"/>
                  </a:moveTo>
                  <a:lnTo>
                    <a:pt x="1" y="4704"/>
                  </a:lnTo>
                  <a:lnTo>
                    <a:pt x="18414" y="15345"/>
                  </a:lnTo>
                  <a:lnTo>
                    <a:pt x="18414" y="10675"/>
                  </a:lnTo>
                  <a:lnTo>
                    <a:pt x="1"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05" name="Google Shape;2105;p93"/>
            <p:cNvSpPr/>
            <p:nvPr/>
          </p:nvSpPr>
          <p:spPr>
            <a:xfrm>
              <a:off x="5543448" y="3315094"/>
              <a:ext cx="369819" cy="307360"/>
            </a:xfrm>
            <a:custGeom>
              <a:avLst/>
              <a:gdLst/>
              <a:ahLst/>
              <a:cxnLst/>
              <a:rect l="l" t="t" r="r" b="b"/>
              <a:pathLst>
                <a:path w="18415" h="15345" extrusionOk="0">
                  <a:moveTo>
                    <a:pt x="1" y="0"/>
                  </a:moveTo>
                  <a:lnTo>
                    <a:pt x="1" y="4704"/>
                  </a:lnTo>
                  <a:lnTo>
                    <a:pt x="18414" y="15345"/>
                  </a:lnTo>
                  <a:lnTo>
                    <a:pt x="18414" y="10675"/>
                  </a:lnTo>
                  <a:lnTo>
                    <a:pt x="1"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06" name="Google Shape;2106;p93"/>
            <p:cNvSpPr/>
            <p:nvPr/>
          </p:nvSpPr>
          <p:spPr>
            <a:xfrm>
              <a:off x="5219899" y="3376566"/>
              <a:ext cx="649809" cy="391887"/>
            </a:xfrm>
            <a:custGeom>
              <a:avLst/>
              <a:gdLst/>
              <a:ahLst/>
              <a:cxnLst/>
              <a:rect l="l" t="t" r="r" b="b"/>
              <a:pathLst>
                <a:path w="32357" h="19565" extrusionOk="0">
                  <a:moveTo>
                    <a:pt x="13944" y="0"/>
                  </a:moveTo>
                  <a:lnTo>
                    <a:pt x="234" y="7439"/>
                  </a:lnTo>
                  <a:cubicBezTo>
                    <a:pt x="101" y="7506"/>
                    <a:pt x="34" y="7672"/>
                    <a:pt x="0" y="7806"/>
                  </a:cubicBezTo>
                  <a:lnTo>
                    <a:pt x="0" y="8773"/>
                  </a:lnTo>
                  <a:cubicBezTo>
                    <a:pt x="34" y="8940"/>
                    <a:pt x="101" y="9073"/>
                    <a:pt x="234" y="9174"/>
                  </a:cubicBezTo>
                  <a:lnTo>
                    <a:pt x="18213" y="19514"/>
                  </a:lnTo>
                  <a:cubicBezTo>
                    <a:pt x="18280" y="19548"/>
                    <a:pt x="18355" y="19564"/>
                    <a:pt x="18430" y="19564"/>
                  </a:cubicBezTo>
                  <a:cubicBezTo>
                    <a:pt x="18505" y="19564"/>
                    <a:pt x="18580" y="19548"/>
                    <a:pt x="18647" y="19514"/>
                  </a:cubicBezTo>
                  <a:lnTo>
                    <a:pt x="32357" y="12109"/>
                  </a:lnTo>
                  <a:lnTo>
                    <a:pt x="32357" y="10641"/>
                  </a:lnTo>
                  <a:lnTo>
                    <a:pt x="13944"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07" name="Google Shape;2107;p93"/>
            <p:cNvSpPr/>
            <p:nvPr/>
          </p:nvSpPr>
          <p:spPr>
            <a:xfrm>
              <a:off x="5221907" y="3376566"/>
              <a:ext cx="647801" cy="362483"/>
            </a:xfrm>
            <a:custGeom>
              <a:avLst/>
              <a:gdLst/>
              <a:ahLst/>
              <a:cxnLst/>
              <a:rect l="l" t="t" r="r" b="b"/>
              <a:pathLst>
                <a:path w="32257" h="18097" extrusionOk="0">
                  <a:moveTo>
                    <a:pt x="13844" y="0"/>
                  </a:moveTo>
                  <a:lnTo>
                    <a:pt x="134" y="7439"/>
                  </a:lnTo>
                  <a:cubicBezTo>
                    <a:pt x="1" y="7472"/>
                    <a:pt x="1" y="7639"/>
                    <a:pt x="134" y="7672"/>
                  </a:cubicBezTo>
                  <a:lnTo>
                    <a:pt x="18113" y="18047"/>
                  </a:lnTo>
                  <a:cubicBezTo>
                    <a:pt x="18180" y="18080"/>
                    <a:pt x="18255" y="18097"/>
                    <a:pt x="18330" y="18097"/>
                  </a:cubicBezTo>
                  <a:cubicBezTo>
                    <a:pt x="18405" y="18097"/>
                    <a:pt x="18480" y="18080"/>
                    <a:pt x="18547" y="18047"/>
                  </a:cubicBezTo>
                  <a:lnTo>
                    <a:pt x="32257" y="10641"/>
                  </a:lnTo>
                  <a:lnTo>
                    <a:pt x="13844"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08" name="Google Shape;2108;p93"/>
            <p:cNvSpPr/>
            <p:nvPr/>
          </p:nvSpPr>
          <p:spPr>
            <a:xfrm>
              <a:off x="5831512" y="3585699"/>
              <a:ext cx="15423" cy="7371"/>
            </a:xfrm>
            <a:custGeom>
              <a:avLst/>
              <a:gdLst/>
              <a:ahLst/>
              <a:cxnLst/>
              <a:rect l="l" t="t" r="r" b="b"/>
              <a:pathLst>
                <a:path w="768" h="368" extrusionOk="0">
                  <a:moveTo>
                    <a:pt x="367" y="0"/>
                  </a:moveTo>
                  <a:cubicBezTo>
                    <a:pt x="301" y="0"/>
                    <a:pt x="201" y="0"/>
                    <a:pt x="134" y="33"/>
                  </a:cubicBezTo>
                  <a:cubicBezTo>
                    <a:pt x="101" y="33"/>
                    <a:pt x="101" y="33"/>
                    <a:pt x="101" y="67"/>
                  </a:cubicBezTo>
                  <a:cubicBezTo>
                    <a:pt x="1" y="134"/>
                    <a:pt x="34" y="234"/>
                    <a:pt x="167" y="300"/>
                  </a:cubicBezTo>
                  <a:cubicBezTo>
                    <a:pt x="201" y="334"/>
                    <a:pt x="267" y="334"/>
                    <a:pt x="301" y="367"/>
                  </a:cubicBezTo>
                  <a:lnTo>
                    <a:pt x="568" y="367"/>
                  </a:lnTo>
                  <a:cubicBezTo>
                    <a:pt x="568" y="367"/>
                    <a:pt x="601" y="334"/>
                    <a:pt x="634" y="334"/>
                  </a:cubicBezTo>
                  <a:cubicBezTo>
                    <a:pt x="768" y="267"/>
                    <a:pt x="734" y="134"/>
                    <a:pt x="601" y="67"/>
                  </a:cubicBezTo>
                  <a:cubicBezTo>
                    <a:pt x="534" y="33"/>
                    <a:pt x="468" y="0"/>
                    <a:pt x="36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09" name="Google Shape;2109;p93"/>
            <p:cNvSpPr/>
            <p:nvPr/>
          </p:nvSpPr>
          <p:spPr>
            <a:xfrm>
              <a:off x="5219899" y="3526230"/>
              <a:ext cx="369799" cy="242543"/>
            </a:xfrm>
            <a:custGeom>
              <a:avLst/>
              <a:gdLst/>
              <a:ahLst/>
              <a:cxnLst/>
              <a:rect l="l" t="t" r="r" b="b"/>
              <a:pathLst>
                <a:path w="18414" h="12109" extrusionOk="0">
                  <a:moveTo>
                    <a:pt x="167" y="0"/>
                  </a:moveTo>
                  <a:lnTo>
                    <a:pt x="167" y="0"/>
                  </a:lnTo>
                  <a:cubicBezTo>
                    <a:pt x="67" y="67"/>
                    <a:pt x="34" y="200"/>
                    <a:pt x="0" y="334"/>
                  </a:cubicBezTo>
                  <a:lnTo>
                    <a:pt x="0" y="1301"/>
                  </a:lnTo>
                  <a:cubicBezTo>
                    <a:pt x="34" y="1468"/>
                    <a:pt x="101" y="1601"/>
                    <a:pt x="234" y="1702"/>
                  </a:cubicBezTo>
                  <a:lnTo>
                    <a:pt x="18213" y="12042"/>
                  </a:lnTo>
                  <a:cubicBezTo>
                    <a:pt x="18280" y="12076"/>
                    <a:pt x="18347" y="12109"/>
                    <a:pt x="18414" y="12109"/>
                  </a:cubicBezTo>
                  <a:lnTo>
                    <a:pt x="18414" y="10641"/>
                  </a:lnTo>
                  <a:cubicBezTo>
                    <a:pt x="18347" y="10641"/>
                    <a:pt x="18280" y="10608"/>
                    <a:pt x="18213" y="10575"/>
                  </a:cubicBezTo>
                  <a:lnTo>
                    <a:pt x="234" y="200"/>
                  </a:lnTo>
                  <a:cubicBezTo>
                    <a:pt x="134" y="167"/>
                    <a:pt x="134" y="67"/>
                    <a:pt x="167" y="0"/>
                  </a:cubicBezTo>
                  <a:close/>
                </a:path>
              </a:pathLst>
            </a:custGeom>
            <a:solidFill>
              <a:srgbClr val="E6E6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10" name="Google Shape;2110;p93"/>
            <p:cNvSpPr/>
            <p:nvPr/>
          </p:nvSpPr>
          <p:spPr>
            <a:xfrm>
              <a:off x="5838882" y="3548744"/>
              <a:ext cx="54946" cy="85748"/>
            </a:xfrm>
            <a:custGeom>
              <a:avLst/>
              <a:gdLst/>
              <a:ahLst/>
              <a:cxnLst/>
              <a:rect l="l" t="t" r="r" b="b"/>
              <a:pathLst>
                <a:path w="2736" h="4281" extrusionOk="0">
                  <a:moveTo>
                    <a:pt x="1771" y="1"/>
                  </a:moveTo>
                  <a:cubicBezTo>
                    <a:pt x="1592" y="1"/>
                    <a:pt x="1415" y="52"/>
                    <a:pt x="1268" y="144"/>
                  </a:cubicBezTo>
                  <a:cubicBezTo>
                    <a:pt x="634" y="611"/>
                    <a:pt x="201" y="1278"/>
                    <a:pt x="0" y="2045"/>
                  </a:cubicBezTo>
                  <a:lnTo>
                    <a:pt x="334" y="2079"/>
                  </a:lnTo>
                  <a:cubicBezTo>
                    <a:pt x="467" y="1411"/>
                    <a:pt x="868" y="811"/>
                    <a:pt x="1435" y="411"/>
                  </a:cubicBezTo>
                  <a:cubicBezTo>
                    <a:pt x="1535" y="344"/>
                    <a:pt x="1702" y="311"/>
                    <a:pt x="1835" y="311"/>
                  </a:cubicBezTo>
                  <a:cubicBezTo>
                    <a:pt x="1855" y="301"/>
                    <a:pt x="1877" y="297"/>
                    <a:pt x="1901" y="297"/>
                  </a:cubicBezTo>
                  <a:cubicBezTo>
                    <a:pt x="1958" y="297"/>
                    <a:pt x="2021" y="320"/>
                    <a:pt x="2069" y="344"/>
                  </a:cubicBezTo>
                  <a:cubicBezTo>
                    <a:pt x="2335" y="611"/>
                    <a:pt x="2502" y="1011"/>
                    <a:pt x="2436" y="1411"/>
                  </a:cubicBezTo>
                  <a:cubicBezTo>
                    <a:pt x="2402" y="2379"/>
                    <a:pt x="1835" y="3480"/>
                    <a:pt x="1168" y="3880"/>
                  </a:cubicBezTo>
                  <a:cubicBezTo>
                    <a:pt x="1068" y="3955"/>
                    <a:pt x="949" y="3993"/>
                    <a:pt x="826" y="3993"/>
                  </a:cubicBezTo>
                  <a:cubicBezTo>
                    <a:pt x="784" y="3993"/>
                    <a:pt x="743" y="3988"/>
                    <a:pt x="701" y="3980"/>
                  </a:cubicBezTo>
                  <a:lnTo>
                    <a:pt x="367" y="4180"/>
                  </a:lnTo>
                  <a:cubicBezTo>
                    <a:pt x="501" y="4247"/>
                    <a:pt x="634" y="4280"/>
                    <a:pt x="768" y="4280"/>
                  </a:cubicBezTo>
                  <a:cubicBezTo>
                    <a:pt x="968" y="4280"/>
                    <a:pt x="1135" y="4213"/>
                    <a:pt x="1301" y="4113"/>
                  </a:cubicBezTo>
                  <a:cubicBezTo>
                    <a:pt x="2069" y="3713"/>
                    <a:pt x="2669" y="2479"/>
                    <a:pt x="2702" y="1411"/>
                  </a:cubicBezTo>
                  <a:cubicBezTo>
                    <a:pt x="2736" y="778"/>
                    <a:pt x="2536" y="311"/>
                    <a:pt x="2202" y="111"/>
                  </a:cubicBezTo>
                  <a:cubicBezTo>
                    <a:pt x="2067" y="35"/>
                    <a:pt x="1918" y="1"/>
                    <a:pt x="177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11" name="Google Shape;2111;p93"/>
            <p:cNvSpPr/>
            <p:nvPr/>
          </p:nvSpPr>
          <p:spPr>
            <a:xfrm>
              <a:off x="5219899" y="3312430"/>
              <a:ext cx="698710" cy="419268"/>
            </a:xfrm>
            <a:custGeom>
              <a:avLst/>
              <a:gdLst/>
              <a:ahLst/>
              <a:cxnLst/>
              <a:rect l="l" t="t" r="r" b="b"/>
              <a:pathLst>
                <a:path w="34792" h="20932" extrusionOk="0">
                  <a:moveTo>
                    <a:pt x="16379" y="0"/>
                  </a:moveTo>
                  <a:lnTo>
                    <a:pt x="201" y="9874"/>
                  </a:lnTo>
                  <a:cubicBezTo>
                    <a:pt x="101" y="9940"/>
                    <a:pt x="34" y="10041"/>
                    <a:pt x="0" y="10174"/>
                  </a:cubicBezTo>
                  <a:cubicBezTo>
                    <a:pt x="34" y="10274"/>
                    <a:pt x="101" y="10407"/>
                    <a:pt x="201" y="10441"/>
                  </a:cubicBezTo>
                  <a:lnTo>
                    <a:pt x="18247" y="20882"/>
                  </a:lnTo>
                  <a:cubicBezTo>
                    <a:pt x="18297" y="20915"/>
                    <a:pt x="18355" y="20932"/>
                    <a:pt x="18418" y="20932"/>
                  </a:cubicBezTo>
                  <a:cubicBezTo>
                    <a:pt x="18480" y="20932"/>
                    <a:pt x="18547" y="20915"/>
                    <a:pt x="18614" y="20882"/>
                  </a:cubicBezTo>
                  <a:lnTo>
                    <a:pt x="34792" y="11008"/>
                  </a:lnTo>
                  <a:lnTo>
                    <a:pt x="34792" y="10641"/>
                  </a:lnTo>
                  <a:lnTo>
                    <a:pt x="16379"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12" name="Google Shape;2112;p93"/>
            <p:cNvSpPr/>
            <p:nvPr/>
          </p:nvSpPr>
          <p:spPr>
            <a:xfrm>
              <a:off x="5219236" y="3510186"/>
              <a:ext cx="370462" cy="221171"/>
            </a:xfrm>
            <a:custGeom>
              <a:avLst/>
              <a:gdLst/>
              <a:ahLst/>
              <a:cxnLst/>
              <a:rect l="l" t="t" r="r" b="b"/>
              <a:pathLst>
                <a:path w="18447" h="11042" extrusionOk="0">
                  <a:moveTo>
                    <a:pt x="234" y="1"/>
                  </a:moveTo>
                  <a:lnTo>
                    <a:pt x="234" y="1"/>
                  </a:lnTo>
                  <a:cubicBezTo>
                    <a:pt x="221" y="5"/>
                    <a:pt x="211" y="10"/>
                    <a:pt x="202" y="17"/>
                  </a:cubicBezTo>
                  <a:lnTo>
                    <a:pt x="202" y="17"/>
                  </a:lnTo>
                  <a:cubicBezTo>
                    <a:pt x="212" y="11"/>
                    <a:pt x="222" y="6"/>
                    <a:pt x="234" y="1"/>
                  </a:cubicBezTo>
                  <a:close/>
                  <a:moveTo>
                    <a:pt x="202" y="17"/>
                  </a:moveTo>
                  <a:lnTo>
                    <a:pt x="202" y="17"/>
                  </a:lnTo>
                  <a:cubicBezTo>
                    <a:pt x="1" y="135"/>
                    <a:pt x="11" y="473"/>
                    <a:pt x="234" y="568"/>
                  </a:cubicBezTo>
                  <a:lnTo>
                    <a:pt x="18280" y="11009"/>
                  </a:lnTo>
                  <a:cubicBezTo>
                    <a:pt x="18347" y="11009"/>
                    <a:pt x="18380" y="11042"/>
                    <a:pt x="18447" y="11042"/>
                  </a:cubicBezTo>
                  <a:lnTo>
                    <a:pt x="18447" y="10675"/>
                  </a:lnTo>
                  <a:cubicBezTo>
                    <a:pt x="18380" y="10675"/>
                    <a:pt x="18313" y="10675"/>
                    <a:pt x="18280" y="10642"/>
                  </a:cubicBezTo>
                  <a:lnTo>
                    <a:pt x="234" y="201"/>
                  </a:lnTo>
                  <a:cubicBezTo>
                    <a:pt x="146" y="172"/>
                    <a:pt x="135" y="65"/>
                    <a:pt x="202" y="17"/>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13" name="Google Shape;2113;p93"/>
            <p:cNvSpPr/>
            <p:nvPr/>
          </p:nvSpPr>
          <p:spPr>
            <a:xfrm>
              <a:off x="5221907" y="3312430"/>
              <a:ext cx="696702" cy="411596"/>
            </a:xfrm>
            <a:custGeom>
              <a:avLst/>
              <a:gdLst/>
              <a:ahLst/>
              <a:cxnLst/>
              <a:rect l="l" t="t" r="r" b="b"/>
              <a:pathLst>
                <a:path w="34692" h="20549" extrusionOk="0">
                  <a:moveTo>
                    <a:pt x="16279" y="0"/>
                  </a:moveTo>
                  <a:lnTo>
                    <a:pt x="101" y="9874"/>
                  </a:lnTo>
                  <a:cubicBezTo>
                    <a:pt x="1" y="9907"/>
                    <a:pt x="1" y="10041"/>
                    <a:pt x="101" y="10074"/>
                  </a:cubicBezTo>
                  <a:lnTo>
                    <a:pt x="18147" y="20515"/>
                  </a:lnTo>
                  <a:cubicBezTo>
                    <a:pt x="18214" y="20548"/>
                    <a:pt x="18247" y="20548"/>
                    <a:pt x="18314" y="20548"/>
                  </a:cubicBezTo>
                  <a:cubicBezTo>
                    <a:pt x="18380" y="20548"/>
                    <a:pt x="18447" y="20548"/>
                    <a:pt x="18514" y="20515"/>
                  </a:cubicBezTo>
                  <a:lnTo>
                    <a:pt x="34692" y="10608"/>
                  </a:lnTo>
                  <a:lnTo>
                    <a:pt x="16279"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14" name="Google Shape;2114;p93"/>
            <p:cNvSpPr/>
            <p:nvPr/>
          </p:nvSpPr>
          <p:spPr>
            <a:xfrm>
              <a:off x="5589678" y="3524888"/>
              <a:ext cx="328931" cy="206469"/>
            </a:xfrm>
            <a:custGeom>
              <a:avLst/>
              <a:gdLst/>
              <a:ahLst/>
              <a:cxnLst/>
              <a:rect l="l" t="t" r="r" b="b"/>
              <a:pathLst>
                <a:path w="16379" h="10308" extrusionOk="0">
                  <a:moveTo>
                    <a:pt x="16379" y="1"/>
                  </a:moveTo>
                  <a:lnTo>
                    <a:pt x="201" y="9908"/>
                  </a:lnTo>
                  <a:cubicBezTo>
                    <a:pt x="134" y="9941"/>
                    <a:pt x="67" y="9941"/>
                    <a:pt x="1" y="9941"/>
                  </a:cubicBezTo>
                  <a:lnTo>
                    <a:pt x="1" y="10308"/>
                  </a:lnTo>
                  <a:cubicBezTo>
                    <a:pt x="67" y="10308"/>
                    <a:pt x="134" y="10275"/>
                    <a:pt x="201" y="10275"/>
                  </a:cubicBezTo>
                  <a:lnTo>
                    <a:pt x="16379" y="368"/>
                  </a:lnTo>
                  <a:lnTo>
                    <a:pt x="16379"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15" name="Google Shape;2115;p93"/>
            <p:cNvSpPr/>
            <p:nvPr/>
          </p:nvSpPr>
          <p:spPr>
            <a:xfrm>
              <a:off x="5913247" y="3525549"/>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16" name="Google Shape;2116;p93"/>
            <p:cNvSpPr/>
            <p:nvPr/>
          </p:nvSpPr>
          <p:spPr>
            <a:xfrm>
              <a:off x="5913247" y="3525549"/>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17" name="Google Shape;2117;p93"/>
            <p:cNvSpPr/>
            <p:nvPr/>
          </p:nvSpPr>
          <p:spPr>
            <a:xfrm>
              <a:off x="5216545" y="3309085"/>
              <a:ext cx="693368" cy="398897"/>
            </a:xfrm>
            <a:custGeom>
              <a:avLst/>
              <a:gdLst/>
              <a:ahLst/>
              <a:cxnLst/>
              <a:rect l="l" t="t" r="r" b="b"/>
              <a:pathLst>
                <a:path w="34526" h="19915" extrusionOk="0">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18" name="Google Shape;2118;p93"/>
            <p:cNvSpPr/>
            <p:nvPr/>
          </p:nvSpPr>
          <p:spPr>
            <a:xfrm>
              <a:off x="5216545" y="3309085"/>
              <a:ext cx="693368" cy="398897"/>
            </a:xfrm>
            <a:custGeom>
              <a:avLst/>
              <a:gdLst/>
              <a:ahLst/>
              <a:cxnLst/>
              <a:rect l="l" t="t" r="r" b="b"/>
              <a:pathLst>
                <a:path w="34526" h="19915" extrusionOk="0">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19" name="Google Shape;2119;p93"/>
            <p:cNvSpPr/>
            <p:nvPr/>
          </p:nvSpPr>
          <p:spPr>
            <a:xfrm>
              <a:off x="5216545" y="3301734"/>
              <a:ext cx="694714" cy="399558"/>
            </a:xfrm>
            <a:custGeom>
              <a:avLst/>
              <a:gdLst/>
              <a:ahLst/>
              <a:cxnLst/>
              <a:rect l="l" t="t" r="r" b="b"/>
              <a:pathLst>
                <a:path w="34593" h="19948" extrusionOk="0">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20" name="Google Shape;2120;p93"/>
            <p:cNvSpPr/>
            <p:nvPr/>
          </p:nvSpPr>
          <p:spPr>
            <a:xfrm>
              <a:off x="5216545" y="3301734"/>
              <a:ext cx="694714" cy="399558"/>
            </a:xfrm>
            <a:custGeom>
              <a:avLst/>
              <a:gdLst/>
              <a:ahLst/>
              <a:cxnLst/>
              <a:rect l="l" t="t" r="r" b="b"/>
              <a:pathLst>
                <a:path w="34593" h="19948" extrusionOk="0">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21" name="Google Shape;2121;p93"/>
            <p:cNvSpPr/>
            <p:nvPr/>
          </p:nvSpPr>
          <p:spPr>
            <a:xfrm>
              <a:off x="5256068" y="3301734"/>
              <a:ext cx="645130" cy="370835"/>
            </a:xfrm>
            <a:custGeom>
              <a:avLst/>
              <a:gdLst/>
              <a:ahLst/>
              <a:cxnLst/>
              <a:rect l="l" t="t" r="r" b="b"/>
              <a:pathLst>
                <a:path w="32124" h="18514" extrusionOk="0">
                  <a:moveTo>
                    <a:pt x="13940" y="0"/>
                  </a:moveTo>
                  <a:cubicBezTo>
                    <a:pt x="13794" y="0"/>
                    <a:pt x="13644" y="34"/>
                    <a:pt x="13510" y="100"/>
                  </a:cubicBezTo>
                  <a:lnTo>
                    <a:pt x="1702" y="6905"/>
                  </a:lnTo>
                  <a:lnTo>
                    <a:pt x="1" y="5905"/>
                  </a:lnTo>
                  <a:lnTo>
                    <a:pt x="1" y="7906"/>
                  </a:lnTo>
                  <a:lnTo>
                    <a:pt x="18414" y="18514"/>
                  </a:lnTo>
                  <a:lnTo>
                    <a:pt x="31924" y="10708"/>
                  </a:lnTo>
                  <a:cubicBezTo>
                    <a:pt x="32057" y="10641"/>
                    <a:pt x="32124" y="10508"/>
                    <a:pt x="32090" y="10374"/>
                  </a:cubicBezTo>
                  <a:lnTo>
                    <a:pt x="32090" y="8573"/>
                  </a:lnTo>
                  <a:lnTo>
                    <a:pt x="30556" y="9474"/>
                  </a:lnTo>
                  <a:lnTo>
                    <a:pt x="14344" y="100"/>
                  </a:lnTo>
                  <a:cubicBezTo>
                    <a:pt x="14228" y="34"/>
                    <a:pt x="14086" y="0"/>
                    <a:pt x="1394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22" name="Google Shape;2122;p93"/>
            <p:cNvSpPr/>
            <p:nvPr/>
          </p:nvSpPr>
          <p:spPr>
            <a:xfrm>
              <a:off x="5256068" y="3261634"/>
              <a:ext cx="645813" cy="371516"/>
            </a:xfrm>
            <a:custGeom>
              <a:avLst/>
              <a:gdLst/>
              <a:ahLst/>
              <a:cxnLst/>
              <a:rect l="l" t="t" r="r" b="b"/>
              <a:pathLst>
                <a:path w="32158" h="18548" extrusionOk="0">
                  <a:moveTo>
                    <a:pt x="13927" y="1"/>
                  </a:moveTo>
                  <a:cubicBezTo>
                    <a:pt x="13786" y="1"/>
                    <a:pt x="13644" y="34"/>
                    <a:pt x="13510" y="101"/>
                  </a:cubicBezTo>
                  <a:lnTo>
                    <a:pt x="1" y="7907"/>
                  </a:lnTo>
                  <a:lnTo>
                    <a:pt x="18414" y="18547"/>
                  </a:lnTo>
                  <a:lnTo>
                    <a:pt x="31924" y="10742"/>
                  </a:lnTo>
                  <a:cubicBezTo>
                    <a:pt x="32157" y="10642"/>
                    <a:pt x="32157" y="10342"/>
                    <a:pt x="31924" y="10242"/>
                  </a:cubicBezTo>
                  <a:lnTo>
                    <a:pt x="14344" y="101"/>
                  </a:lnTo>
                  <a:cubicBezTo>
                    <a:pt x="14211" y="34"/>
                    <a:pt x="14069" y="1"/>
                    <a:pt x="13927"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23" name="Google Shape;2123;p93"/>
            <p:cNvSpPr/>
            <p:nvPr/>
          </p:nvSpPr>
          <p:spPr>
            <a:xfrm>
              <a:off x="5256068" y="3419991"/>
              <a:ext cx="369799" cy="252578"/>
            </a:xfrm>
            <a:custGeom>
              <a:avLst/>
              <a:gdLst/>
              <a:ahLst/>
              <a:cxnLst/>
              <a:rect l="l" t="t" r="r" b="b"/>
              <a:pathLst>
                <a:path w="18414" h="12610" extrusionOk="0">
                  <a:moveTo>
                    <a:pt x="1" y="1"/>
                  </a:moveTo>
                  <a:lnTo>
                    <a:pt x="1" y="2002"/>
                  </a:lnTo>
                  <a:lnTo>
                    <a:pt x="18414" y="12610"/>
                  </a:lnTo>
                  <a:lnTo>
                    <a:pt x="18414" y="10641"/>
                  </a:lnTo>
                  <a:lnTo>
                    <a:pt x="1" y="1"/>
                  </a:lnTo>
                  <a:close/>
                </a:path>
              </a:pathLst>
            </a:custGeom>
            <a:solidFill>
              <a:srgbClr val="E6E6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24" name="Google Shape;2124;p93"/>
            <p:cNvSpPr/>
            <p:nvPr/>
          </p:nvSpPr>
          <p:spPr>
            <a:xfrm>
              <a:off x="5618476" y="3611077"/>
              <a:ext cx="14761" cy="7872"/>
            </a:xfrm>
            <a:custGeom>
              <a:avLst/>
              <a:gdLst/>
              <a:ahLst/>
              <a:cxnLst/>
              <a:rect l="l" t="t" r="r" b="b"/>
              <a:pathLst>
                <a:path w="735" h="393" extrusionOk="0">
                  <a:moveTo>
                    <a:pt x="368" y="1"/>
                  </a:moveTo>
                  <a:cubicBezTo>
                    <a:pt x="268" y="1"/>
                    <a:pt x="168" y="1"/>
                    <a:pt x="101" y="34"/>
                  </a:cubicBezTo>
                  <a:cubicBezTo>
                    <a:pt x="1" y="134"/>
                    <a:pt x="1" y="234"/>
                    <a:pt x="134" y="301"/>
                  </a:cubicBezTo>
                  <a:cubicBezTo>
                    <a:pt x="168" y="334"/>
                    <a:pt x="234" y="368"/>
                    <a:pt x="301" y="368"/>
                  </a:cubicBezTo>
                  <a:cubicBezTo>
                    <a:pt x="335" y="384"/>
                    <a:pt x="368" y="393"/>
                    <a:pt x="405" y="393"/>
                  </a:cubicBezTo>
                  <a:cubicBezTo>
                    <a:pt x="443" y="393"/>
                    <a:pt x="485" y="384"/>
                    <a:pt x="535" y="368"/>
                  </a:cubicBezTo>
                  <a:cubicBezTo>
                    <a:pt x="568" y="368"/>
                    <a:pt x="601" y="368"/>
                    <a:pt x="601" y="334"/>
                  </a:cubicBezTo>
                  <a:cubicBezTo>
                    <a:pt x="735" y="268"/>
                    <a:pt x="735" y="134"/>
                    <a:pt x="568" y="67"/>
                  </a:cubicBezTo>
                  <a:cubicBezTo>
                    <a:pt x="501" y="34"/>
                    <a:pt x="435" y="1"/>
                    <a:pt x="3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25" name="Google Shape;2125;p93"/>
            <p:cNvSpPr/>
            <p:nvPr/>
          </p:nvSpPr>
          <p:spPr>
            <a:xfrm>
              <a:off x="5578954" y="3605068"/>
              <a:ext cx="50266" cy="62834"/>
            </a:xfrm>
            <a:custGeom>
              <a:avLst/>
              <a:gdLst/>
              <a:ahLst/>
              <a:cxnLst/>
              <a:rect l="l" t="t" r="r" b="b"/>
              <a:pathLst>
                <a:path w="2503" h="3137" extrusionOk="0">
                  <a:moveTo>
                    <a:pt x="1735" y="0"/>
                  </a:moveTo>
                  <a:cubicBezTo>
                    <a:pt x="1535" y="34"/>
                    <a:pt x="1335" y="67"/>
                    <a:pt x="1168" y="201"/>
                  </a:cubicBezTo>
                  <a:cubicBezTo>
                    <a:pt x="468" y="634"/>
                    <a:pt x="68" y="1368"/>
                    <a:pt x="34" y="2169"/>
                  </a:cubicBezTo>
                  <a:cubicBezTo>
                    <a:pt x="1" y="2402"/>
                    <a:pt x="101" y="2669"/>
                    <a:pt x="234" y="2836"/>
                  </a:cubicBezTo>
                  <a:cubicBezTo>
                    <a:pt x="368" y="3036"/>
                    <a:pt x="601" y="3136"/>
                    <a:pt x="835" y="3136"/>
                  </a:cubicBezTo>
                  <a:cubicBezTo>
                    <a:pt x="1035" y="3136"/>
                    <a:pt x="1235" y="3069"/>
                    <a:pt x="1402" y="2969"/>
                  </a:cubicBezTo>
                  <a:cubicBezTo>
                    <a:pt x="1435" y="2936"/>
                    <a:pt x="1469" y="2936"/>
                    <a:pt x="1502" y="2903"/>
                  </a:cubicBezTo>
                  <a:lnTo>
                    <a:pt x="1268" y="2769"/>
                  </a:lnTo>
                  <a:cubicBezTo>
                    <a:pt x="1111" y="2853"/>
                    <a:pt x="963" y="2892"/>
                    <a:pt x="832" y="2892"/>
                  </a:cubicBezTo>
                  <a:cubicBezTo>
                    <a:pt x="494" y="2892"/>
                    <a:pt x="268" y="2626"/>
                    <a:pt x="268" y="2169"/>
                  </a:cubicBezTo>
                  <a:cubicBezTo>
                    <a:pt x="301" y="1435"/>
                    <a:pt x="668" y="768"/>
                    <a:pt x="1268" y="401"/>
                  </a:cubicBezTo>
                  <a:cubicBezTo>
                    <a:pt x="1397" y="291"/>
                    <a:pt x="1546" y="241"/>
                    <a:pt x="1692" y="241"/>
                  </a:cubicBezTo>
                  <a:cubicBezTo>
                    <a:pt x="1812" y="241"/>
                    <a:pt x="1931" y="274"/>
                    <a:pt x="2036" y="334"/>
                  </a:cubicBezTo>
                  <a:cubicBezTo>
                    <a:pt x="2169" y="401"/>
                    <a:pt x="2236" y="534"/>
                    <a:pt x="2269" y="668"/>
                  </a:cubicBezTo>
                  <a:lnTo>
                    <a:pt x="2503" y="668"/>
                  </a:lnTo>
                  <a:cubicBezTo>
                    <a:pt x="2469" y="534"/>
                    <a:pt x="2403" y="401"/>
                    <a:pt x="2336" y="301"/>
                  </a:cubicBezTo>
                  <a:cubicBezTo>
                    <a:pt x="2169" y="101"/>
                    <a:pt x="1969" y="0"/>
                    <a:pt x="173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26" name="Google Shape;2126;p93"/>
            <p:cNvSpPr/>
            <p:nvPr/>
          </p:nvSpPr>
          <p:spPr>
            <a:xfrm>
              <a:off x="5591024" y="3455404"/>
              <a:ext cx="318890" cy="163044"/>
            </a:xfrm>
            <a:custGeom>
              <a:avLst/>
              <a:gdLst/>
              <a:ahLst/>
              <a:cxnLst/>
              <a:rect l="l" t="t" r="r" b="b"/>
              <a:pathLst>
                <a:path w="15879" h="8140" extrusionOk="0">
                  <a:moveTo>
                    <a:pt x="15878" y="0"/>
                  </a:moveTo>
                  <a:lnTo>
                    <a:pt x="0" y="7773"/>
                  </a:lnTo>
                  <a:lnTo>
                    <a:pt x="0" y="8140"/>
                  </a:lnTo>
                  <a:lnTo>
                    <a:pt x="15678" y="634"/>
                  </a:lnTo>
                  <a:cubicBezTo>
                    <a:pt x="15812" y="534"/>
                    <a:pt x="15878" y="401"/>
                    <a:pt x="15878" y="267"/>
                  </a:cubicBezTo>
                  <a:lnTo>
                    <a:pt x="15878"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27" name="Google Shape;2127;p93"/>
            <p:cNvSpPr/>
            <p:nvPr/>
          </p:nvSpPr>
          <p:spPr>
            <a:xfrm>
              <a:off x="5591024" y="3455404"/>
              <a:ext cx="318890" cy="163044"/>
            </a:xfrm>
            <a:custGeom>
              <a:avLst/>
              <a:gdLst/>
              <a:ahLst/>
              <a:cxnLst/>
              <a:rect l="l" t="t" r="r" b="b"/>
              <a:pathLst>
                <a:path w="15879" h="8140" extrusionOk="0">
                  <a:moveTo>
                    <a:pt x="15878" y="0"/>
                  </a:moveTo>
                  <a:lnTo>
                    <a:pt x="0" y="7773"/>
                  </a:lnTo>
                  <a:lnTo>
                    <a:pt x="0" y="8140"/>
                  </a:lnTo>
                  <a:lnTo>
                    <a:pt x="15678" y="634"/>
                  </a:lnTo>
                  <a:cubicBezTo>
                    <a:pt x="15812" y="534"/>
                    <a:pt x="15878" y="401"/>
                    <a:pt x="15878" y="267"/>
                  </a:cubicBezTo>
                  <a:lnTo>
                    <a:pt x="158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28" name="Google Shape;2128;p93"/>
            <p:cNvSpPr/>
            <p:nvPr/>
          </p:nvSpPr>
          <p:spPr>
            <a:xfrm>
              <a:off x="5216545" y="3245610"/>
              <a:ext cx="694714" cy="368171"/>
            </a:xfrm>
            <a:custGeom>
              <a:avLst/>
              <a:gdLst/>
              <a:ahLst/>
              <a:cxnLst/>
              <a:rect l="l" t="t" r="r" b="b"/>
              <a:pathLst>
                <a:path w="34593" h="18381" extrusionOk="0">
                  <a:moveTo>
                    <a:pt x="16362" y="0"/>
                  </a:moveTo>
                  <a:cubicBezTo>
                    <a:pt x="16221" y="0"/>
                    <a:pt x="16079" y="34"/>
                    <a:pt x="15945" y="100"/>
                  </a:cubicBezTo>
                  <a:lnTo>
                    <a:pt x="1" y="7739"/>
                  </a:lnTo>
                  <a:lnTo>
                    <a:pt x="18414" y="18380"/>
                  </a:lnTo>
                  <a:lnTo>
                    <a:pt x="34359" y="10708"/>
                  </a:lnTo>
                  <a:cubicBezTo>
                    <a:pt x="34592" y="10575"/>
                    <a:pt x="34592" y="10374"/>
                    <a:pt x="34359" y="10241"/>
                  </a:cubicBez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29" name="Google Shape;2129;p93"/>
            <p:cNvSpPr/>
            <p:nvPr/>
          </p:nvSpPr>
          <p:spPr>
            <a:xfrm>
              <a:off x="5216545" y="3400622"/>
              <a:ext cx="369799" cy="307360"/>
            </a:xfrm>
            <a:custGeom>
              <a:avLst/>
              <a:gdLst/>
              <a:ahLst/>
              <a:cxnLst/>
              <a:rect l="l" t="t" r="r" b="b"/>
              <a:pathLst>
                <a:path w="18414" h="15345" extrusionOk="0">
                  <a:moveTo>
                    <a:pt x="1" y="0"/>
                  </a:moveTo>
                  <a:lnTo>
                    <a:pt x="1" y="4737"/>
                  </a:lnTo>
                  <a:lnTo>
                    <a:pt x="18414" y="15345"/>
                  </a:lnTo>
                  <a:lnTo>
                    <a:pt x="18414" y="10641"/>
                  </a:lnTo>
                  <a:lnTo>
                    <a:pt x="1"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30" name="Google Shape;2130;p93"/>
            <p:cNvSpPr/>
            <p:nvPr/>
          </p:nvSpPr>
          <p:spPr>
            <a:xfrm>
              <a:off x="5216545" y="3400622"/>
              <a:ext cx="369799" cy="307360"/>
            </a:xfrm>
            <a:custGeom>
              <a:avLst/>
              <a:gdLst/>
              <a:ahLst/>
              <a:cxnLst/>
              <a:rect l="l" t="t" r="r" b="b"/>
              <a:pathLst>
                <a:path w="18414" h="15345" extrusionOk="0">
                  <a:moveTo>
                    <a:pt x="1" y="0"/>
                  </a:moveTo>
                  <a:lnTo>
                    <a:pt x="1" y="4737"/>
                  </a:lnTo>
                  <a:lnTo>
                    <a:pt x="18414" y="15345"/>
                  </a:lnTo>
                  <a:lnTo>
                    <a:pt x="18414" y="10641"/>
                  </a:lnTo>
                  <a:lnTo>
                    <a:pt x="1"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31" name="Google Shape;2131;p93"/>
            <p:cNvSpPr/>
            <p:nvPr/>
          </p:nvSpPr>
          <p:spPr>
            <a:xfrm>
              <a:off x="5479144" y="3585018"/>
              <a:ext cx="50929" cy="62153"/>
            </a:xfrm>
            <a:custGeom>
              <a:avLst/>
              <a:gdLst/>
              <a:ahLst/>
              <a:cxnLst/>
              <a:rect l="l" t="t" r="r" b="b"/>
              <a:pathLst>
                <a:path w="2536" h="3103" extrusionOk="0">
                  <a:moveTo>
                    <a:pt x="801" y="1"/>
                  </a:moveTo>
                  <a:cubicBezTo>
                    <a:pt x="334" y="1"/>
                    <a:pt x="1" y="368"/>
                    <a:pt x="1" y="968"/>
                  </a:cubicBezTo>
                  <a:cubicBezTo>
                    <a:pt x="34" y="1769"/>
                    <a:pt x="468" y="2503"/>
                    <a:pt x="1135" y="2936"/>
                  </a:cubicBezTo>
                  <a:cubicBezTo>
                    <a:pt x="1302" y="3036"/>
                    <a:pt x="1502" y="3103"/>
                    <a:pt x="1702" y="3103"/>
                  </a:cubicBezTo>
                  <a:cubicBezTo>
                    <a:pt x="1935" y="3103"/>
                    <a:pt x="2169" y="3003"/>
                    <a:pt x="2302" y="2836"/>
                  </a:cubicBezTo>
                  <a:cubicBezTo>
                    <a:pt x="2436" y="2636"/>
                    <a:pt x="2536" y="2402"/>
                    <a:pt x="2502" y="2136"/>
                  </a:cubicBezTo>
                  <a:cubicBezTo>
                    <a:pt x="2469" y="1335"/>
                    <a:pt x="2035" y="601"/>
                    <a:pt x="1368" y="168"/>
                  </a:cubicBezTo>
                  <a:cubicBezTo>
                    <a:pt x="1202" y="67"/>
                    <a:pt x="1001" y="1"/>
                    <a:pt x="8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32" name="Google Shape;2132;p93"/>
            <p:cNvSpPr/>
            <p:nvPr/>
          </p:nvSpPr>
          <p:spPr>
            <a:xfrm>
              <a:off x="5483843" y="3589906"/>
              <a:ext cx="40868" cy="52799"/>
            </a:xfrm>
            <a:custGeom>
              <a:avLst/>
              <a:gdLst/>
              <a:ahLst/>
              <a:cxnLst/>
              <a:rect l="l" t="t" r="r" b="b"/>
              <a:pathLst>
                <a:path w="2035" h="2636" extrusionOk="0">
                  <a:moveTo>
                    <a:pt x="592" y="1"/>
                  </a:moveTo>
                  <a:cubicBezTo>
                    <a:pt x="243" y="1"/>
                    <a:pt x="0" y="267"/>
                    <a:pt x="0" y="724"/>
                  </a:cubicBezTo>
                  <a:cubicBezTo>
                    <a:pt x="34" y="1458"/>
                    <a:pt x="434" y="2092"/>
                    <a:pt x="1034" y="2492"/>
                  </a:cubicBezTo>
                  <a:cubicBezTo>
                    <a:pt x="1200" y="2589"/>
                    <a:pt x="1354" y="2636"/>
                    <a:pt x="1489" y="2636"/>
                  </a:cubicBezTo>
                  <a:cubicBezTo>
                    <a:pt x="1818" y="2636"/>
                    <a:pt x="2035" y="2364"/>
                    <a:pt x="2035" y="1892"/>
                  </a:cubicBezTo>
                  <a:cubicBezTo>
                    <a:pt x="2002" y="1191"/>
                    <a:pt x="1635" y="524"/>
                    <a:pt x="1034" y="124"/>
                  </a:cubicBezTo>
                  <a:cubicBezTo>
                    <a:pt x="876" y="40"/>
                    <a:pt x="726" y="1"/>
                    <a:pt x="592"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33" name="Google Shape;2133;p93"/>
            <p:cNvSpPr/>
            <p:nvPr/>
          </p:nvSpPr>
          <p:spPr>
            <a:xfrm>
              <a:off x="5245364" y="3446250"/>
              <a:ext cx="205002" cy="157436"/>
            </a:xfrm>
            <a:custGeom>
              <a:avLst/>
              <a:gdLst/>
              <a:ahLst/>
              <a:cxnLst/>
              <a:rect l="l" t="t" r="r" b="b"/>
              <a:pathLst>
                <a:path w="10208" h="7860" extrusionOk="0">
                  <a:moveTo>
                    <a:pt x="614" y="1"/>
                  </a:moveTo>
                  <a:cubicBezTo>
                    <a:pt x="252" y="1"/>
                    <a:pt x="0" y="303"/>
                    <a:pt x="0" y="824"/>
                  </a:cubicBezTo>
                  <a:lnTo>
                    <a:pt x="0" y="1191"/>
                  </a:lnTo>
                  <a:cubicBezTo>
                    <a:pt x="33" y="1959"/>
                    <a:pt x="434" y="2692"/>
                    <a:pt x="1101" y="3126"/>
                  </a:cubicBezTo>
                  <a:lnTo>
                    <a:pt x="9073" y="7696"/>
                  </a:lnTo>
                  <a:cubicBezTo>
                    <a:pt x="9264" y="7807"/>
                    <a:pt x="9443" y="7860"/>
                    <a:pt x="9600" y="7860"/>
                  </a:cubicBezTo>
                  <a:cubicBezTo>
                    <a:pt x="9963" y="7860"/>
                    <a:pt x="10207" y="7575"/>
                    <a:pt x="10207" y="7062"/>
                  </a:cubicBezTo>
                  <a:lnTo>
                    <a:pt x="10207" y="6695"/>
                  </a:lnTo>
                  <a:cubicBezTo>
                    <a:pt x="10174" y="5895"/>
                    <a:pt x="9740" y="5194"/>
                    <a:pt x="9073" y="4761"/>
                  </a:cubicBezTo>
                  <a:lnTo>
                    <a:pt x="1101" y="157"/>
                  </a:lnTo>
                  <a:cubicBezTo>
                    <a:pt x="927" y="51"/>
                    <a:pt x="761" y="1"/>
                    <a:pt x="614"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34" name="Google Shape;2134;p93"/>
            <p:cNvSpPr/>
            <p:nvPr/>
          </p:nvSpPr>
          <p:spPr>
            <a:xfrm>
              <a:off x="5586324" y="3611077"/>
              <a:ext cx="5382" cy="96905"/>
            </a:xfrm>
            <a:custGeom>
              <a:avLst/>
              <a:gdLst/>
              <a:ahLst/>
              <a:cxnLst/>
              <a:rect l="l" t="t" r="r" b="b"/>
              <a:pathLst>
                <a:path w="268" h="4838" extrusionOk="0">
                  <a:moveTo>
                    <a:pt x="268" y="1"/>
                  </a:moveTo>
                  <a:lnTo>
                    <a:pt x="1" y="134"/>
                  </a:lnTo>
                  <a:lnTo>
                    <a:pt x="1" y="4838"/>
                  </a:lnTo>
                  <a:lnTo>
                    <a:pt x="268" y="4704"/>
                  </a:lnTo>
                  <a:lnTo>
                    <a:pt x="268"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35" name="Google Shape;2135;p93"/>
            <p:cNvSpPr/>
            <p:nvPr/>
          </p:nvSpPr>
          <p:spPr>
            <a:xfrm>
              <a:off x="5586324" y="3611077"/>
              <a:ext cx="5382" cy="96905"/>
            </a:xfrm>
            <a:custGeom>
              <a:avLst/>
              <a:gdLst/>
              <a:ahLst/>
              <a:cxnLst/>
              <a:rect l="l" t="t" r="r" b="b"/>
              <a:pathLst>
                <a:path w="268" h="4838" extrusionOk="0">
                  <a:moveTo>
                    <a:pt x="268" y="1"/>
                  </a:moveTo>
                  <a:lnTo>
                    <a:pt x="1" y="134"/>
                  </a:lnTo>
                  <a:lnTo>
                    <a:pt x="1" y="4838"/>
                  </a:lnTo>
                  <a:lnTo>
                    <a:pt x="268" y="4704"/>
                  </a:lnTo>
                  <a:lnTo>
                    <a:pt x="268"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36" name="Google Shape;2136;p93"/>
            <p:cNvSpPr/>
            <p:nvPr/>
          </p:nvSpPr>
          <p:spPr>
            <a:xfrm>
              <a:off x="5219899" y="3210858"/>
              <a:ext cx="698710" cy="384716"/>
            </a:xfrm>
            <a:custGeom>
              <a:avLst/>
              <a:gdLst/>
              <a:ahLst/>
              <a:cxnLst/>
              <a:rect l="l" t="t" r="r" b="b"/>
              <a:pathLst>
                <a:path w="34792" h="19207" extrusionOk="0">
                  <a:moveTo>
                    <a:pt x="16379" y="1"/>
                  </a:moveTo>
                  <a:lnTo>
                    <a:pt x="201" y="8173"/>
                  </a:lnTo>
                  <a:cubicBezTo>
                    <a:pt x="101" y="8240"/>
                    <a:pt x="34" y="8340"/>
                    <a:pt x="0" y="8473"/>
                  </a:cubicBezTo>
                  <a:cubicBezTo>
                    <a:pt x="34" y="8574"/>
                    <a:pt x="101" y="8674"/>
                    <a:pt x="201" y="8740"/>
                  </a:cubicBezTo>
                  <a:lnTo>
                    <a:pt x="18247" y="19181"/>
                  </a:lnTo>
                  <a:cubicBezTo>
                    <a:pt x="18297" y="19198"/>
                    <a:pt x="18355" y="19206"/>
                    <a:pt x="18418" y="19206"/>
                  </a:cubicBezTo>
                  <a:cubicBezTo>
                    <a:pt x="18480" y="19206"/>
                    <a:pt x="18547" y="19198"/>
                    <a:pt x="18614" y="19181"/>
                  </a:cubicBezTo>
                  <a:lnTo>
                    <a:pt x="34792" y="10975"/>
                  </a:lnTo>
                  <a:lnTo>
                    <a:pt x="34792" y="10608"/>
                  </a:lnTo>
                  <a:lnTo>
                    <a:pt x="16379"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37" name="Google Shape;2137;p93"/>
            <p:cNvSpPr/>
            <p:nvPr/>
          </p:nvSpPr>
          <p:spPr>
            <a:xfrm>
              <a:off x="5219236" y="3374563"/>
              <a:ext cx="370462" cy="220510"/>
            </a:xfrm>
            <a:custGeom>
              <a:avLst/>
              <a:gdLst/>
              <a:ahLst/>
              <a:cxnLst/>
              <a:rect l="l" t="t" r="r" b="b"/>
              <a:pathLst>
                <a:path w="18447" h="11009" extrusionOk="0">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5"/>
                  </a:lnTo>
                  <a:cubicBezTo>
                    <a:pt x="18380" y="10675"/>
                    <a:pt x="18347" y="10641"/>
                    <a:pt x="18280" y="10608"/>
                  </a:cubicBezTo>
                  <a:lnTo>
                    <a:pt x="234" y="200"/>
                  </a:lnTo>
                  <a:cubicBezTo>
                    <a:pt x="145" y="171"/>
                    <a:pt x="135" y="63"/>
                    <a:pt x="203" y="15"/>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38" name="Google Shape;2138;p93"/>
            <p:cNvSpPr/>
            <p:nvPr/>
          </p:nvSpPr>
          <p:spPr>
            <a:xfrm>
              <a:off x="5221907" y="3210858"/>
              <a:ext cx="696702" cy="377525"/>
            </a:xfrm>
            <a:custGeom>
              <a:avLst/>
              <a:gdLst/>
              <a:ahLst/>
              <a:cxnLst/>
              <a:rect l="l" t="t" r="r" b="b"/>
              <a:pathLst>
                <a:path w="34692" h="18848" extrusionOk="0">
                  <a:moveTo>
                    <a:pt x="16279" y="1"/>
                  </a:moveTo>
                  <a:lnTo>
                    <a:pt x="101" y="8173"/>
                  </a:lnTo>
                  <a:cubicBezTo>
                    <a:pt x="1" y="8207"/>
                    <a:pt x="1" y="8340"/>
                    <a:pt x="101" y="8407"/>
                  </a:cubicBezTo>
                  <a:lnTo>
                    <a:pt x="18147" y="18814"/>
                  </a:lnTo>
                  <a:cubicBezTo>
                    <a:pt x="18214" y="18848"/>
                    <a:pt x="18247" y="18848"/>
                    <a:pt x="18314" y="18848"/>
                  </a:cubicBezTo>
                  <a:cubicBezTo>
                    <a:pt x="18380" y="18848"/>
                    <a:pt x="18447" y="18848"/>
                    <a:pt x="18514" y="18814"/>
                  </a:cubicBezTo>
                  <a:lnTo>
                    <a:pt x="34692" y="10608"/>
                  </a:lnTo>
                  <a:lnTo>
                    <a:pt x="16279"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39" name="Google Shape;2139;p93"/>
            <p:cNvSpPr/>
            <p:nvPr/>
          </p:nvSpPr>
          <p:spPr>
            <a:xfrm>
              <a:off x="5589678" y="3423336"/>
              <a:ext cx="328931" cy="171737"/>
            </a:xfrm>
            <a:custGeom>
              <a:avLst/>
              <a:gdLst/>
              <a:ahLst/>
              <a:cxnLst/>
              <a:rect l="l" t="t" r="r" b="b"/>
              <a:pathLst>
                <a:path w="16379" h="8574" extrusionOk="0">
                  <a:moveTo>
                    <a:pt x="16379" y="0"/>
                  </a:moveTo>
                  <a:lnTo>
                    <a:pt x="201" y="8173"/>
                  </a:lnTo>
                  <a:cubicBezTo>
                    <a:pt x="134" y="8206"/>
                    <a:pt x="67" y="8240"/>
                    <a:pt x="1" y="8240"/>
                  </a:cubicBezTo>
                  <a:lnTo>
                    <a:pt x="1" y="8573"/>
                  </a:lnTo>
                  <a:cubicBezTo>
                    <a:pt x="67" y="8573"/>
                    <a:pt x="134" y="8573"/>
                    <a:pt x="201" y="8540"/>
                  </a:cubicBezTo>
                  <a:lnTo>
                    <a:pt x="16379" y="367"/>
                  </a:lnTo>
                  <a:lnTo>
                    <a:pt x="16379"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40" name="Google Shape;2140;p93"/>
            <p:cNvSpPr/>
            <p:nvPr/>
          </p:nvSpPr>
          <p:spPr>
            <a:xfrm>
              <a:off x="5543448" y="3118660"/>
              <a:ext cx="369819" cy="307360"/>
            </a:xfrm>
            <a:custGeom>
              <a:avLst/>
              <a:gdLst/>
              <a:ahLst/>
              <a:cxnLst/>
              <a:rect l="l" t="t" r="r" b="b"/>
              <a:pathLst>
                <a:path w="18415" h="15345" extrusionOk="0">
                  <a:moveTo>
                    <a:pt x="1" y="0"/>
                  </a:moveTo>
                  <a:lnTo>
                    <a:pt x="1" y="4737"/>
                  </a:lnTo>
                  <a:lnTo>
                    <a:pt x="18414" y="15345"/>
                  </a:lnTo>
                  <a:lnTo>
                    <a:pt x="18414" y="10675"/>
                  </a:lnTo>
                  <a:lnTo>
                    <a:pt x="1"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41" name="Google Shape;2141;p93"/>
            <p:cNvSpPr/>
            <p:nvPr/>
          </p:nvSpPr>
          <p:spPr>
            <a:xfrm>
              <a:off x="5543448" y="3118660"/>
              <a:ext cx="369819" cy="307360"/>
            </a:xfrm>
            <a:custGeom>
              <a:avLst/>
              <a:gdLst/>
              <a:ahLst/>
              <a:cxnLst/>
              <a:rect l="l" t="t" r="r" b="b"/>
              <a:pathLst>
                <a:path w="18415" h="15345" extrusionOk="0">
                  <a:moveTo>
                    <a:pt x="1" y="0"/>
                  </a:moveTo>
                  <a:lnTo>
                    <a:pt x="1" y="4737"/>
                  </a:lnTo>
                  <a:lnTo>
                    <a:pt x="18414" y="15345"/>
                  </a:lnTo>
                  <a:lnTo>
                    <a:pt x="18414" y="10675"/>
                  </a:lnTo>
                  <a:lnTo>
                    <a:pt x="1"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42" name="Google Shape;2142;p93"/>
            <p:cNvSpPr/>
            <p:nvPr/>
          </p:nvSpPr>
          <p:spPr>
            <a:xfrm>
              <a:off x="5219899" y="3180793"/>
              <a:ext cx="649809" cy="391887"/>
            </a:xfrm>
            <a:custGeom>
              <a:avLst/>
              <a:gdLst/>
              <a:ahLst/>
              <a:cxnLst/>
              <a:rect l="l" t="t" r="r" b="b"/>
              <a:pathLst>
                <a:path w="32357" h="19565" extrusionOk="0">
                  <a:moveTo>
                    <a:pt x="13944" y="1"/>
                  </a:moveTo>
                  <a:lnTo>
                    <a:pt x="234" y="7406"/>
                  </a:lnTo>
                  <a:cubicBezTo>
                    <a:pt x="101" y="7506"/>
                    <a:pt x="34" y="7639"/>
                    <a:pt x="0" y="7806"/>
                  </a:cubicBezTo>
                  <a:lnTo>
                    <a:pt x="0" y="8774"/>
                  </a:lnTo>
                  <a:cubicBezTo>
                    <a:pt x="34" y="8907"/>
                    <a:pt x="101" y="9074"/>
                    <a:pt x="234" y="9141"/>
                  </a:cubicBezTo>
                  <a:lnTo>
                    <a:pt x="18213" y="19515"/>
                  </a:lnTo>
                  <a:cubicBezTo>
                    <a:pt x="18280" y="19548"/>
                    <a:pt x="18355" y="19565"/>
                    <a:pt x="18430" y="19565"/>
                  </a:cubicBezTo>
                  <a:cubicBezTo>
                    <a:pt x="18505" y="19565"/>
                    <a:pt x="18580" y="19548"/>
                    <a:pt x="18647" y="19515"/>
                  </a:cubicBezTo>
                  <a:lnTo>
                    <a:pt x="32357" y="12109"/>
                  </a:lnTo>
                  <a:lnTo>
                    <a:pt x="32357" y="10608"/>
                  </a:lnTo>
                  <a:lnTo>
                    <a:pt x="13944"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43" name="Google Shape;2143;p93"/>
            <p:cNvSpPr/>
            <p:nvPr/>
          </p:nvSpPr>
          <p:spPr>
            <a:xfrm>
              <a:off x="5221907" y="3180793"/>
              <a:ext cx="647801" cy="362483"/>
            </a:xfrm>
            <a:custGeom>
              <a:avLst/>
              <a:gdLst/>
              <a:ahLst/>
              <a:cxnLst/>
              <a:rect l="l" t="t" r="r" b="b"/>
              <a:pathLst>
                <a:path w="32257" h="18097" extrusionOk="0">
                  <a:moveTo>
                    <a:pt x="13844" y="1"/>
                  </a:moveTo>
                  <a:lnTo>
                    <a:pt x="134" y="7406"/>
                  </a:lnTo>
                  <a:cubicBezTo>
                    <a:pt x="1" y="7473"/>
                    <a:pt x="1" y="7639"/>
                    <a:pt x="134" y="7673"/>
                  </a:cubicBezTo>
                  <a:lnTo>
                    <a:pt x="18113" y="18047"/>
                  </a:lnTo>
                  <a:cubicBezTo>
                    <a:pt x="18180" y="18080"/>
                    <a:pt x="18255" y="18097"/>
                    <a:pt x="18330" y="18097"/>
                  </a:cubicBezTo>
                  <a:cubicBezTo>
                    <a:pt x="18405" y="18097"/>
                    <a:pt x="18480" y="18080"/>
                    <a:pt x="18547" y="18047"/>
                  </a:cubicBezTo>
                  <a:lnTo>
                    <a:pt x="32257" y="10608"/>
                  </a:lnTo>
                  <a:lnTo>
                    <a:pt x="13844"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44" name="Google Shape;2144;p93"/>
            <p:cNvSpPr/>
            <p:nvPr/>
          </p:nvSpPr>
          <p:spPr>
            <a:xfrm>
              <a:off x="5831512" y="3389265"/>
              <a:ext cx="15423" cy="7872"/>
            </a:xfrm>
            <a:custGeom>
              <a:avLst/>
              <a:gdLst/>
              <a:ahLst/>
              <a:cxnLst/>
              <a:rect l="l" t="t" r="r" b="b"/>
              <a:pathLst>
                <a:path w="768" h="393" extrusionOk="0">
                  <a:moveTo>
                    <a:pt x="367" y="0"/>
                  </a:moveTo>
                  <a:cubicBezTo>
                    <a:pt x="301" y="0"/>
                    <a:pt x="201" y="0"/>
                    <a:pt x="134" y="67"/>
                  </a:cubicBezTo>
                  <a:cubicBezTo>
                    <a:pt x="134" y="50"/>
                    <a:pt x="126" y="42"/>
                    <a:pt x="117" y="42"/>
                  </a:cubicBezTo>
                  <a:cubicBezTo>
                    <a:pt x="109" y="42"/>
                    <a:pt x="101" y="50"/>
                    <a:pt x="101" y="67"/>
                  </a:cubicBezTo>
                  <a:cubicBezTo>
                    <a:pt x="1" y="134"/>
                    <a:pt x="34" y="267"/>
                    <a:pt x="167" y="334"/>
                  </a:cubicBezTo>
                  <a:cubicBezTo>
                    <a:pt x="201" y="334"/>
                    <a:pt x="267" y="367"/>
                    <a:pt x="301" y="367"/>
                  </a:cubicBezTo>
                  <a:cubicBezTo>
                    <a:pt x="351" y="384"/>
                    <a:pt x="392" y="392"/>
                    <a:pt x="434" y="392"/>
                  </a:cubicBezTo>
                  <a:cubicBezTo>
                    <a:pt x="476" y="392"/>
                    <a:pt x="518" y="384"/>
                    <a:pt x="568" y="367"/>
                  </a:cubicBezTo>
                  <a:cubicBezTo>
                    <a:pt x="568" y="367"/>
                    <a:pt x="601" y="367"/>
                    <a:pt x="634" y="334"/>
                  </a:cubicBezTo>
                  <a:cubicBezTo>
                    <a:pt x="768" y="267"/>
                    <a:pt x="734" y="167"/>
                    <a:pt x="601" y="67"/>
                  </a:cubicBezTo>
                  <a:cubicBezTo>
                    <a:pt x="534" y="33"/>
                    <a:pt x="468" y="0"/>
                    <a:pt x="36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45" name="Google Shape;2145;p93"/>
            <p:cNvSpPr/>
            <p:nvPr/>
          </p:nvSpPr>
          <p:spPr>
            <a:xfrm>
              <a:off x="5219899" y="3330457"/>
              <a:ext cx="369799" cy="242563"/>
            </a:xfrm>
            <a:custGeom>
              <a:avLst/>
              <a:gdLst/>
              <a:ahLst/>
              <a:cxnLst/>
              <a:rect l="l" t="t" r="r" b="b"/>
              <a:pathLst>
                <a:path w="18414" h="12110" extrusionOk="0">
                  <a:moveTo>
                    <a:pt x="167" y="1"/>
                  </a:moveTo>
                  <a:lnTo>
                    <a:pt x="167" y="1"/>
                  </a:lnTo>
                  <a:cubicBezTo>
                    <a:pt x="67" y="67"/>
                    <a:pt x="34" y="201"/>
                    <a:pt x="0" y="334"/>
                  </a:cubicBezTo>
                  <a:lnTo>
                    <a:pt x="0" y="1302"/>
                  </a:lnTo>
                  <a:cubicBezTo>
                    <a:pt x="34" y="1435"/>
                    <a:pt x="101" y="1602"/>
                    <a:pt x="234" y="1669"/>
                  </a:cubicBezTo>
                  <a:lnTo>
                    <a:pt x="18213" y="12043"/>
                  </a:lnTo>
                  <a:cubicBezTo>
                    <a:pt x="18280" y="12076"/>
                    <a:pt x="18347" y="12109"/>
                    <a:pt x="18414" y="12109"/>
                  </a:cubicBezTo>
                  <a:lnTo>
                    <a:pt x="18414" y="10608"/>
                  </a:lnTo>
                  <a:cubicBezTo>
                    <a:pt x="18347" y="10608"/>
                    <a:pt x="18280" y="10608"/>
                    <a:pt x="18180" y="10575"/>
                  </a:cubicBezTo>
                  <a:lnTo>
                    <a:pt x="234" y="201"/>
                  </a:lnTo>
                  <a:cubicBezTo>
                    <a:pt x="134" y="134"/>
                    <a:pt x="134" y="67"/>
                    <a:pt x="167" y="1"/>
                  </a:cubicBezTo>
                  <a:close/>
                </a:path>
              </a:pathLst>
            </a:custGeom>
            <a:solidFill>
              <a:srgbClr val="E6E6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46" name="Google Shape;2146;p93"/>
            <p:cNvSpPr/>
            <p:nvPr/>
          </p:nvSpPr>
          <p:spPr>
            <a:xfrm>
              <a:off x="5838882" y="3352750"/>
              <a:ext cx="54946" cy="85969"/>
            </a:xfrm>
            <a:custGeom>
              <a:avLst/>
              <a:gdLst/>
              <a:ahLst/>
              <a:cxnLst/>
              <a:rect l="l" t="t" r="r" b="b"/>
              <a:pathLst>
                <a:path w="2736" h="4292" extrusionOk="0">
                  <a:moveTo>
                    <a:pt x="1745" y="1"/>
                  </a:moveTo>
                  <a:cubicBezTo>
                    <a:pt x="1574" y="1"/>
                    <a:pt x="1408" y="51"/>
                    <a:pt x="1268" y="155"/>
                  </a:cubicBezTo>
                  <a:cubicBezTo>
                    <a:pt x="634" y="622"/>
                    <a:pt x="201" y="1289"/>
                    <a:pt x="0" y="2057"/>
                  </a:cubicBezTo>
                  <a:lnTo>
                    <a:pt x="334" y="2090"/>
                  </a:lnTo>
                  <a:cubicBezTo>
                    <a:pt x="467" y="1423"/>
                    <a:pt x="868" y="822"/>
                    <a:pt x="1435" y="422"/>
                  </a:cubicBezTo>
                  <a:cubicBezTo>
                    <a:pt x="1535" y="355"/>
                    <a:pt x="1702" y="289"/>
                    <a:pt x="1835" y="289"/>
                  </a:cubicBezTo>
                  <a:cubicBezTo>
                    <a:pt x="1902" y="289"/>
                    <a:pt x="2002" y="322"/>
                    <a:pt x="2069" y="355"/>
                  </a:cubicBezTo>
                  <a:cubicBezTo>
                    <a:pt x="2335" y="622"/>
                    <a:pt x="2502" y="1023"/>
                    <a:pt x="2436" y="1423"/>
                  </a:cubicBezTo>
                  <a:cubicBezTo>
                    <a:pt x="2402" y="2390"/>
                    <a:pt x="1835" y="3491"/>
                    <a:pt x="1168" y="3891"/>
                  </a:cubicBezTo>
                  <a:cubicBezTo>
                    <a:pt x="1059" y="3946"/>
                    <a:pt x="928" y="4000"/>
                    <a:pt x="793" y="4000"/>
                  </a:cubicBezTo>
                  <a:cubicBezTo>
                    <a:pt x="762" y="4000"/>
                    <a:pt x="732" y="3997"/>
                    <a:pt x="701" y="3991"/>
                  </a:cubicBezTo>
                  <a:lnTo>
                    <a:pt x="367" y="4191"/>
                  </a:lnTo>
                  <a:cubicBezTo>
                    <a:pt x="501" y="4258"/>
                    <a:pt x="634" y="4292"/>
                    <a:pt x="768" y="4292"/>
                  </a:cubicBezTo>
                  <a:cubicBezTo>
                    <a:pt x="968" y="4292"/>
                    <a:pt x="1135" y="4225"/>
                    <a:pt x="1301" y="4125"/>
                  </a:cubicBezTo>
                  <a:cubicBezTo>
                    <a:pt x="2069" y="3724"/>
                    <a:pt x="2669" y="2490"/>
                    <a:pt x="2702" y="1423"/>
                  </a:cubicBezTo>
                  <a:cubicBezTo>
                    <a:pt x="2736" y="789"/>
                    <a:pt x="2536" y="322"/>
                    <a:pt x="2202" y="122"/>
                  </a:cubicBezTo>
                  <a:cubicBezTo>
                    <a:pt x="2059" y="42"/>
                    <a:pt x="1900" y="1"/>
                    <a:pt x="174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47" name="Google Shape;2147;p93"/>
            <p:cNvSpPr/>
            <p:nvPr/>
          </p:nvSpPr>
          <p:spPr>
            <a:xfrm>
              <a:off x="5219899" y="3116657"/>
              <a:ext cx="698710" cy="419288"/>
            </a:xfrm>
            <a:custGeom>
              <a:avLst/>
              <a:gdLst/>
              <a:ahLst/>
              <a:cxnLst/>
              <a:rect l="l" t="t" r="r" b="b"/>
              <a:pathLst>
                <a:path w="34792" h="20933" extrusionOk="0">
                  <a:moveTo>
                    <a:pt x="16379" y="0"/>
                  </a:moveTo>
                  <a:lnTo>
                    <a:pt x="201" y="9874"/>
                  </a:lnTo>
                  <a:cubicBezTo>
                    <a:pt x="101" y="9941"/>
                    <a:pt x="34" y="10041"/>
                    <a:pt x="0" y="10174"/>
                  </a:cubicBezTo>
                  <a:cubicBezTo>
                    <a:pt x="34" y="10308"/>
                    <a:pt x="101" y="10408"/>
                    <a:pt x="201" y="10475"/>
                  </a:cubicBezTo>
                  <a:lnTo>
                    <a:pt x="18247" y="20882"/>
                  </a:lnTo>
                  <a:cubicBezTo>
                    <a:pt x="18297" y="20915"/>
                    <a:pt x="18355" y="20932"/>
                    <a:pt x="18418" y="20932"/>
                  </a:cubicBezTo>
                  <a:cubicBezTo>
                    <a:pt x="18480" y="20932"/>
                    <a:pt x="18547" y="20915"/>
                    <a:pt x="18614" y="20882"/>
                  </a:cubicBezTo>
                  <a:lnTo>
                    <a:pt x="34792" y="11008"/>
                  </a:lnTo>
                  <a:lnTo>
                    <a:pt x="34792" y="10608"/>
                  </a:lnTo>
                  <a:lnTo>
                    <a:pt x="16379"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48" name="Google Shape;2148;p93"/>
            <p:cNvSpPr/>
            <p:nvPr/>
          </p:nvSpPr>
          <p:spPr>
            <a:xfrm>
              <a:off x="5219236" y="3314433"/>
              <a:ext cx="370462" cy="220490"/>
            </a:xfrm>
            <a:custGeom>
              <a:avLst/>
              <a:gdLst/>
              <a:ahLst/>
              <a:cxnLst/>
              <a:rect l="l" t="t" r="r" b="b"/>
              <a:pathLst>
                <a:path w="18447" h="11008" extrusionOk="0">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4"/>
                  </a:lnTo>
                  <a:cubicBezTo>
                    <a:pt x="18380" y="10674"/>
                    <a:pt x="18313" y="10641"/>
                    <a:pt x="18280" y="10608"/>
                  </a:cubicBezTo>
                  <a:lnTo>
                    <a:pt x="234" y="200"/>
                  </a:lnTo>
                  <a:cubicBezTo>
                    <a:pt x="145" y="171"/>
                    <a:pt x="135" y="63"/>
                    <a:pt x="203" y="15"/>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49" name="Google Shape;2149;p93"/>
            <p:cNvSpPr/>
            <p:nvPr/>
          </p:nvSpPr>
          <p:spPr>
            <a:xfrm>
              <a:off x="5221907" y="3115996"/>
              <a:ext cx="696702" cy="412257"/>
            </a:xfrm>
            <a:custGeom>
              <a:avLst/>
              <a:gdLst/>
              <a:ahLst/>
              <a:cxnLst/>
              <a:rect l="l" t="t" r="r" b="b"/>
              <a:pathLst>
                <a:path w="34692" h="20582" extrusionOk="0">
                  <a:moveTo>
                    <a:pt x="16279" y="0"/>
                  </a:moveTo>
                  <a:lnTo>
                    <a:pt x="101" y="9907"/>
                  </a:lnTo>
                  <a:cubicBezTo>
                    <a:pt x="1" y="9940"/>
                    <a:pt x="1" y="10074"/>
                    <a:pt x="101" y="10107"/>
                  </a:cubicBezTo>
                  <a:lnTo>
                    <a:pt x="18147" y="20515"/>
                  </a:lnTo>
                  <a:cubicBezTo>
                    <a:pt x="18214" y="20548"/>
                    <a:pt x="18247" y="20581"/>
                    <a:pt x="18314" y="20581"/>
                  </a:cubicBezTo>
                  <a:cubicBezTo>
                    <a:pt x="18380" y="20581"/>
                    <a:pt x="18447" y="20548"/>
                    <a:pt x="18514" y="20515"/>
                  </a:cubicBezTo>
                  <a:lnTo>
                    <a:pt x="34692" y="10641"/>
                  </a:lnTo>
                  <a:lnTo>
                    <a:pt x="16279"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50" name="Google Shape;2150;p93"/>
            <p:cNvSpPr/>
            <p:nvPr/>
          </p:nvSpPr>
          <p:spPr>
            <a:xfrm>
              <a:off x="5589678" y="3329115"/>
              <a:ext cx="328931" cy="205808"/>
            </a:xfrm>
            <a:custGeom>
              <a:avLst/>
              <a:gdLst/>
              <a:ahLst/>
              <a:cxnLst/>
              <a:rect l="l" t="t" r="r" b="b"/>
              <a:pathLst>
                <a:path w="16379" h="10275" extrusionOk="0">
                  <a:moveTo>
                    <a:pt x="16379" y="1"/>
                  </a:moveTo>
                  <a:lnTo>
                    <a:pt x="201" y="9875"/>
                  </a:lnTo>
                  <a:cubicBezTo>
                    <a:pt x="134" y="9908"/>
                    <a:pt x="67" y="9941"/>
                    <a:pt x="1" y="9941"/>
                  </a:cubicBezTo>
                  <a:lnTo>
                    <a:pt x="1" y="10275"/>
                  </a:lnTo>
                  <a:cubicBezTo>
                    <a:pt x="67" y="10275"/>
                    <a:pt x="134" y="10275"/>
                    <a:pt x="201" y="10242"/>
                  </a:cubicBezTo>
                  <a:lnTo>
                    <a:pt x="16379" y="335"/>
                  </a:lnTo>
                  <a:lnTo>
                    <a:pt x="16379"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51" name="Google Shape;2151;p93"/>
            <p:cNvSpPr/>
            <p:nvPr/>
          </p:nvSpPr>
          <p:spPr>
            <a:xfrm>
              <a:off x="5913247" y="3329115"/>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52" name="Google Shape;2152;p93"/>
            <p:cNvSpPr/>
            <p:nvPr/>
          </p:nvSpPr>
          <p:spPr>
            <a:xfrm>
              <a:off x="5913247" y="3329115"/>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53" name="Google Shape;2153;p93"/>
            <p:cNvSpPr/>
            <p:nvPr/>
          </p:nvSpPr>
          <p:spPr>
            <a:xfrm>
              <a:off x="5216545" y="3113312"/>
              <a:ext cx="693368" cy="399578"/>
            </a:xfrm>
            <a:custGeom>
              <a:avLst/>
              <a:gdLst/>
              <a:ahLst/>
              <a:cxnLst/>
              <a:rect l="l" t="t" r="r" b="b"/>
              <a:pathLst>
                <a:path w="34526" h="19949" extrusionOk="0">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54" name="Google Shape;2154;p93"/>
            <p:cNvSpPr/>
            <p:nvPr/>
          </p:nvSpPr>
          <p:spPr>
            <a:xfrm>
              <a:off x="5216545" y="3113312"/>
              <a:ext cx="693368" cy="399578"/>
            </a:xfrm>
            <a:custGeom>
              <a:avLst/>
              <a:gdLst/>
              <a:ahLst/>
              <a:cxnLst/>
              <a:rect l="l" t="t" r="r" b="b"/>
              <a:pathLst>
                <a:path w="34526" h="19949" extrusionOk="0">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55" name="Google Shape;2155;p93"/>
            <p:cNvSpPr/>
            <p:nvPr/>
          </p:nvSpPr>
          <p:spPr>
            <a:xfrm>
              <a:off x="5216545" y="3105961"/>
              <a:ext cx="694714" cy="398897"/>
            </a:xfrm>
            <a:custGeom>
              <a:avLst/>
              <a:gdLst/>
              <a:ahLst/>
              <a:cxnLst/>
              <a:rect l="l" t="t" r="r" b="b"/>
              <a:pathLst>
                <a:path w="34593" h="19915" extrusionOk="0">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56" name="Google Shape;2156;p93"/>
            <p:cNvSpPr/>
            <p:nvPr/>
          </p:nvSpPr>
          <p:spPr>
            <a:xfrm>
              <a:off x="5216545" y="3105961"/>
              <a:ext cx="694714" cy="398897"/>
            </a:xfrm>
            <a:custGeom>
              <a:avLst/>
              <a:gdLst/>
              <a:ahLst/>
              <a:cxnLst/>
              <a:rect l="l" t="t" r="r" b="b"/>
              <a:pathLst>
                <a:path w="34593" h="19915" extrusionOk="0">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57" name="Google Shape;2157;p93"/>
            <p:cNvSpPr/>
            <p:nvPr/>
          </p:nvSpPr>
          <p:spPr>
            <a:xfrm>
              <a:off x="5256068" y="3105300"/>
              <a:ext cx="645130" cy="371496"/>
            </a:xfrm>
            <a:custGeom>
              <a:avLst/>
              <a:gdLst/>
              <a:ahLst/>
              <a:cxnLst/>
              <a:rect l="l" t="t" r="r" b="b"/>
              <a:pathLst>
                <a:path w="32124" h="18547" extrusionOk="0">
                  <a:moveTo>
                    <a:pt x="13940" y="0"/>
                  </a:moveTo>
                  <a:cubicBezTo>
                    <a:pt x="13794" y="0"/>
                    <a:pt x="13644" y="34"/>
                    <a:pt x="13510" y="100"/>
                  </a:cubicBezTo>
                  <a:lnTo>
                    <a:pt x="1702" y="6939"/>
                  </a:lnTo>
                  <a:lnTo>
                    <a:pt x="1" y="5938"/>
                  </a:lnTo>
                  <a:lnTo>
                    <a:pt x="1" y="7906"/>
                  </a:lnTo>
                  <a:lnTo>
                    <a:pt x="18414" y="18547"/>
                  </a:lnTo>
                  <a:lnTo>
                    <a:pt x="31924" y="10741"/>
                  </a:lnTo>
                  <a:cubicBezTo>
                    <a:pt x="32057" y="10675"/>
                    <a:pt x="32124" y="10541"/>
                    <a:pt x="32057" y="10408"/>
                  </a:cubicBezTo>
                  <a:lnTo>
                    <a:pt x="32090" y="10408"/>
                  </a:lnTo>
                  <a:lnTo>
                    <a:pt x="32090" y="8606"/>
                  </a:lnTo>
                  <a:lnTo>
                    <a:pt x="30556" y="9507"/>
                  </a:lnTo>
                  <a:lnTo>
                    <a:pt x="14344" y="100"/>
                  </a:lnTo>
                  <a:cubicBezTo>
                    <a:pt x="14228" y="34"/>
                    <a:pt x="14086" y="0"/>
                    <a:pt x="1394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58" name="Google Shape;2158;p93"/>
            <p:cNvSpPr/>
            <p:nvPr/>
          </p:nvSpPr>
          <p:spPr>
            <a:xfrm>
              <a:off x="5256068" y="3065881"/>
              <a:ext cx="645813" cy="370835"/>
            </a:xfrm>
            <a:custGeom>
              <a:avLst/>
              <a:gdLst/>
              <a:ahLst/>
              <a:cxnLst/>
              <a:rect l="l" t="t" r="r" b="b"/>
              <a:pathLst>
                <a:path w="32158" h="18514" extrusionOk="0">
                  <a:moveTo>
                    <a:pt x="13927" y="0"/>
                  </a:moveTo>
                  <a:cubicBezTo>
                    <a:pt x="13786" y="0"/>
                    <a:pt x="13644" y="34"/>
                    <a:pt x="13510" y="100"/>
                  </a:cubicBezTo>
                  <a:lnTo>
                    <a:pt x="1" y="7906"/>
                  </a:lnTo>
                  <a:lnTo>
                    <a:pt x="18414" y="18513"/>
                  </a:lnTo>
                  <a:lnTo>
                    <a:pt x="31924" y="10708"/>
                  </a:lnTo>
                  <a:cubicBezTo>
                    <a:pt x="32157" y="10641"/>
                    <a:pt x="32157" y="10308"/>
                    <a:pt x="31924" y="10241"/>
                  </a:cubicBezTo>
                  <a:lnTo>
                    <a:pt x="14344" y="100"/>
                  </a:lnTo>
                  <a:cubicBezTo>
                    <a:pt x="14211" y="34"/>
                    <a:pt x="14069" y="0"/>
                    <a:pt x="13927"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59" name="Google Shape;2159;p93"/>
            <p:cNvSpPr/>
            <p:nvPr/>
          </p:nvSpPr>
          <p:spPr>
            <a:xfrm>
              <a:off x="5256068" y="3224218"/>
              <a:ext cx="369799" cy="252578"/>
            </a:xfrm>
            <a:custGeom>
              <a:avLst/>
              <a:gdLst/>
              <a:ahLst/>
              <a:cxnLst/>
              <a:rect l="l" t="t" r="r" b="b"/>
              <a:pathLst>
                <a:path w="18414" h="12610" extrusionOk="0">
                  <a:moveTo>
                    <a:pt x="1" y="1"/>
                  </a:moveTo>
                  <a:lnTo>
                    <a:pt x="1" y="1969"/>
                  </a:lnTo>
                  <a:lnTo>
                    <a:pt x="18414" y="12610"/>
                  </a:lnTo>
                  <a:lnTo>
                    <a:pt x="18414" y="10608"/>
                  </a:lnTo>
                  <a:lnTo>
                    <a:pt x="1" y="1"/>
                  </a:lnTo>
                  <a:close/>
                </a:path>
              </a:pathLst>
            </a:custGeom>
            <a:solidFill>
              <a:srgbClr val="E6E6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60" name="Google Shape;2160;p93"/>
            <p:cNvSpPr/>
            <p:nvPr/>
          </p:nvSpPr>
          <p:spPr>
            <a:xfrm>
              <a:off x="5618476" y="3415044"/>
              <a:ext cx="14761" cy="7631"/>
            </a:xfrm>
            <a:custGeom>
              <a:avLst/>
              <a:gdLst/>
              <a:ahLst/>
              <a:cxnLst/>
              <a:rect l="l" t="t" r="r" b="b"/>
              <a:pathLst>
                <a:path w="735" h="381" extrusionOk="0">
                  <a:moveTo>
                    <a:pt x="281" y="0"/>
                  </a:moveTo>
                  <a:cubicBezTo>
                    <a:pt x="212" y="0"/>
                    <a:pt x="148" y="24"/>
                    <a:pt x="101" y="47"/>
                  </a:cubicBezTo>
                  <a:cubicBezTo>
                    <a:pt x="101" y="47"/>
                    <a:pt x="101" y="47"/>
                    <a:pt x="101" y="81"/>
                  </a:cubicBezTo>
                  <a:cubicBezTo>
                    <a:pt x="1" y="147"/>
                    <a:pt x="1" y="248"/>
                    <a:pt x="134" y="314"/>
                  </a:cubicBezTo>
                  <a:cubicBezTo>
                    <a:pt x="168" y="348"/>
                    <a:pt x="234" y="348"/>
                    <a:pt x="301" y="381"/>
                  </a:cubicBezTo>
                  <a:lnTo>
                    <a:pt x="535" y="381"/>
                  </a:lnTo>
                  <a:cubicBezTo>
                    <a:pt x="568" y="348"/>
                    <a:pt x="601" y="348"/>
                    <a:pt x="601" y="348"/>
                  </a:cubicBezTo>
                  <a:cubicBezTo>
                    <a:pt x="735" y="281"/>
                    <a:pt x="735" y="147"/>
                    <a:pt x="568" y="81"/>
                  </a:cubicBezTo>
                  <a:cubicBezTo>
                    <a:pt x="501" y="14"/>
                    <a:pt x="435" y="14"/>
                    <a:pt x="368" y="14"/>
                  </a:cubicBezTo>
                  <a:cubicBezTo>
                    <a:pt x="339" y="4"/>
                    <a:pt x="309" y="0"/>
                    <a:pt x="28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61" name="Google Shape;2161;p93"/>
            <p:cNvSpPr/>
            <p:nvPr/>
          </p:nvSpPr>
          <p:spPr>
            <a:xfrm>
              <a:off x="5578954" y="3409295"/>
              <a:ext cx="50266" cy="62834"/>
            </a:xfrm>
            <a:custGeom>
              <a:avLst/>
              <a:gdLst/>
              <a:ahLst/>
              <a:cxnLst/>
              <a:rect l="l" t="t" r="r" b="b"/>
              <a:pathLst>
                <a:path w="2503" h="3137" extrusionOk="0">
                  <a:moveTo>
                    <a:pt x="1735" y="1"/>
                  </a:moveTo>
                  <a:cubicBezTo>
                    <a:pt x="1535" y="1"/>
                    <a:pt x="1335" y="68"/>
                    <a:pt x="1168" y="201"/>
                  </a:cubicBezTo>
                  <a:cubicBezTo>
                    <a:pt x="501" y="635"/>
                    <a:pt x="68" y="1368"/>
                    <a:pt x="34" y="2169"/>
                  </a:cubicBezTo>
                  <a:cubicBezTo>
                    <a:pt x="1" y="2403"/>
                    <a:pt x="68" y="2636"/>
                    <a:pt x="234" y="2836"/>
                  </a:cubicBezTo>
                  <a:cubicBezTo>
                    <a:pt x="368" y="3036"/>
                    <a:pt x="601" y="3136"/>
                    <a:pt x="835" y="3136"/>
                  </a:cubicBezTo>
                  <a:cubicBezTo>
                    <a:pt x="1035" y="3103"/>
                    <a:pt x="1235" y="3070"/>
                    <a:pt x="1402" y="2936"/>
                  </a:cubicBezTo>
                  <a:cubicBezTo>
                    <a:pt x="1435" y="2936"/>
                    <a:pt x="1469" y="2903"/>
                    <a:pt x="1502" y="2903"/>
                  </a:cubicBezTo>
                  <a:lnTo>
                    <a:pt x="1268" y="2769"/>
                  </a:lnTo>
                  <a:cubicBezTo>
                    <a:pt x="1111" y="2853"/>
                    <a:pt x="963" y="2893"/>
                    <a:pt x="832" y="2893"/>
                  </a:cubicBezTo>
                  <a:cubicBezTo>
                    <a:pt x="494" y="2893"/>
                    <a:pt x="268" y="2626"/>
                    <a:pt x="268" y="2169"/>
                  </a:cubicBezTo>
                  <a:cubicBezTo>
                    <a:pt x="301" y="1435"/>
                    <a:pt x="668" y="768"/>
                    <a:pt x="1268" y="401"/>
                  </a:cubicBezTo>
                  <a:cubicBezTo>
                    <a:pt x="1397" y="291"/>
                    <a:pt x="1546" y="241"/>
                    <a:pt x="1692" y="241"/>
                  </a:cubicBezTo>
                  <a:cubicBezTo>
                    <a:pt x="1812" y="241"/>
                    <a:pt x="1931" y="274"/>
                    <a:pt x="2036" y="334"/>
                  </a:cubicBezTo>
                  <a:cubicBezTo>
                    <a:pt x="2136" y="434"/>
                    <a:pt x="2236" y="535"/>
                    <a:pt x="2269" y="668"/>
                  </a:cubicBezTo>
                  <a:lnTo>
                    <a:pt x="2503" y="668"/>
                  </a:lnTo>
                  <a:cubicBezTo>
                    <a:pt x="2469" y="535"/>
                    <a:pt x="2403" y="401"/>
                    <a:pt x="2336" y="301"/>
                  </a:cubicBezTo>
                  <a:cubicBezTo>
                    <a:pt x="2169" y="101"/>
                    <a:pt x="1969" y="1"/>
                    <a:pt x="17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62" name="Google Shape;2162;p93"/>
            <p:cNvSpPr/>
            <p:nvPr/>
          </p:nvSpPr>
          <p:spPr>
            <a:xfrm>
              <a:off x="5591024" y="3259631"/>
              <a:ext cx="318890" cy="162383"/>
            </a:xfrm>
            <a:custGeom>
              <a:avLst/>
              <a:gdLst/>
              <a:ahLst/>
              <a:cxnLst/>
              <a:rect l="l" t="t" r="r" b="b"/>
              <a:pathLst>
                <a:path w="15879" h="8107" extrusionOk="0">
                  <a:moveTo>
                    <a:pt x="15878" y="1"/>
                  </a:moveTo>
                  <a:lnTo>
                    <a:pt x="0" y="7740"/>
                  </a:lnTo>
                  <a:lnTo>
                    <a:pt x="0" y="8107"/>
                  </a:lnTo>
                  <a:lnTo>
                    <a:pt x="15678" y="601"/>
                  </a:lnTo>
                  <a:cubicBezTo>
                    <a:pt x="15812" y="535"/>
                    <a:pt x="15878" y="401"/>
                    <a:pt x="15878" y="234"/>
                  </a:cubicBezTo>
                  <a:lnTo>
                    <a:pt x="15878"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63" name="Google Shape;2163;p93"/>
            <p:cNvSpPr/>
            <p:nvPr/>
          </p:nvSpPr>
          <p:spPr>
            <a:xfrm>
              <a:off x="5591024" y="3259631"/>
              <a:ext cx="318890" cy="162383"/>
            </a:xfrm>
            <a:custGeom>
              <a:avLst/>
              <a:gdLst/>
              <a:ahLst/>
              <a:cxnLst/>
              <a:rect l="l" t="t" r="r" b="b"/>
              <a:pathLst>
                <a:path w="15879" h="8107" extrusionOk="0">
                  <a:moveTo>
                    <a:pt x="15878" y="1"/>
                  </a:moveTo>
                  <a:lnTo>
                    <a:pt x="0" y="7740"/>
                  </a:lnTo>
                  <a:lnTo>
                    <a:pt x="0" y="8107"/>
                  </a:lnTo>
                  <a:lnTo>
                    <a:pt x="15678" y="601"/>
                  </a:lnTo>
                  <a:cubicBezTo>
                    <a:pt x="15812" y="535"/>
                    <a:pt x="15878" y="401"/>
                    <a:pt x="15878" y="234"/>
                  </a:cubicBezTo>
                  <a:lnTo>
                    <a:pt x="15878"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64" name="Google Shape;2164;p93"/>
            <p:cNvSpPr/>
            <p:nvPr/>
          </p:nvSpPr>
          <p:spPr>
            <a:xfrm>
              <a:off x="5216545" y="3049176"/>
              <a:ext cx="694714" cy="368171"/>
            </a:xfrm>
            <a:custGeom>
              <a:avLst/>
              <a:gdLst/>
              <a:ahLst/>
              <a:cxnLst/>
              <a:rect l="l" t="t" r="r" b="b"/>
              <a:pathLst>
                <a:path w="34593" h="18381" extrusionOk="0">
                  <a:moveTo>
                    <a:pt x="16362" y="0"/>
                  </a:moveTo>
                  <a:cubicBezTo>
                    <a:pt x="16221" y="0"/>
                    <a:pt x="16079" y="34"/>
                    <a:pt x="15945" y="100"/>
                  </a:cubicBezTo>
                  <a:lnTo>
                    <a:pt x="1" y="7773"/>
                  </a:lnTo>
                  <a:lnTo>
                    <a:pt x="18414" y="18380"/>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65" name="Google Shape;2165;p93"/>
            <p:cNvSpPr/>
            <p:nvPr/>
          </p:nvSpPr>
          <p:spPr>
            <a:xfrm>
              <a:off x="5216545" y="3204849"/>
              <a:ext cx="369799" cy="307360"/>
            </a:xfrm>
            <a:custGeom>
              <a:avLst/>
              <a:gdLst/>
              <a:ahLst/>
              <a:cxnLst/>
              <a:rect l="l" t="t" r="r" b="b"/>
              <a:pathLst>
                <a:path w="18414" h="15345" extrusionOk="0">
                  <a:moveTo>
                    <a:pt x="1" y="1"/>
                  </a:moveTo>
                  <a:lnTo>
                    <a:pt x="1" y="4737"/>
                  </a:lnTo>
                  <a:lnTo>
                    <a:pt x="18414" y="15345"/>
                  </a:lnTo>
                  <a:lnTo>
                    <a:pt x="18414" y="10608"/>
                  </a:lnTo>
                  <a:lnTo>
                    <a:pt x="1"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66" name="Google Shape;2166;p93"/>
            <p:cNvSpPr/>
            <p:nvPr/>
          </p:nvSpPr>
          <p:spPr>
            <a:xfrm>
              <a:off x="5216545" y="3204849"/>
              <a:ext cx="369799" cy="307360"/>
            </a:xfrm>
            <a:custGeom>
              <a:avLst/>
              <a:gdLst/>
              <a:ahLst/>
              <a:cxnLst/>
              <a:rect l="l" t="t" r="r" b="b"/>
              <a:pathLst>
                <a:path w="18414" h="15345" extrusionOk="0">
                  <a:moveTo>
                    <a:pt x="1" y="1"/>
                  </a:moveTo>
                  <a:lnTo>
                    <a:pt x="1" y="4737"/>
                  </a:lnTo>
                  <a:lnTo>
                    <a:pt x="18414" y="15345"/>
                  </a:lnTo>
                  <a:lnTo>
                    <a:pt x="18414" y="10608"/>
                  </a:lnTo>
                  <a:lnTo>
                    <a:pt x="1"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67" name="Google Shape;2167;p93"/>
            <p:cNvSpPr/>
            <p:nvPr/>
          </p:nvSpPr>
          <p:spPr>
            <a:xfrm>
              <a:off x="5479144" y="3388584"/>
              <a:ext cx="50929" cy="62834"/>
            </a:xfrm>
            <a:custGeom>
              <a:avLst/>
              <a:gdLst/>
              <a:ahLst/>
              <a:cxnLst/>
              <a:rect l="l" t="t" r="r" b="b"/>
              <a:pathLst>
                <a:path w="2536" h="3137" extrusionOk="0">
                  <a:moveTo>
                    <a:pt x="801" y="1"/>
                  </a:moveTo>
                  <a:cubicBezTo>
                    <a:pt x="334" y="1"/>
                    <a:pt x="1" y="401"/>
                    <a:pt x="1" y="1001"/>
                  </a:cubicBezTo>
                  <a:cubicBezTo>
                    <a:pt x="34" y="1802"/>
                    <a:pt x="468" y="2536"/>
                    <a:pt x="1135" y="2970"/>
                  </a:cubicBezTo>
                  <a:cubicBezTo>
                    <a:pt x="1302" y="3070"/>
                    <a:pt x="1502" y="3136"/>
                    <a:pt x="1702" y="3136"/>
                  </a:cubicBezTo>
                  <a:cubicBezTo>
                    <a:pt x="1935" y="3136"/>
                    <a:pt x="2169" y="3036"/>
                    <a:pt x="2302" y="2869"/>
                  </a:cubicBezTo>
                  <a:cubicBezTo>
                    <a:pt x="2436" y="2669"/>
                    <a:pt x="2536" y="2402"/>
                    <a:pt x="2502" y="2169"/>
                  </a:cubicBezTo>
                  <a:cubicBezTo>
                    <a:pt x="2469" y="1368"/>
                    <a:pt x="2035" y="635"/>
                    <a:pt x="1368" y="201"/>
                  </a:cubicBezTo>
                  <a:cubicBezTo>
                    <a:pt x="1202" y="67"/>
                    <a:pt x="1001" y="34"/>
                    <a:pt x="8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68" name="Google Shape;2168;p93"/>
            <p:cNvSpPr/>
            <p:nvPr/>
          </p:nvSpPr>
          <p:spPr>
            <a:xfrm>
              <a:off x="5483843" y="3393732"/>
              <a:ext cx="40868" cy="52799"/>
            </a:xfrm>
            <a:custGeom>
              <a:avLst/>
              <a:gdLst/>
              <a:ahLst/>
              <a:cxnLst/>
              <a:rect l="l" t="t" r="r" b="b"/>
              <a:pathLst>
                <a:path w="2035" h="2636" extrusionOk="0">
                  <a:moveTo>
                    <a:pt x="572" y="0"/>
                  </a:moveTo>
                  <a:cubicBezTo>
                    <a:pt x="234" y="0"/>
                    <a:pt x="0" y="272"/>
                    <a:pt x="0" y="744"/>
                  </a:cubicBezTo>
                  <a:cubicBezTo>
                    <a:pt x="34" y="1445"/>
                    <a:pt x="400" y="2112"/>
                    <a:pt x="1034" y="2512"/>
                  </a:cubicBezTo>
                  <a:cubicBezTo>
                    <a:pt x="1192" y="2596"/>
                    <a:pt x="1340" y="2636"/>
                    <a:pt x="1470" y="2636"/>
                  </a:cubicBezTo>
                  <a:cubicBezTo>
                    <a:pt x="1809" y="2636"/>
                    <a:pt x="2035" y="2369"/>
                    <a:pt x="2035" y="1912"/>
                  </a:cubicBezTo>
                  <a:cubicBezTo>
                    <a:pt x="2002" y="1178"/>
                    <a:pt x="1635" y="544"/>
                    <a:pt x="1034" y="144"/>
                  </a:cubicBezTo>
                  <a:cubicBezTo>
                    <a:pt x="869" y="47"/>
                    <a:pt x="712" y="0"/>
                    <a:pt x="572"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69" name="Google Shape;2169;p93"/>
            <p:cNvSpPr/>
            <p:nvPr/>
          </p:nvSpPr>
          <p:spPr>
            <a:xfrm>
              <a:off x="5245364" y="3249796"/>
              <a:ext cx="205002" cy="157977"/>
            </a:xfrm>
            <a:custGeom>
              <a:avLst/>
              <a:gdLst/>
              <a:ahLst/>
              <a:cxnLst/>
              <a:rect l="l" t="t" r="r" b="b"/>
              <a:pathLst>
                <a:path w="10208" h="7887" extrusionOk="0">
                  <a:moveTo>
                    <a:pt x="610" y="1"/>
                  </a:moveTo>
                  <a:cubicBezTo>
                    <a:pt x="251" y="1"/>
                    <a:pt x="0" y="296"/>
                    <a:pt x="0" y="792"/>
                  </a:cubicBezTo>
                  <a:lnTo>
                    <a:pt x="0" y="1159"/>
                  </a:lnTo>
                  <a:cubicBezTo>
                    <a:pt x="33" y="1960"/>
                    <a:pt x="434" y="2660"/>
                    <a:pt x="1101" y="3127"/>
                  </a:cubicBezTo>
                  <a:lnTo>
                    <a:pt x="9073" y="7730"/>
                  </a:lnTo>
                  <a:cubicBezTo>
                    <a:pt x="9257" y="7837"/>
                    <a:pt x="9429" y="7887"/>
                    <a:pt x="9581" y="7887"/>
                  </a:cubicBezTo>
                  <a:cubicBezTo>
                    <a:pt x="9955" y="7887"/>
                    <a:pt x="10207" y="7584"/>
                    <a:pt x="10207" y="7063"/>
                  </a:cubicBezTo>
                  <a:lnTo>
                    <a:pt x="10207" y="6730"/>
                  </a:lnTo>
                  <a:cubicBezTo>
                    <a:pt x="10174" y="5929"/>
                    <a:pt x="9740" y="5195"/>
                    <a:pt x="9073" y="4795"/>
                  </a:cubicBezTo>
                  <a:lnTo>
                    <a:pt x="1101" y="158"/>
                  </a:lnTo>
                  <a:cubicBezTo>
                    <a:pt x="925" y="51"/>
                    <a:pt x="759" y="1"/>
                    <a:pt x="610"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70" name="Google Shape;2170;p93"/>
            <p:cNvSpPr/>
            <p:nvPr/>
          </p:nvSpPr>
          <p:spPr>
            <a:xfrm>
              <a:off x="5586324" y="3415324"/>
              <a:ext cx="5382" cy="96885"/>
            </a:xfrm>
            <a:custGeom>
              <a:avLst/>
              <a:gdLst/>
              <a:ahLst/>
              <a:cxnLst/>
              <a:rect l="l" t="t" r="r" b="b"/>
              <a:pathLst>
                <a:path w="268" h="4837" extrusionOk="0">
                  <a:moveTo>
                    <a:pt x="268" y="0"/>
                  </a:moveTo>
                  <a:lnTo>
                    <a:pt x="1" y="100"/>
                  </a:lnTo>
                  <a:lnTo>
                    <a:pt x="1" y="4837"/>
                  </a:lnTo>
                  <a:lnTo>
                    <a:pt x="268" y="4703"/>
                  </a:lnTo>
                  <a:lnTo>
                    <a:pt x="268"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71" name="Google Shape;2171;p93"/>
            <p:cNvSpPr/>
            <p:nvPr/>
          </p:nvSpPr>
          <p:spPr>
            <a:xfrm>
              <a:off x="5586324" y="3415324"/>
              <a:ext cx="5382" cy="96885"/>
            </a:xfrm>
            <a:custGeom>
              <a:avLst/>
              <a:gdLst/>
              <a:ahLst/>
              <a:cxnLst/>
              <a:rect l="l" t="t" r="r" b="b"/>
              <a:pathLst>
                <a:path w="268" h="4837" extrusionOk="0">
                  <a:moveTo>
                    <a:pt x="268" y="0"/>
                  </a:moveTo>
                  <a:lnTo>
                    <a:pt x="1" y="100"/>
                  </a:lnTo>
                  <a:lnTo>
                    <a:pt x="1" y="4837"/>
                  </a:lnTo>
                  <a:lnTo>
                    <a:pt x="268" y="4703"/>
                  </a:lnTo>
                  <a:lnTo>
                    <a:pt x="26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72" name="Google Shape;2172;p93"/>
            <p:cNvSpPr/>
            <p:nvPr/>
          </p:nvSpPr>
          <p:spPr>
            <a:xfrm>
              <a:off x="5681455" y="3696605"/>
              <a:ext cx="380523" cy="452358"/>
            </a:xfrm>
            <a:custGeom>
              <a:avLst/>
              <a:gdLst/>
              <a:ahLst/>
              <a:cxnLst/>
              <a:rect l="l" t="t" r="r" b="b"/>
              <a:pathLst>
                <a:path w="18948" h="22584" extrusionOk="0">
                  <a:moveTo>
                    <a:pt x="1" y="0"/>
                  </a:moveTo>
                  <a:lnTo>
                    <a:pt x="1" y="11609"/>
                  </a:lnTo>
                  <a:lnTo>
                    <a:pt x="18947" y="22583"/>
                  </a:lnTo>
                  <a:lnTo>
                    <a:pt x="18947" y="10942"/>
                  </a:lnTo>
                  <a:lnTo>
                    <a:pt x="1"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73" name="Google Shape;2173;p93"/>
            <p:cNvSpPr/>
            <p:nvPr/>
          </p:nvSpPr>
          <p:spPr>
            <a:xfrm>
              <a:off x="6061958" y="3764086"/>
              <a:ext cx="263964" cy="384876"/>
            </a:xfrm>
            <a:custGeom>
              <a:avLst/>
              <a:gdLst/>
              <a:ahLst/>
              <a:cxnLst/>
              <a:rect l="l" t="t" r="r" b="b"/>
              <a:pathLst>
                <a:path w="13144" h="19215" extrusionOk="0">
                  <a:moveTo>
                    <a:pt x="13143" y="1"/>
                  </a:moveTo>
                  <a:lnTo>
                    <a:pt x="0" y="7573"/>
                  </a:lnTo>
                  <a:lnTo>
                    <a:pt x="0" y="19214"/>
                  </a:lnTo>
                  <a:lnTo>
                    <a:pt x="13143" y="11609"/>
                  </a:lnTo>
                  <a:lnTo>
                    <a:pt x="13143"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74" name="Google Shape;2174;p93"/>
            <p:cNvSpPr/>
            <p:nvPr/>
          </p:nvSpPr>
          <p:spPr>
            <a:xfrm>
              <a:off x="5681455" y="3544257"/>
              <a:ext cx="644468" cy="371516"/>
            </a:xfrm>
            <a:custGeom>
              <a:avLst/>
              <a:gdLst/>
              <a:ahLst/>
              <a:cxnLst/>
              <a:rect l="l" t="t" r="r" b="b"/>
              <a:pathLst>
                <a:path w="32091" h="18548" extrusionOk="0">
                  <a:moveTo>
                    <a:pt x="13143" y="1"/>
                  </a:moveTo>
                  <a:lnTo>
                    <a:pt x="1" y="7606"/>
                  </a:lnTo>
                  <a:lnTo>
                    <a:pt x="18947" y="18548"/>
                  </a:lnTo>
                  <a:lnTo>
                    <a:pt x="32090" y="10976"/>
                  </a:lnTo>
                  <a:lnTo>
                    <a:pt x="13143"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75" name="Google Shape;2175;p93"/>
            <p:cNvSpPr/>
            <p:nvPr/>
          </p:nvSpPr>
          <p:spPr>
            <a:xfrm>
              <a:off x="5879750" y="3889034"/>
              <a:ext cx="291417" cy="111587"/>
            </a:xfrm>
            <a:custGeom>
              <a:avLst/>
              <a:gdLst/>
              <a:ahLst/>
              <a:cxnLst/>
              <a:rect l="l" t="t" r="r" b="b"/>
              <a:pathLst>
                <a:path w="14511" h="5571" extrusionOk="0">
                  <a:moveTo>
                    <a:pt x="0" y="0"/>
                  </a:moveTo>
                  <a:lnTo>
                    <a:pt x="9073" y="5571"/>
                  </a:lnTo>
                  <a:lnTo>
                    <a:pt x="14511" y="2102"/>
                  </a:lnTo>
                  <a:lnTo>
                    <a:pt x="9073" y="5237"/>
                  </a:ln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76" name="Google Shape;2176;p93"/>
            <p:cNvSpPr/>
            <p:nvPr/>
          </p:nvSpPr>
          <p:spPr>
            <a:xfrm>
              <a:off x="5770561" y="3884347"/>
              <a:ext cx="510477" cy="174421"/>
            </a:xfrm>
            <a:custGeom>
              <a:avLst/>
              <a:gdLst/>
              <a:ahLst/>
              <a:cxnLst/>
              <a:rect l="l" t="t" r="r" b="b"/>
              <a:pathLst>
                <a:path w="25419" h="8708" extrusionOk="0">
                  <a:moveTo>
                    <a:pt x="0" y="1"/>
                  </a:moveTo>
                  <a:lnTo>
                    <a:pt x="14510" y="8707"/>
                  </a:lnTo>
                  <a:lnTo>
                    <a:pt x="25418" y="2102"/>
                  </a:lnTo>
                  <a:lnTo>
                    <a:pt x="25418" y="2102"/>
                  </a:lnTo>
                  <a:lnTo>
                    <a:pt x="14510" y="8407"/>
                  </a:lnTo>
                  <a:lnTo>
                    <a:pt x="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77" name="Google Shape;2177;p93"/>
            <p:cNvSpPr/>
            <p:nvPr/>
          </p:nvSpPr>
          <p:spPr>
            <a:xfrm>
              <a:off x="5713607" y="3782794"/>
              <a:ext cx="129311" cy="72188"/>
            </a:xfrm>
            <a:custGeom>
              <a:avLst/>
              <a:gdLst/>
              <a:ahLst/>
              <a:cxnLst/>
              <a:rect l="l" t="t" r="r" b="b"/>
              <a:pathLst>
                <a:path w="6439" h="3604" extrusionOk="0">
                  <a:moveTo>
                    <a:pt x="201" y="1"/>
                  </a:moveTo>
                  <a:cubicBezTo>
                    <a:pt x="67" y="834"/>
                    <a:pt x="1" y="1702"/>
                    <a:pt x="67" y="2569"/>
                  </a:cubicBezTo>
                  <a:cubicBezTo>
                    <a:pt x="67" y="2569"/>
                    <a:pt x="95" y="2568"/>
                    <a:pt x="149" y="2568"/>
                  </a:cubicBezTo>
                  <a:cubicBezTo>
                    <a:pt x="599" y="2568"/>
                    <a:pt x="2868" y="2621"/>
                    <a:pt x="6439" y="3603"/>
                  </a:cubicBezTo>
                  <a:lnTo>
                    <a:pt x="201"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78" name="Google Shape;2178;p93"/>
            <p:cNvSpPr/>
            <p:nvPr/>
          </p:nvSpPr>
          <p:spPr>
            <a:xfrm>
              <a:off x="5704911" y="3782794"/>
              <a:ext cx="138007" cy="72188"/>
            </a:xfrm>
            <a:custGeom>
              <a:avLst/>
              <a:gdLst/>
              <a:ahLst/>
              <a:cxnLst/>
              <a:rect l="l" t="t" r="r" b="b"/>
              <a:pathLst>
                <a:path w="6872" h="3604" extrusionOk="0">
                  <a:moveTo>
                    <a:pt x="634" y="1"/>
                  </a:moveTo>
                  <a:lnTo>
                    <a:pt x="0" y="1602"/>
                  </a:lnTo>
                  <a:lnTo>
                    <a:pt x="6872" y="3603"/>
                  </a:lnTo>
                  <a:lnTo>
                    <a:pt x="634"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79" name="Google Shape;2179;p93"/>
            <p:cNvSpPr/>
            <p:nvPr/>
          </p:nvSpPr>
          <p:spPr>
            <a:xfrm>
              <a:off x="5879750" y="3983916"/>
              <a:ext cx="167488" cy="126289"/>
            </a:xfrm>
            <a:custGeom>
              <a:avLst/>
              <a:gdLst/>
              <a:ahLst/>
              <a:cxnLst/>
              <a:rect l="l" t="t" r="r" b="b"/>
              <a:pathLst>
                <a:path w="8340" h="6305" extrusionOk="0">
                  <a:moveTo>
                    <a:pt x="0" y="0"/>
                  </a:moveTo>
                  <a:lnTo>
                    <a:pt x="6838" y="6305"/>
                  </a:lnTo>
                  <a:cubicBezTo>
                    <a:pt x="6838" y="6305"/>
                    <a:pt x="7039" y="5437"/>
                    <a:pt x="8340" y="4803"/>
                  </a:cubicBez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80" name="Google Shape;2180;p93"/>
            <p:cNvSpPr/>
            <p:nvPr/>
          </p:nvSpPr>
          <p:spPr>
            <a:xfrm>
              <a:off x="5879750" y="3983916"/>
              <a:ext cx="167488" cy="108242"/>
            </a:xfrm>
            <a:custGeom>
              <a:avLst/>
              <a:gdLst/>
              <a:ahLst/>
              <a:cxnLst/>
              <a:rect l="l" t="t" r="r" b="b"/>
              <a:pathLst>
                <a:path w="8340" h="5404" extrusionOk="0">
                  <a:moveTo>
                    <a:pt x="0" y="0"/>
                  </a:moveTo>
                  <a:lnTo>
                    <a:pt x="6405" y="5404"/>
                  </a:lnTo>
                  <a:lnTo>
                    <a:pt x="8340" y="4837"/>
                  </a:lnTo>
                  <a:lnTo>
                    <a:pt x="0"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81" name="Google Shape;2181;p93"/>
            <p:cNvSpPr/>
            <p:nvPr/>
          </p:nvSpPr>
          <p:spPr>
            <a:xfrm>
              <a:off x="6193920" y="3854963"/>
              <a:ext cx="99167" cy="50115"/>
            </a:xfrm>
            <a:custGeom>
              <a:avLst/>
              <a:gdLst/>
              <a:ahLst/>
              <a:cxnLst/>
              <a:rect l="l" t="t" r="r" b="b"/>
              <a:pathLst>
                <a:path w="4938" h="2502" extrusionOk="0">
                  <a:moveTo>
                    <a:pt x="4337" y="0"/>
                  </a:moveTo>
                  <a:lnTo>
                    <a:pt x="1" y="2502"/>
                  </a:lnTo>
                  <a:lnTo>
                    <a:pt x="4871" y="2068"/>
                  </a:lnTo>
                  <a:cubicBezTo>
                    <a:pt x="4938" y="1368"/>
                    <a:pt x="4771" y="667"/>
                    <a:pt x="4371" y="67"/>
                  </a:cubicBezTo>
                  <a:cubicBezTo>
                    <a:pt x="4371" y="67"/>
                    <a:pt x="4337" y="33"/>
                    <a:pt x="433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82" name="Google Shape;2182;p93"/>
            <p:cNvSpPr/>
            <p:nvPr/>
          </p:nvSpPr>
          <p:spPr>
            <a:xfrm>
              <a:off x="6193920" y="3854963"/>
              <a:ext cx="115916" cy="50115"/>
            </a:xfrm>
            <a:custGeom>
              <a:avLst/>
              <a:gdLst/>
              <a:ahLst/>
              <a:cxnLst/>
              <a:rect l="l" t="t" r="r" b="b"/>
              <a:pathLst>
                <a:path w="5772" h="2502" extrusionOk="0">
                  <a:moveTo>
                    <a:pt x="4337" y="0"/>
                  </a:moveTo>
                  <a:lnTo>
                    <a:pt x="1" y="2502"/>
                  </a:lnTo>
                  <a:lnTo>
                    <a:pt x="5772" y="767"/>
                  </a:lnTo>
                  <a:lnTo>
                    <a:pt x="4337"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83" name="Google Shape;2183;p93"/>
            <p:cNvSpPr/>
            <p:nvPr/>
          </p:nvSpPr>
          <p:spPr>
            <a:xfrm>
              <a:off x="5743751" y="3579650"/>
              <a:ext cx="227113" cy="132999"/>
            </a:xfrm>
            <a:custGeom>
              <a:avLst/>
              <a:gdLst/>
              <a:ahLst/>
              <a:cxnLst/>
              <a:rect l="l" t="t" r="r" b="b"/>
              <a:pathLst>
                <a:path w="11309" h="6640" extrusionOk="0">
                  <a:moveTo>
                    <a:pt x="11131" y="1"/>
                  </a:moveTo>
                  <a:cubicBezTo>
                    <a:pt x="11098" y="1"/>
                    <a:pt x="11066" y="12"/>
                    <a:pt x="11042" y="35"/>
                  </a:cubicBezTo>
                  <a:lnTo>
                    <a:pt x="168" y="6306"/>
                  </a:lnTo>
                  <a:cubicBezTo>
                    <a:pt x="1" y="6407"/>
                    <a:pt x="67" y="6640"/>
                    <a:pt x="234" y="6640"/>
                  </a:cubicBezTo>
                  <a:cubicBezTo>
                    <a:pt x="268" y="6640"/>
                    <a:pt x="301" y="6640"/>
                    <a:pt x="301" y="6607"/>
                  </a:cubicBezTo>
                  <a:lnTo>
                    <a:pt x="11209" y="335"/>
                  </a:lnTo>
                  <a:cubicBezTo>
                    <a:pt x="11275" y="269"/>
                    <a:pt x="11309" y="169"/>
                    <a:pt x="11275" y="102"/>
                  </a:cubicBezTo>
                  <a:cubicBezTo>
                    <a:pt x="11254" y="37"/>
                    <a:pt x="11191" y="1"/>
                    <a:pt x="1113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84" name="Google Shape;2184;p93"/>
            <p:cNvSpPr/>
            <p:nvPr/>
          </p:nvSpPr>
          <p:spPr>
            <a:xfrm>
              <a:off x="5780602" y="3600822"/>
              <a:ext cx="227374" cy="132559"/>
            </a:xfrm>
            <a:custGeom>
              <a:avLst/>
              <a:gdLst/>
              <a:ahLst/>
              <a:cxnLst/>
              <a:rect l="l" t="t" r="r" b="b"/>
              <a:pathLst>
                <a:path w="11322" h="6618" extrusionOk="0">
                  <a:moveTo>
                    <a:pt x="11077" y="1"/>
                  </a:moveTo>
                  <a:cubicBezTo>
                    <a:pt x="11056" y="1"/>
                    <a:pt x="11032" y="4"/>
                    <a:pt x="11008" y="12"/>
                  </a:cubicBezTo>
                  <a:lnTo>
                    <a:pt x="134" y="6317"/>
                  </a:lnTo>
                  <a:cubicBezTo>
                    <a:pt x="34" y="6350"/>
                    <a:pt x="0" y="6450"/>
                    <a:pt x="67" y="6550"/>
                  </a:cubicBezTo>
                  <a:cubicBezTo>
                    <a:pt x="100" y="6584"/>
                    <a:pt x="134" y="6617"/>
                    <a:pt x="201" y="6617"/>
                  </a:cubicBezTo>
                  <a:lnTo>
                    <a:pt x="301" y="6617"/>
                  </a:lnTo>
                  <a:lnTo>
                    <a:pt x="11175" y="313"/>
                  </a:lnTo>
                  <a:cubicBezTo>
                    <a:pt x="11322" y="195"/>
                    <a:pt x="11236" y="1"/>
                    <a:pt x="1107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85" name="Google Shape;2185;p93"/>
            <p:cNvSpPr/>
            <p:nvPr/>
          </p:nvSpPr>
          <p:spPr>
            <a:xfrm>
              <a:off x="5817454" y="3621813"/>
              <a:ext cx="227796" cy="132939"/>
            </a:xfrm>
            <a:custGeom>
              <a:avLst/>
              <a:gdLst/>
              <a:ahLst/>
              <a:cxnLst/>
              <a:rect l="l" t="t" r="r" b="b"/>
              <a:pathLst>
                <a:path w="11343" h="6637" extrusionOk="0">
                  <a:moveTo>
                    <a:pt x="11101" y="1"/>
                  </a:moveTo>
                  <a:cubicBezTo>
                    <a:pt x="11072" y="1"/>
                    <a:pt x="11040" y="10"/>
                    <a:pt x="11008" y="32"/>
                  </a:cubicBezTo>
                  <a:lnTo>
                    <a:pt x="100" y="6336"/>
                  </a:lnTo>
                  <a:cubicBezTo>
                    <a:pt x="33" y="6370"/>
                    <a:pt x="0" y="6470"/>
                    <a:pt x="33" y="6570"/>
                  </a:cubicBezTo>
                  <a:cubicBezTo>
                    <a:pt x="67" y="6603"/>
                    <a:pt x="133" y="6637"/>
                    <a:pt x="200" y="6637"/>
                  </a:cubicBezTo>
                  <a:cubicBezTo>
                    <a:pt x="234" y="6637"/>
                    <a:pt x="234" y="6637"/>
                    <a:pt x="267" y="6603"/>
                  </a:cubicBezTo>
                  <a:lnTo>
                    <a:pt x="11175" y="332"/>
                  </a:lnTo>
                  <a:cubicBezTo>
                    <a:pt x="11342" y="248"/>
                    <a:pt x="11253" y="1"/>
                    <a:pt x="111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86" name="Google Shape;2186;p93"/>
            <p:cNvSpPr/>
            <p:nvPr/>
          </p:nvSpPr>
          <p:spPr>
            <a:xfrm>
              <a:off x="5852940" y="3642745"/>
              <a:ext cx="228659" cy="132719"/>
            </a:xfrm>
            <a:custGeom>
              <a:avLst/>
              <a:gdLst/>
              <a:ahLst/>
              <a:cxnLst/>
              <a:rect l="l" t="t" r="r" b="b"/>
              <a:pathLst>
                <a:path w="11386" h="6626" extrusionOk="0">
                  <a:moveTo>
                    <a:pt x="11144" y="1"/>
                  </a:moveTo>
                  <a:cubicBezTo>
                    <a:pt x="11122" y="1"/>
                    <a:pt x="11099" y="7"/>
                    <a:pt x="11076" y="21"/>
                  </a:cubicBezTo>
                  <a:lnTo>
                    <a:pt x="168" y="6325"/>
                  </a:lnTo>
                  <a:cubicBezTo>
                    <a:pt x="1" y="6392"/>
                    <a:pt x="68" y="6626"/>
                    <a:pt x="234" y="6626"/>
                  </a:cubicBezTo>
                  <a:cubicBezTo>
                    <a:pt x="268" y="6626"/>
                    <a:pt x="301" y="6626"/>
                    <a:pt x="335" y="6592"/>
                  </a:cubicBezTo>
                  <a:lnTo>
                    <a:pt x="11242" y="321"/>
                  </a:lnTo>
                  <a:cubicBezTo>
                    <a:pt x="11386" y="235"/>
                    <a:pt x="11282" y="1"/>
                    <a:pt x="1114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87" name="Google Shape;2187;p93"/>
            <p:cNvSpPr/>
            <p:nvPr/>
          </p:nvSpPr>
          <p:spPr>
            <a:xfrm>
              <a:off x="5889128" y="3663856"/>
              <a:ext cx="229081" cy="132979"/>
            </a:xfrm>
            <a:custGeom>
              <a:avLst/>
              <a:gdLst/>
              <a:ahLst/>
              <a:cxnLst/>
              <a:rect l="l" t="t" r="r" b="b"/>
              <a:pathLst>
                <a:path w="11407" h="6639" extrusionOk="0">
                  <a:moveTo>
                    <a:pt x="11176" y="1"/>
                  </a:moveTo>
                  <a:cubicBezTo>
                    <a:pt x="11144" y="1"/>
                    <a:pt x="11110" y="11"/>
                    <a:pt x="11075" y="34"/>
                  </a:cubicBezTo>
                  <a:lnTo>
                    <a:pt x="167" y="6305"/>
                  </a:lnTo>
                  <a:cubicBezTo>
                    <a:pt x="0" y="6406"/>
                    <a:pt x="67" y="6639"/>
                    <a:pt x="267" y="6639"/>
                  </a:cubicBezTo>
                  <a:cubicBezTo>
                    <a:pt x="267" y="6639"/>
                    <a:pt x="300" y="6606"/>
                    <a:pt x="334" y="6606"/>
                  </a:cubicBezTo>
                  <a:lnTo>
                    <a:pt x="11242" y="301"/>
                  </a:lnTo>
                  <a:cubicBezTo>
                    <a:pt x="11406" y="219"/>
                    <a:pt x="11322" y="1"/>
                    <a:pt x="11176"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88" name="Google Shape;2188;p93"/>
            <p:cNvSpPr/>
            <p:nvPr/>
          </p:nvSpPr>
          <p:spPr>
            <a:xfrm>
              <a:off x="5925960" y="3684808"/>
              <a:ext cx="228519" cy="132759"/>
            </a:xfrm>
            <a:custGeom>
              <a:avLst/>
              <a:gdLst/>
              <a:ahLst/>
              <a:cxnLst/>
              <a:rect l="l" t="t" r="r" b="b"/>
              <a:pathLst>
                <a:path w="11379" h="6628" extrusionOk="0">
                  <a:moveTo>
                    <a:pt x="11130" y="0"/>
                  </a:moveTo>
                  <a:cubicBezTo>
                    <a:pt x="11102" y="0"/>
                    <a:pt x="11073" y="7"/>
                    <a:pt x="11042" y="22"/>
                  </a:cubicBezTo>
                  <a:lnTo>
                    <a:pt x="168" y="6327"/>
                  </a:lnTo>
                  <a:cubicBezTo>
                    <a:pt x="1" y="6394"/>
                    <a:pt x="68" y="6627"/>
                    <a:pt x="234" y="6627"/>
                  </a:cubicBezTo>
                  <a:cubicBezTo>
                    <a:pt x="268" y="6627"/>
                    <a:pt x="301" y="6627"/>
                    <a:pt x="334" y="6594"/>
                  </a:cubicBezTo>
                  <a:lnTo>
                    <a:pt x="11209" y="323"/>
                  </a:lnTo>
                  <a:cubicBezTo>
                    <a:pt x="11379" y="209"/>
                    <a:pt x="11284" y="0"/>
                    <a:pt x="1113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89" name="Google Shape;2189;p93"/>
            <p:cNvSpPr/>
            <p:nvPr/>
          </p:nvSpPr>
          <p:spPr>
            <a:xfrm>
              <a:off x="5963474" y="3705719"/>
              <a:ext cx="226711" cy="132559"/>
            </a:xfrm>
            <a:custGeom>
              <a:avLst/>
              <a:gdLst/>
              <a:ahLst/>
              <a:cxnLst/>
              <a:rect l="l" t="t" r="r" b="b"/>
              <a:pathLst>
                <a:path w="11289" h="6618" extrusionOk="0">
                  <a:moveTo>
                    <a:pt x="11035" y="1"/>
                  </a:moveTo>
                  <a:cubicBezTo>
                    <a:pt x="11016" y="1"/>
                    <a:pt x="10996" y="4"/>
                    <a:pt x="10975" y="12"/>
                  </a:cubicBezTo>
                  <a:lnTo>
                    <a:pt x="101" y="6317"/>
                  </a:lnTo>
                  <a:cubicBezTo>
                    <a:pt x="1" y="6350"/>
                    <a:pt x="1" y="6450"/>
                    <a:pt x="34" y="6550"/>
                  </a:cubicBezTo>
                  <a:cubicBezTo>
                    <a:pt x="68" y="6584"/>
                    <a:pt x="134" y="6617"/>
                    <a:pt x="168" y="6617"/>
                  </a:cubicBezTo>
                  <a:lnTo>
                    <a:pt x="268" y="6617"/>
                  </a:lnTo>
                  <a:lnTo>
                    <a:pt x="11142" y="313"/>
                  </a:lnTo>
                  <a:cubicBezTo>
                    <a:pt x="11289" y="195"/>
                    <a:pt x="11178" y="1"/>
                    <a:pt x="1103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90" name="Google Shape;2190;p93"/>
            <p:cNvSpPr/>
            <p:nvPr/>
          </p:nvSpPr>
          <p:spPr>
            <a:xfrm>
              <a:off x="5999662" y="3726670"/>
              <a:ext cx="227736" cy="132979"/>
            </a:xfrm>
            <a:custGeom>
              <a:avLst/>
              <a:gdLst/>
              <a:ahLst/>
              <a:cxnLst/>
              <a:rect l="l" t="t" r="r" b="b"/>
              <a:pathLst>
                <a:path w="11340" h="6639" extrusionOk="0">
                  <a:moveTo>
                    <a:pt x="11108" y="0"/>
                  </a:moveTo>
                  <a:cubicBezTo>
                    <a:pt x="11077" y="0"/>
                    <a:pt x="11043" y="11"/>
                    <a:pt x="11008" y="34"/>
                  </a:cubicBezTo>
                  <a:lnTo>
                    <a:pt x="100" y="6305"/>
                  </a:lnTo>
                  <a:cubicBezTo>
                    <a:pt x="34" y="6372"/>
                    <a:pt x="0" y="6472"/>
                    <a:pt x="67" y="6539"/>
                  </a:cubicBezTo>
                  <a:cubicBezTo>
                    <a:pt x="67" y="6605"/>
                    <a:pt x="134" y="6639"/>
                    <a:pt x="200" y="6639"/>
                  </a:cubicBezTo>
                  <a:cubicBezTo>
                    <a:pt x="234" y="6639"/>
                    <a:pt x="267" y="6605"/>
                    <a:pt x="267" y="6605"/>
                  </a:cubicBezTo>
                  <a:lnTo>
                    <a:pt x="11175" y="334"/>
                  </a:lnTo>
                  <a:cubicBezTo>
                    <a:pt x="11340" y="224"/>
                    <a:pt x="11255" y="0"/>
                    <a:pt x="1110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91" name="Google Shape;2191;p93"/>
            <p:cNvSpPr/>
            <p:nvPr/>
          </p:nvSpPr>
          <p:spPr>
            <a:xfrm>
              <a:off x="6035168" y="3747782"/>
              <a:ext cx="227776" cy="132579"/>
            </a:xfrm>
            <a:custGeom>
              <a:avLst/>
              <a:gdLst/>
              <a:ahLst/>
              <a:cxnLst/>
              <a:rect l="l" t="t" r="r" b="b"/>
              <a:pathLst>
                <a:path w="11342" h="6619" extrusionOk="0">
                  <a:moveTo>
                    <a:pt x="11120" y="1"/>
                  </a:moveTo>
                  <a:cubicBezTo>
                    <a:pt x="11095" y="1"/>
                    <a:pt x="11068" y="5"/>
                    <a:pt x="11041" y="14"/>
                  </a:cubicBezTo>
                  <a:lnTo>
                    <a:pt x="167" y="6318"/>
                  </a:lnTo>
                  <a:cubicBezTo>
                    <a:pt x="0" y="6385"/>
                    <a:pt x="67" y="6619"/>
                    <a:pt x="234" y="6619"/>
                  </a:cubicBezTo>
                  <a:lnTo>
                    <a:pt x="334" y="6619"/>
                  </a:lnTo>
                  <a:lnTo>
                    <a:pt x="11208" y="314"/>
                  </a:lnTo>
                  <a:cubicBezTo>
                    <a:pt x="11308" y="281"/>
                    <a:pt x="11342" y="181"/>
                    <a:pt x="11275" y="81"/>
                  </a:cubicBezTo>
                  <a:cubicBezTo>
                    <a:pt x="11250" y="32"/>
                    <a:pt x="11190" y="1"/>
                    <a:pt x="1112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92" name="Google Shape;2192;p93"/>
            <p:cNvSpPr/>
            <p:nvPr/>
          </p:nvSpPr>
          <p:spPr>
            <a:xfrm>
              <a:off x="7694485" y="950532"/>
              <a:ext cx="75048" cy="123625"/>
            </a:xfrm>
            <a:custGeom>
              <a:avLst/>
              <a:gdLst/>
              <a:ahLst/>
              <a:cxnLst/>
              <a:rect l="l" t="t" r="r" b="b"/>
              <a:pathLst>
                <a:path w="3737" h="6172" extrusionOk="0">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93" name="Google Shape;2193;p93"/>
            <p:cNvSpPr/>
            <p:nvPr/>
          </p:nvSpPr>
          <p:spPr>
            <a:xfrm>
              <a:off x="7694485" y="950532"/>
              <a:ext cx="75048" cy="123625"/>
            </a:xfrm>
            <a:custGeom>
              <a:avLst/>
              <a:gdLst/>
              <a:ahLst/>
              <a:cxnLst/>
              <a:rect l="l" t="t" r="r" b="b"/>
              <a:pathLst>
                <a:path w="3737" h="6172" extrusionOk="0">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94" name="Google Shape;2194;p93"/>
            <p:cNvSpPr/>
            <p:nvPr/>
          </p:nvSpPr>
          <p:spPr>
            <a:xfrm>
              <a:off x="7677736" y="985264"/>
              <a:ext cx="93143" cy="88893"/>
            </a:xfrm>
            <a:custGeom>
              <a:avLst/>
              <a:gdLst/>
              <a:ahLst/>
              <a:cxnLst/>
              <a:rect l="l" t="t" r="r" b="b"/>
              <a:pathLst>
                <a:path w="4638" h="4438" extrusionOk="0">
                  <a:moveTo>
                    <a:pt x="835" y="1"/>
                  </a:moveTo>
                  <a:lnTo>
                    <a:pt x="1" y="701"/>
                  </a:lnTo>
                  <a:lnTo>
                    <a:pt x="835" y="4437"/>
                  </a:lnTo>
                  <a:lnTo>
                    <a:pt x="4471" y="535"/>
                  </a:lnTo>
                  <a:cubicBezTo>
                    <a:pt x="4637" y="334"/>
                    <a:pt x="4471" y="1"/>
                    <a:pt x="420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95" name="Google Shape;2195;p93"/>
            <p:cNvSpPr/>
            <p:nvPr/>
          </p:nvSpPr>
          <p:spPr>
            <a:xfrm>
              <a:off x="7072831" y="855811"/>
              <a:ext cx="621674" cy="624415"/>
            </a:xfrm>
            <a:custGeom>
              <a:avLst/>
              <a:gdLst/>
              <a:ahLst/>
              <a:cxnLst/>
              <a:rect l="l" t="t" r="r" b="b"/>
              <a:pathLst>
                <a:path w="30956" h="31174" extrusionOk="0">
                  <a:moveTo>
                    <a:pt x="28120" y="1"/>
                  </a:moveTo>
                  <a:cubicBezTo>
                    <a:pt x="27628" y="1"/>
                    <a:pt x="27136" y="109"/>
                    <a:pt x="26686" y="326"/>
                  </a:cubicBezTo>
                  <a:lnTo>
                    <a:pt x="1435" y="14937"/>
                  </a:lnTo>
                  <a:cubicBezTo>
                    <a:pt x="567" y="15470"/>
                    <a:pt x="34" y="16404"/>
                    <a:pt x="0" y="17405"/>
                  </a:cubicBezTo>
                  <a:lnTo>
                    <a:pt x="0" y="28380"/>
                  </a:lnTo>
                  <a:cubicBezTo>
                    <a:pt x="34" y="29380"/>
                    <a:pt x="567" y="30281"/>
                    <a:pt x="1435" y="30848"/>
                  </a:cubicBezTo>
                  <a:cubicBezTo>
                    <a:pt x="1868" y="31065"/>
                    <a:pt x="2352" y="31173"/>
                    <a:pt x="2840" y="31173"/>
                  </a:cubicBezTo>
                  <a:cubicBezTo>
                    <a:pt x="3328" y="31173"/>
                    <a:pt x="3820" y="31065"/>
                    <a:pt x="4270" y="30848"/>
                  </a:cubicBezTo>
                  <a:lnTo>
                    <a:pt x="29688" y="16171"/>
                  </a:lnTo>
                  <a:cubicBezTo>
                    <a:pt x="30956" y="15437"/>
                    <a:pt x="30956" y="14703"/>
                    <a:pt x="30956" y="13802"/>
                  </a:cubicBezTo>
                  <a:lnTo>
                    <a:pt x="30956" y="2795"/>
                  </a:lnTo>
                  <a:cubicBezTo>
                    <a:pt x="30889" y="1794"/>
                    <a:pt x="30389" y="893"/>
                    <a:pt x="29555" y="326"/>
                  </a:cubicBezTo>
                  <a:cubicBezTo>
                    <a:pt x="29104" y="109"/>
                    <a:pt x="28612" y="1"/>
                    <a:pt x="28120"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96" name="Google Shape;2196;p93"/>
            <p:cNvSpPr/>
            <p:nvPr/>
          </p:nvSpPr>
          <p:spPr>
            <a:xfrm>
              <a:off x="7072831" y="1175690"/>
              <a:ext cx="80410" cy="304296"/>
            </a:xfrm>
            <a:custGeom>
              <a:avLst/>
              <a:gdLst/>
              <a:ahLst/>
              <a:cxnLst/>
              <a:rect l="l" t="t" r="r" b="b"/>
              <a:pathLst>
                <a:path w="4004" h="15192" extrusionOk="0">
                  <a:moveTo>
                    <a:pt x="401" y="1"/>
                  </a:moveTo>
                  <a:cubicBezTo>
                    <a:pt x="134" y="434"/>
                    <a:pt x="0" y="901"/>
                    <a:pt x="0" y="1402"/>
                  </a:cubicBezTo>
                  <a:lnTo>
                    <a:pt x="0" y="12376"/>
                  </a:lnTo>
                  <a:cubicBezTo>
                    <a:pt x="34" y="13377"/>
                    <a:pt x="567" y="14311"/>
                    <a:pt x="1401" y="14845"/>
                  </a:cubicBezTo>
                  <a:cubicBezTo>
                    <a:pt x="1875" y="15072"/>
                    <a:pt x="2381" y="15192"/>
                    <a:pt x="2882" y="15192"/>
                  </a:cubicBezTo>
                  <a:cubicBezTo>
                    <a:pt x="3264" y="15192"/>
                    <a:pt x="3643" y="15122"/>
                    <a:pt x="4003" y="14978"/>
                  </a:cubicBezTo>
                  <a:lnTo>
                    <a:pt x="4003" y="14978"/>
                  </a:lnTo>
                  <a:cubicBezTo>
                    <a:pt x="3871" y="15024"/>
                    <a:pt x="3744" y="15047"/>
                    <a:pt x="3628" y="15047"/>
                  </a:cubicBezTo>
                  <a:cubicBezTo>
                    <a:pt x="3157" y="15047"/>
                    <a:pt x="2836" y="14679"/>
                    <a:pt x="2836" y="14011"/>
                  </a:cubicBezTo>
                  <a:lnTo>
                    <a:pt x="2836" y="3036"/>
                  </a:lnTo>
                  <a:cubicBezTo>
                    <a:pt x="2869" y="2536"/>
                    <a:pt x="3002" y="2069"/>
                    <a:pt x="3269" y="1635"/>
                  </a:cubicBezTo>
                  <a:lnTo>
                    <a:pt x="401"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97" name="Google Shape;2197;p93"/>
            <p:cNvSpPr/>
            <p:nvPr/>
          </p:nvSpPr>
          <p:spPr>
            <a:xfrm>
              <a:off x="7080864" y="855991"/>
              <a:ext cx="612978" cy="353129"/>
            </a:xfrm>
            <a:custGeom>
              <a:avLst/>
              <a:gdLst/>
              <a:ahLst/>
              <a:cxnLst/>
              <a:rect l="l" t="t" r="r" b="b"/>
              <a:pathLst>
                <a:path w="30523" h="17630" extrusionOk="0">
                  <a:moveTo>
                    <a:pt x="27704" y="0"/>
                  </a:moveTo>
                  <a:cubicBezTo>
                    <a:pt x="27220" y="0"/>
                    <a:pt x="26736" y="117"/>
                    <a:pt x="26286" y="350"/>
                  </a:cubicBezTo>
                  <a:lnTo>
                    <a:pt x="1001" y="14928"/>
                  </a:lnTo>
                  <a:cubicBezTo>
                    <a:pt x="601" y="15194"/>
                    <a:pt x="234" y="15561"/>
                    <a:pt x="1" y="15995"/>
                  </a:cubicBezTo>
                  <a:lnTo>
                    <a:pt x="2836" y="17630"/>
                  </a:lnTo>
                  <a:cubicBezTo>
                    <a:pt x="3069" y="17196"/>
                    <a:pt x="3436" y="16829"/>
                    <a:pt x="3837" y="16562"/>
                  </a:cubicBezTo>
                  <a:lnTo>
                    <a:pt x="29121" y="1985"/>
                  </a:lnTo>
                  <a:cubicBezTo>
                    <a:pt x="29358" y="1843"/>
                    <a:pt x="29582" y="1777"/>
                    <a:pt x="29779" y="1777"/>
                  </a:cubicBezTo>
                  <a:cubicBezTo>
                    <a:pt x="30140" y="1777"/>
                    <a:pt x="30415" y="1998"/>
                    <a:pt x="30522" y="2385"/>
                  </a:cubicBezTo>
                  <a:cubicBezTo>
                    <a:pt x="30356" y="1551"/>
                    <a:pt x="29855" y="817"/>
                    <a:pt x="29121" y="350"/>
                  </a:cubicBezTo>
                  <a:cubicBezTo>
                    <a:pt x="28671" y="117"/>
                    <a:pt x="28187" y="0"/>
                    <a:pt x="2770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98" name="Google Shape;2198;p93"/>
            <p:cNvSpPr/>
            <p:nvPr/>
          </p:nvSpPr>
          <p:spPr>
            <a:xfrm>
              <a:off x="7174649" y="1244673"/>
              <a:ext cx="58299" cy="130656"/>
            </a:xfrm>
            <a:custGeom>
              <a:avLst/>
              <a:gdLst/>
              <a:ahLst/>
              <a:cxnLst/>
              <a:rect l="l" t="t" r="r" b="b"/>
              <a:pathLst>
                <a:path w="2903" h="6523" extrusionOk="0">
                  <a:moveTo>
                    <a:pt x="951" y="1"/>
                  </a:moveTo>
                  <a:cubicBezTo>
                    <a:pt x="935" y="1"/>
                    <a:pt x="918" y="9"/>
                    <a:pt x="901" y="26"/>
                  </a:cubicBezTo>
                  <a:lnTo>
                    <a:pt x="167" y="426"/>
                  </a:lnTo>
                  <a:cubicBezTo>
                    <a:pt x="101" y="459"/>
                    <a:pt x="67" y="526"/>
                    <a:pt x="34" y="560"/>
                  </a:cubicBezTo>
                  <a:cubicBezTo>
                    <a:pt x="1" y="626"/>
                    <a:pt x="1" y="693"/>
                    <a:pt x="1" y="760"/>
                  </a:cubicBezTo>
                  <a:lnTo>
                    <a:pt x="1" y="6364"/>
                  </a:lnTo>
                  <a:cubicBezTo>
                    <a:pt x="1" y="6397"/>
                    <a:pt x="1" y="6464"/>
                    <a:pt x="34" y="6497"/>
                  </a:cubicBezTo>
                  <a:cubicBezTo>
                    <a:pt x="51" y="6514"/>
                    <a:pt x="76" y="6522"/>
                    <a:pt x="101" y="6522"/>
                  </a:cubicBezTo>
                  <a:cubicBezTo>
                    <a:pt x="126" y="6522"/>
                    <a:pt x="151" y="6514"/>
                    <a:pt x="167" y="6497"/>
                  </a:cubicBezTo>
                  <a:lnTo>
                    <a:pt x="2769" y="4996"/>
                  </a:lnTo>
                  <a:cubicBezTo>
                    <a:pt x="2803" y="4963"/>
                    <a:pt x="2836" y="4929"/>
                    <a:pt x="2869" y="4863"/>
                  </a:cubicBezTo>
                  <a:cubicBezTo>
                    <a:pt x="2903" y="4796"/>
                    <a:pt x="2903" y="4729"/>
                    <a:pt x="2903" y="4662"/>
                  </a:cubicBezTo>
                  <a:lnTo>
                    <a:pt x="2903" y="3762"/>
                  </a:lnTo>
                  <a:cubicBezTo>
                    <a:pt x="2903" y="3695"/>
                    <a:pt x="2903" y="3662"/>
                    <a:pt x="2869" y="3628"/>
                  </a:cubicBezTo>
                  <a:cubicBezTo>
                    <a:pt x="2853" y="3612"/>
                    <a:pt x="2836" y="3603"/>
                    <a:pt x="2819" y="3603"/>
                  </a:cubicBezTo>
                  <a:cubicBezTo>
                    <a:pt x="2803" y="3603"/>
                    <a:pt x="2786" y="3612"/>
                    <a:pt x="2769" y="3628"/>
                  </a:cubicBezTo>
                  <a:lnTo>
                    <a:pt x="1035" y="4596"/>
                  </a:lnTo>
                  <a:lnTo>
                    <a:pt x="1035" y="159"/>
                  </a:lnTo>
                  <a:cubicBezTo>
                    <a:pt x="1035" y="126"/>
                    <a:pt x="1035" y="59"/>
                    <a:pt x="1001" y="26"/>
                  </a:cubicBezTo>
                  <a:cubicBezTo>
                    <a:pt x="985" y="9"/>
                    <a:pt x="968" y="1"/>
                    <a:pt x="95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199" name="Google Shape;2199;p93"/>
            <p:cNvSpPr/>
            <p:nvPr/>
          </p:nvSpPr>
          <p:spPr>
            <a:xfrm>
              <a:off x="7238291" y="1226305"/>
              <a:ext cx="61653" cy="101752"/>
            </a:xfrm>
            <a:custGeom>
              <a:avLst/>
              <a:gdLst/>
              <a:ahLst/>
              <a:cxnLst/>
              <a:rect l="l" t="t" r="r" b="b"/>
              <a:pathLst>
                <a:path w="3070" h="5080" extrusionOk="0">
                  <a:moveTo>
                    <a:pt x="1761" y="1297"/>
                  </a:moveTo>
                  <a:cubicBezTo>
                    <a:pt x="1812" y="1297"/>
                    <a:pt x="1857" y="1313"/>
                    <a:pt x="1902" y="1343"/>
                  </a:cubicBezTo>
                  <a:cubicBezTo>
                    <a:pt x="2002" y="1477"/>
                    <a:pt x="2035" y="1610"/>
                    <a:pt x="2035" y="1777"/>
                  </a:cubicBezTo>
                  <a:lnTo>
                    <a:pt x="1035" y="2344"/>
                  </a:lnTo>
                  <a:cubicBezTo>
                    <a:pt x="1035" y="2144"/>
                    <a:pt x="1101" y="1977"/>
                    <a:pt x="1168" y="1777"/>
                  </a:cubicBezTo>
                  <a:cubicBezTo>
                    <a:pt x="1235" y="1610"/>
                    <a:pt x="1368" y="1443"/>
                    <a:pt x="1535" y="1376"/>
                  </a:cubicBezTo>
                  <a:cubicBezTo>
                    <a:pt x="1627" y="1321"/>
                    <a:pt x="1698" y="1297"/>
                    <a:pt x="1761" y="1297"/>
                  </a:cubicBezTo>
                  <a:close/>
                  <a:moveTo>
                    <a:pt x="2113" y="0"/>
                  </a:moveTo>
                  <a:cubicBezTo>
                    <a:pt x="1912" y="0"/>
                    <a:pt x="1701" y="65"/>
                    <a:pt x="1535" y="176"/>
                  </a:cubicBezTo>
                  <a:cubicBezTo>
                    <a:pt x="1301" y="342"/>
                    <a:pt x="1068" y="509"/>
                    <a:pt x="901" y="743"/>
                  </a:cubicBezTo>
                  <a:cubicBezTo>
                    <a:pt x="701" y="976"/>
                    <a:pt x="534" y="1243"/>
                    <a:pt x="401" y="1510"/>
                  </a:cubicBezTo>
                  <a:cubicBezTo>
                    <a:pt x="267" y="1810"/>
                    <a:pt x="167" y="2110"/>
                    <a:pt x="134" y="2411"/>
                  </a:cubicBezTo>
                  <a:cubicBezTo>
                    <a:pt x="67" y="2744"/>
                    <a:pt x="34" y="3078"/>
                    <a:pt x="34" y="3411"/>
                  </a:cubicBezTo>
                  <a:cubicBezTo>
                    <a:pt x="1" y="3711"/>
                    <a:pt x="34" y="4012"/>
                    <a:pt x="134" y="4312"/>
                  </a:cubicBezTo>
                  <a:cubicBezTo>
                    <a:pt x="167" y="4545"/>
                    <a:pt x="267" y="4746"/>
                    <a:pt x="401" y="4879"/>
                  </a:cubicBezTo>
                  <a:cubicBezTo>
                    <a:pt x="534" y="5012"/>
                    <a:pt x="701" y="5079"/>
                    <a:pt x="901" y="5079"/>
                  </a:cubicBezTo>
                  <a:cubicBezTo>
                    <a:pt x="1135" y="5046"/>
                    <a:pt x="1335" y="4979"/>
                    <a:pt x="1535" y="4879"/>
                  </a:cubicBezTo>
                  <a:cubicBezTo>
                    <a:pt x="1802" y="4712"/>
                    <a:pt x="2035" y="4545"/>
                    <a:pt x="2202" y="4312"/>
                  </a:cubicBezTo>
                  <a:cubicBezTo>
                    <a:pt x="2369" y="4112"/>
                    <a:pt x="2536" y="3878"/>
                    <a:pt x="2669" y="3678"/>
                  </a:cubicBezTo>
                  <a:cubicBezTo>
                    <a:pt x="2769" y="3478"/>
                    <a:pt x="2869" y="3278"/>
                    <a:pt x="2936" y="3078"/>
                  </a:cubicBezTo>
                  <a:cubicBezTo>
                    <a:pt x="2969" y="2978"/>
                    <a:pt x="3003" y="2844"/>
                    <a:pt x="3003" y="2711"/>
                  </a:cubicBezTo>
                  <a:cubicBezTo>
                    <a:pt x="3003" y="2639"/>
                    <a:pt x="2985" y="2584"/>
                    <a:pt x="2951" y="2584"/>
                  </a:cubicBezTo>
                  <a:cubicBezTo>
                    <a:pt x="2937" y="2584"/>
                    <a:pt x="2921" y="2592"/>
                    <a:pt x="2903" y="2611"/>
                  </a:cubicBezTo>
                  <a:lnTo>
                    <a:pt x="2169" y="3011"/>
                  </a:lnTo>
                  <a:cubicBezTo>
                    <a:pt x="2135" y="3044"/>
                    <a:pt x="2102" y="3044"/>
                    <a:pt x="2069" y="3078"/>
                  </a:cubicBezTo>
                  <a:lnTo>
                    <a:pt x="1969" y="3244"/>
                  </a:lnTo>
                  <a:cubicBezTo>
                    <a:pt x="1935" y="3345"/>
                    <a:pt x="1869" y="3411"/>
                    <a:pt x="1802" y="3478"/>
                  </a:cubicBezTo>
                  <a:cubicBezTo>
                    <a:pt x="1735" y="3578"/>
                    <a:pt x="1635" y="3645"/>
                    <a:pt x="1535" y="3678"/>
                  </a:cubicBezTo>
                  <a:cubicBezTo>
                    <a:pt x="1468" y="3711"/>
                    <a:pt x="1435" y="3745"/>
                    <a:pt x="1368" y="3778"/>
                  </a:cubicBezTo>
                  <a:lnTo>
                    <a:pt x="1201" y="3778"/>
                  </a:lnTo>
                  <a:cubicBezTo>
                    <a:pt x="1135" y="3745"/>
                    <a:pt x="1101" y="3678"/>
                    <a:pt x="1068" y="3611"/>
                  </a:cubicBezTo>
                  <a:cubicBezTo>
                    <a:pt x="1035" y="3511"/>
                    <a:pt x="1035" y="3411"/>
                    <a:pt x="1035" y="3311"/>
                  </a:cubicBezTo>
                  <a:lnTo>
                    <a:pt x="2903" y="2244"/>
                  </a:lnTo>
                  <a:cubicBezTo>
                    <a:pt x="2969" y="2210"/>
                    <a:pt x="3003" y="2144"/>
                    <a:pt x="3003" y="2110"/>
                  </a:cubicBezTo>
                  <a:cubicBezTo>
                    <a:pt x="3036" y="2044"/>
                    <a:pt x="3069" y="1977"/>
                    <a:pt x="3069" y="1910"/>
                  </a:cubicBezTo>
                  <a:lnTo>
                    <a:pt x="3069" y="1677"/>
                  </a:lnTo>
                  <a:cubicBezTo>
                    <a:pt x="3069" y="1410"/>
                    <a:pt x="3036" y="1143"/>
                    <a:pt x="2969" y="876"/>
                  </a:cubicBezTo>
                  <a:cubicBezTo>
                    <a:pt x="2936" y="643"/>
                    <a:pt x="2836" y="442"/>
                    <a:pt x="2702" y="276"/>
                  </a:cubicBezTo>
                  <a:cubicBezTo>
                    <a:pt x="2602" y="109"/>
                    <a:pt x="2436" y="9"/>
                    <a:pt x="2235" y="9"/>
                  </a:cubicBezTo>
                  <a:cubicBezTo>
                    <a:pt x="2195" y="3"/>
                    <a:pt x="2154" y="0"/>
                    <a:pt x="2113"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200" name="Google Shape;2200;p93"/>
            <p:cNvSpPr/>
            <p:nvPr/>
          </p:nvSpPr>
          <p:spPr>
            <a:xfrm>
              <a:off x="7304603" y="1161168"/>
              <a:ext cx="48921" cy="123445"/>
            </a:xfrm>
            <a:custGeom>
              <a:avLst/>
              <a:gdLst/>
              <a:ahLst/>
              <a:cxnLst/>
              <a:rect l="l" t="t" r="r" b="b"/>
              <a:pathLst>
                <a:path w="2436" h="6163" extrusionOk="0">
                  <a:moveTo>
                    <a:pt x="1485" y="0"/>
                  </a:moveTo>
                  <a:cubicBezTo>
                    <a:pt x="1469" y="0"/>
                    <a:pt x="1452" y="8"/>
                    <a:pt x="1435" y="25"/>
                  </a:cubicBezTo>
                  <a:lnTo>
                    <a:pt x="735" y="425"/>
                  </a:lnTo>
                  <a:cubicBezTo>
                    <a:pt x="668" y="459"/>
                    <a:pt x="635" y="526"/>
                    <a:pt x="635" y="559"/>
                  </a:cubicBezTo>
                  <a:cubicBezTo>
                    <a:pt x="601" y="626"/>
                    <a:pt x="568" y="692"/>
                    <a:pt x="568" y="759"/>
                  </a:cubicBezTo>
                  <a:lnTo>
                    <a:pt x="568" y="2160"/>
                  </a:lnTo>
                  <a:lnTo>
                    <a:pt x="168" y="2394"/>
                  </a:lnTo>
                  <a:cubicBezTo>
                    <a:pt x="101" y="2427"/>
                    <a:pt x="68" y="2494"/>
                    <a:pt x="68" y="2527"/>
                  </a:cubicBezTo>
                  <a:cubicBezTo>
                    <a:pt x="34" y="2594"/>
                    <a:pt x="1" y="2660"/>
                    <a:pt x="1" y="2727"/>
                  </a:cubicBezTo>
                  <a:lnTo>
                    <a:pt x="1" y="3594"/>
                  </a:lnTo>
                  <a:cubicBezTo>
                    <a:pt x="1" y="3661"/>
                    <a:pt x="34" y="3694"/>
                    <a:pt x="68" y="3728"/>
                  </a:cubicBezTo>
                  <a:cubicBezTo>
                    <a:pt x="68" y="3744"/>
                    <a:pt x="84" y="3753"/>
                    <a:pt x="105" y="3753"/>
                  </a:cubicBezTo>
                  <a:cubicBezTo>
                    <a:pt x="126" y="3753"/>
                    <a:pt x="151" y="3744"/>
                    <a:pt x="168" y="3728"/>
                  </a:cubicBezTo>
                  <a:lnTo>
                    <a:pt x="568" y="3494"/>
                  </a:lnTo>
                  <a:lnTo>
                    <a:pt x="568" y="4962"/>
                  </a:lnTo>
                  <a:cubicBezTo>
                    <a:pt x="568" y="5196"/>
                    <a:pt x="601" y="5396"/>
                    <a:pt x="668" y="5629"/>
                  </a:cubicBezTo>
                  <a:cubicBezTo>
                    <a:pt x="701" y="5796"/>
                    <a:pt x="768" y="5929"/>
                    <a:pt x="902" y="6029"/>
                  </a:cubicBezTo>
                  <a:cubicBezTo>
                    <a:pt x="1002" y="6130"/>
                    <a:pt x="1135" y="6163"/>
                    <a:pt x="1268" y="6163"/>
                  </a:cubicBezTo>
                  <a:cubicBezTo>
                    <a:pt x="1435" y="6163"/>
                    <a:pt x="1602" y="6096"/>
                    <a:pt x="1735" y="5996"/>
                  </a:cubicBezTo>
                  <a:lnTo>
                    <a:pt x="2269" y="5696"/>
                  </a:lnTo>
                  <a:cubicBezTo>
                    <a:pt x="2336" y="5663"/>
                    <a:pt x="2369" y="5629"/>
                    <a:pt x="2403" y="5562"/>
                  </a:cubicBezTo>
                  <a:cubicBezTo>
                    <a:pt x="2403" y="5496"/>
                    <a:pt x="2436" y="5429"/>
                    <a:pt x="2436" y="5362"/>
                  </a:cubicBezTo>
                  <a:lnTo>
                    <a:pt x="2436" y="4495"/>
                  </a:lnTo>
                  <a:cubicBezTo>
                    <a:pt x="2436" y="4462"/>
                    <a:pt x="2436" y="4395"/>
                    <a:pt x="2403" y="4362"/>
                  </a:cubicBezTo>
                  <a:cubicBezTo>
                    <a:pt x="2386" y="4345"/>
                    <a:pt x="2361" y="4337"/>
                    <a:pt x="2336" y="4337"/>
                  </a:cubicBezTo>
                  <a:cubicBezTo>
                    <a:pt x="2311" y="4337"/>
                    <a:pt x="2286" y="4345"/>
                    <a:pt x="2269" y="4362"/>
                  </a:cubicBezTo>
                  <a:lnTo>
                    <a:pt x="1836" y="4628"/>
                  </a:lnTo>
                  <a:cubicBezTo>
                    <a:pt x="1786" y="4645"/>
                    <a:pt x="1744" y="4653"/>
                    <a:pt x="1710" y="4653"/>
                  </a:cubicBezTo>
                  <a:cubicBezTo>
                    <a:pt x="1677" y="4653"/>
                    <a:pt x="1652" y="4645"/>
                    <a:pt x="1635" y="4628"/>
                  </a:cubicBezTo>
                  <a:cubicBezTo>
                    <a:pt x="1602" y="4528"/>
                    <a:pt x="1569" y="4428"/>
                    <a:pt x="1602" y="4362"/>
                  </a:cubicBezTo>
                  <a:lnTo>
                    <a:pt x="1602" y="2894"/>
                  </a:lnTo>
                  <a:lnTo>
                    <a:pt x="2236" y="2527"/>
                  </a:lnTo>
                  <a:cubicBezTo>
                    <a:pt x="2269" y="2494"/>
                    <a:pt x="2303" y="2460"/>
                    <a:pt x="2336" y="2394"/>
                  </a:cubicBezTo>
                  <a:cubicBezTo>
                    <a:pt x="2369" y="2360"/>
                    <a:pt x="2369" y="2293"/>
                    <a:pt x="2369" y="2227"/>
                  </a:cubicBezTo>
                  <a:lnTo>
                    <a:pt x="2369" y="1326"/>
                  </a:lnTo>
                  <a:cubicBezTo>
                    <a:pt x="2369" y="1293"/>
                    <a:pt x="2369" y="1226"/>
                    <a:pt x="2336" y="1193"/>
                  </a:cubicBezTo>
                  <a:cubicBezTo>
                    <a:pt x="2319" y="1176"/>
                    <a:pt x="2303" y="1168"/>
                    <a:pt x="2286" y="1168"/>
                  </a:cubicBezTo>
                  <a:cubicBezTo>
                    <a:pt x="2269" y="1168"/>
                    <a:pt x="2253" y="1176"/>
                    <a:pt x="2236" y="1193"/>
                  </a:cubicBezTo>
                  <a:lnTo>
                    <a:pt x="1602" y="1560"/>
                  </a:lnTo>
                  <a:lnTo>
                    <a:pt x="1602" y="159"/>
                  </a:lnTo>
                  <a:cubicBezTo>
                    <a:pt x="1602" y="92"/>
                    <a:pt x="1569" y="59"/>
                    <a:pt x="1535" y="25"/>
                  </a:cubicBezTo>
                  <a:cubicBezTo>
                    <a:pt x="1519" y="8"/>
                    <a:pt x="1502" y="0"/>
                    <a:pt x="1485"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201" name="Google Shape;2201;p93"/>
            <p:cNvSpPr/>
            <p:nvPr/>
          </p:nvSpPr>
          <p:spPr>
            <a:xfrm>
              <a:off x="7362882" y="1119986"/>
              <a:ext cx="32192" cy="44627"/>
            </a:xfrm>
            <a:custGeom>
              <a:avLst/>
              <a:gdLst/>
              <a:ahLst/>
              <a:cxnLst/>
              <a:rect l="l" t="t" r="r" b="b"/>
              <a:pathLst>
                <a:path w="1603" h="2228" extrusionOk="0">
                  <a:moveTo>
                    <a:pt x="1546" y="1"/>
                  </a:moveTo>
                  <a:cubicBezTo>
                    <a:pt x="1533" y="1"/>
                    <a:pt x="1519" y="5"/>
                    <a:pt x="1502" y="13"/>
                  </a:cubicBezTo>
                  <a:lnTo>
                    <a:pt x="735" y="447"/>
                  </a:lnTo>
                  <a:cubicBezTo>
                    <a:pt x="701" y="447"/>
                    <a:pt x="668" y="480"/>
                    <a:pt x="635" y="513"/>
                  </a:cubicBezTo>
                  <a:cubicBezTo>
                    <a:pt x="601" y="580"/>
                    <a:pt x="568" y="647"/>
                    <a:pt x="535" y="714"/>
                  </a:cubicBezTo>
                  <a:lnTo>
                    <a:pt x="34" y="2014"/>
                  </a:lnTo>
                  <a:cubicBezTo>
                    <a:pt x="1" y="2048"/>
                    <a:pt x="1" y="2081"/>
                    <a:pt x="1" y="2148"/>
                  </a:cubicBezTo>
                  <a:cubicBezTo>
                    <a:pt x="1" y="2197"/>
                    <a:pt x="19" y="2228"/>
                    <a:pt x="55" y="2228"/>
                  </a:cubicBezTo>
                  <a:cubicBezTo>
                    <a:pt x="68" y="2228"/>
                    <a:pt x="83" y="2224"/>
                    <a:pt x="101" y="2215"/>
                  </a:cubicBezTo>
                  <a:lnTo>
                    <a:pt x="568" y="1948"/>
                  </a:lnTo>
                  <a:cubicBezTo>
                    <a:pt x="635" y="1914"/>
                    <a:pt x="668" y="1848"/>
                    <a:pt x="735" y="1814"/>
                  </a:cubicBezTo>
                  <a:cubicBezTo>
                    <a:pt x="768" y="1748"/>
                    <a:pt x="802" y="1714"/>
                    <a:pt x="802" y="1648"/>
                  </a:cubicBezTo>
                  <a:lnTo>
                    <a:pt x="1569" y="247"/>
                  </a:lnTo>
                  <a:cubicBezTo>
                    <a:pt x="1602" y="213"/>
                    <a:pt x="1602" y="180"/>
                    <a:pt x="1602" y="113"/>
                  </a:cubicBezTo>
                  <a:cubicBezTo>
                    <a:pt x="1602" y="38"/>
                    <a:pt x="1583" y="1"/>
                    <a:pt x="1546"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202" name="Google Shape;2202;p93"/>
            <p:cNvSpPr/>
            <p:nvPr/>
          </p:nvSpPr>
          <p:spPr>
            <a:xfrm>
              <a:off x="7405096" y="1131824"/>
              <a:ext cx="56954" cy="102293"/>
            </a:xfrm>
            <a:custGeom>
              <a:avLst/>
              <a:gdLst/>
              <a:ahLst/>
              <a:cxnLst/>
              <a:rect l="l" t="t" r="r" b="b"/>
              <a:pathLst>
                <a:path w="2836" h="5107" extrusionOk="0">
                  <a:moveTo>
                    <a:pt x="2068" y="1"/>
                  </a:moveTo>
                  <a:cubicBezTo>
                    <a:pt x="2012" y="1"/>
                    <a:pt x="1957" y="9"/>
                    <a:pt x="1902" y="22"/>
                  </a:cubicBezTo>
                  <a:cubicBezTo>
                    <a:pt x="1702" y="56"/>
                    <a:pt x="1502" y="123"/>
                    <a:pt x="1368" y="223"/>
                  </a:cubicBezTo>
                  <a:cubicBezTo>
                    <a:pt x="1168" y="323"/>
                    <a:pt x="968" y="456"/>
                    <a:pt x="801" y="623"/>
                  </a:cubicBezTo>
                  <a:cubicBezTo>
                    <a:pt x="634" y="790"/>
                    <a:pt x="501" y="990"/>
                    <a:pt x="401" y="1157"/>
                  </a:cubicBezTo>
                  <a:cubicBezTo>
                    <a:pt x="267" y="1357"/>
                    <a:pt x="201" y="1557"/>
                    <a:pt x="134" y="1757"/>
                  </a:cubicBezTo>
                  <a:cubicBezTo>
                    <a:pt x="67" y="1957"/>
                    <a:pt x="34" y="2157"/>
                    <a:pt x="34" y="2357"/>
                  </a:cubicBezTo>
                  <a:cubicBezTo>
                    <a:pt x="0" y="2658"/>
                    <a:pt x="67" y="2958"/>
                    <a:pt x="267" y="3191"/>
                  </a:cubicBezTo>
                  <a:cubicBezTo>
                    <a:pt x="372" y="3296"/>
                    <a:pt x="515" y="3348"/>
                    <a:pt x="665" y="3348"/>
                  </a:cubicBezTo>
                  <a:cubicBezTo>
                    <a:pt x="755" y="3348"/>
                    <a:pt x="847" y="3329"/>
                    <a:pt x="934" y="3291"/>
                  </a:cubicBezTo>
                  <a:cubicBezTo>
                    <a:pt x="1101" y="3258"/>
                    <a:pt x="1235" y="3225"/>
                    <a:pt x="1335" y="3158"/>
                  </a:cubicBezTo>
                  <a:cubicBezTo>
                    <a:pt x="1435" y="3125"/>
                    <a:pt x="1502" y="3091"/>
                    <a:pt x="1602" y="3091"/>
                  </a:cubicBezTo>
                  <a:cubicBezTo>
                    <a:pt x="1618" y="3075"/>
                    <a:pt x="1643" y="3066"/>
                    <a:pt x="1668" y="3066"/>
                  </a:cubicBezTo>
                  <a:cubicBezTo>
                    <a:pt x="1693" y="3066"/>
                    <a:pt x="1718" y="3075"/>
                    <a:pt x="1735" y="3091"/>
                  </a:cubicBezTo>
                  <a:cubicBezTo>
                    <a:pt x="1768" y="3125"/>
                    <a:pt x="1802" y="3158"/>
                    <a:pt x="1802" y="3225"/>
                  </a:cubicBezTo>
                  <a:cubicBezTo>
                    <a:pt x="1768" y="3291"/>
                    <a:pt x="1735" y="3392"/>
                    <a:pt x="1668" y="3458"/>
                  </a:cubicBezTo>
                  <a:cubicBezTo>
                    <a:pt x="1602" y="3558"/>
                    <a:pt x="1502" y="3625"/>
                    <a:pt x="1401" y="3692"/>
                  </a:cubicBezTo>
                  <a:cubicBezTo>
                    <a:pt x="1301" y="3725"/>
                    <a:pt x="1235" y="3758"/>
                    <a:pt x="1135" y="3792"/>
                  </a:cubicBezTo>
                  <a:cubicBezTo>
                    <a:pt x="1101" y="3792"/>
                    <a:pt x="1035" y="3792"/>
                    <a:pt x="1001" y="3758"/>
                  </a:cubicBezTo>
                  <a:cubicBezTo>
                    <a:pt x="968" y="3758"/>
                    <a:pt x="968" y="3725"/>
                    <a:pt x="934" y="3692"/>
                  </a:cubicBezTo>
                  <a:lnTo>
                    <a:pt x="834" y="3692"/>
                  </a:lnTo>
                  <a:lnTo>
                    <a:pt x="134" y="4125"/>
                  </a:lnTo>
                  <a:cubicBezTo>
                    <a:pt x="101" y="4159"/>
                    <a:pt x="67" y="4192"/>
                    <a:pt x="34" y="4259"/>
                  </a:cubicBezTo>
                  <a:cubicBezTo>
                    <a:pt x="0" y="4292"/>
                    <a:pt x="0" y="4359"/>
                    <a:pt x="0" y="4426"/>
                  </a:cubicBezTo>
                  <a:cubicBezTo>
                    <a:pt x="0" y="4559"/>
                    <a:pt x="34" y="4692"/>
                    <a:pt x="101" y="4793"/>
                  </a:cubicBezTo>
                  <a:cubicBezTo>
                    <a:pt x="167" y="4926"/>
                    <a:pt x="267" y="4993"/>
                    <a:pt x="367" y="5059"/>
                  </a:cubicBezTo>
                  <a:cubicBezTo>
                    <a:pt x="462" y="5083"/>
                    <a:pt x="556" y="5107"/>
                    <a:pt x="662" y="5107"/>
                  </a:cubicBezTo>
                  <a:cubicBezTo>
                    <a:pt x="706" y="5107"/>
                    <a:pt x="752" y="5103"/>
                    <a:pt x="801" y="5093"/>
                  </a:cubicBezTo>
                  <a:cubicBezTo>
                    <a:pt x="1001" y="5059"/>
                    <a:pt x="1201" y="4993"/>
                    <a:pt x="1368" y="4859"/>
                  </a:cubicBezTo>
                  <a:cubicBezTo>
                    <a:pt x="1602" y="4759"/>
                    <a:pt x="1802" y="4592"/>
                    <a:pt x="1969" y="4426"/>
                  </a:cubicBezTo>
                  <a:cubicBezTo>
                    <a:pt x="2169" y="4225"/>
                    <a:pt x="2302" y="4059"/>
                    <a:pt x="2436" y="3859"/>
                  </a:cubicBezTo>
                  <a:cubicBezTo>
                    <a:pt x="2536" y="3658"/>
                    <a:pt x="2636" y="3458"/>
                    <a:pt x="2702" y="3225"/>
                  </a:cubicBezTo>
                  <a:cubicBezTo>
                    <a:pt x="2769" y="3025"/>
                    <a:pt x="2802" y="2824"/>
                    <a:pt x="2802" y="2624"/>
                  </a:cubicBezTo>
                  <a:cubicBezTo>
                    <a:pt x="2836" y="2357"/>
                    <a:pt x="2736" y="2057"/>
                    <a:pt x="2569" y="1857"/>
                  </a:cubicBezTo>
                  <a:cubicBezTo>
                    <a:pt x="2483" y="1729"/>
                    <a:pt x="2343" y="1669"/>
                    <a:pt x="2165" y="1669"/>
                  </a:cubicBezTo>
                  <a:cubicBezTo>
                    <a:pt x="2066" y="1669"/>
                    <a:pt x="1955" y="1688"/>
                    <a:pt x="1835" y="1724"/>
                  </a:cubicBezTo>
                  <a:lnTo>
                    <a:pt x="1401" y="1890"/>
                  </a:lnTo>
                  <a:lnTo>
                    <a:pt x="1168" y="1957"/>
                  </a:lnTo>
                  <a:cubicBezTo>
                    <a:pt x="1157" y="1968"/>
                    <a:pt x="1142" y="1972"/>
                    <a:pt x="1127" y="1972"/>
                  </a:cubicBezTo>
                  <a:cubicBezTo>
                    <a:pt x="1098" y="1972"/>
                    <a:pt x="1068" y="1957"/>
                    <a:pt x="1068" y="1957"/>
                  </a:cubicBezTo>
                  <a:cubicBezTo>
                    <a:pt x="1035" y="1890"/>
                    <a:pt x="1035" y="1857"/>
                    <a:pt x="1035" y="1824"/>
                  </a:cubicBezTo>
                  <a:cubicBezTo>
                    <a:pt x="1035" y="1724"/>
                    <a:pt x="1068" y="1657"/>
                    <a:pt x="1135" y="1590"/>
                  </a:cubicBezTo>
                  <a:cubicBezTo>
                    <a:pt x="1168" y="1490"/>
                    <a:pt x="1268" y="1457"/>
                    <a:pt x="1335" y="1390"/>
                  </a:cubicBezTo>
                  <a:cubicBezTo>
                    <a:pt x="1401" y="1357"/>
                    <a:pt x="1468" y="1323"/>
                    <a:pt x="1568" y="1323"/>
                  </a:cubicBezTo>
                  <a:cubicBezTo>
                    <a:pt x="1585" y="1307"/>
                    <a:pt x="1610" y="1298"/>
                    <a:pt x="1635" y="1298"/>
                  </a:cubicBezTo>
                  <a:cubicBezTo>
                    <a:pt x="1660" y="1298"/>
                    <a:pt x="1685" y="1307"/>
                    <a:pt x="1702" y="1323"/>
                  </a:cubicBezTo>
                  <a:lnTo>
                    <a:pt x="1802" y="1357"/>
                  </a:lnTo>
                  <a:cubicBezTo>
                    <a:pt x="1802" y="1373"/>
                    <a:pt x="1810" y="1382"/>
                    <a:pt x="1827" y="1382"/>
                  </a:cubicBezTo>
                  <a:cubicBezTo>
                    <a:pt x="1843" y="1382"/>
                    <a:pt x="1868" y="1373"/>
                    <a:pt x="1902" y="1357"/>
                  </a:cubicBezTo>
                  <a:lnTo>
                    <a:pt x="2569" y="956"/>
                  </a:lnTo>
                  <a:cubicBezTo>
                    <a:pt x="2602" y="923"/>
                    <a:pt x="2636" y="890"/>
                    <a:pt x="2669" y="823"/>
                  </a:cubicBezTo>
                  <a:cubicBezTo>
                    <a:pt x="2702" y="756"/>
                    <a:pt x="2702" y="690"/>
                    <a:pt x="2702" y="656"/>
                  </a:cubicBezTo>
                  <a:cubicBezTo>
                    <a:pt x="2702" y="523"/>
                    <a:pt x="2669" y="389"/>
                    <a:pt x="2602" y="256"/>
                  </a:cubicBezTo>
                  <a:cubicBezTo>
                    <a:pt x="2536" y="156"/>
                    <a:pt x="2436" y="89"/>
                    <a:pt x="2302" y="56"/>
                  </a:cubicBezTo>
                  <a:cubicBezTo>
                    <a:pt x="2224" y="17"/>
                    <a:pt x="2146" y="1"/>
                    <a:pt x="2068"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203" name="Google Shape;2203;p93"/>
            <p:cNvSpPr/>
            <p:nvPr/>
          </p:nvSpPr>
          <p:spPr>
            <a:xfrm>
              <a:off x="7492856" y="1069631"/>
              <a:ext cx="60970" cy="149504"/>
            </a:xfrm>
            <a:custGeom>
              <a:avLst/>
              <a:gdLst/>
              <a:ahLst/>
              <a:cxnLst/>
              <a:rect l="l" t="t" r="r" b="b"/>
              <a:pathLst>
                <a:path w="3036" h="7464" extrusionOk="0">
                  <a:moveTo>
                    <a:pt x="1726" y="1977"/>
                  </a:moveTo>
                  <a:cubicBezTo>
                    <a:pt x="1785" y="1977"/>
                    <a:pt x="1835" y="1993"/>
                    <a:pt x="1868" y="2027"/>
                  </a:cubicBezTo>
                  <a:cubicBezTo>
                    <a:pt x="1968" y="2127"/>
                    <a:pt x="2002" y="2260"/>
                    <a:pt x="2035" y="2394"/>
                  </a:cubicBezTo>
                  <a:cubicBezTo>
                    <a:pt x="2035" y="2560"/>
                    <a:pt x="2035" y="2761"/>
                    <a:pt x="2035" y="2927"/>
                  </a:cubicBezTo>
                  <a:cubicBezTo>
                    <a:pt x="2002" y="3127"/>
                    <a:pt x="1935" y="3294"/>
                    <a:pt x="1868" y="3461"/>
                  </a:cubicBezTo>
                  <a:cubicBezTo>
                    <a:pt x="1802" y="3628"/>
                    <a:pt x="1668" y="3795"/>
                    <a:pt x="1535" y="3895"/>
                  </a:cubicBezTo>
                  <a:cubicBezTo>
                    <a:pt x="1451" y="3928"/>
                    <a:pt x="1376" y="3945"/>
                    <a:pt x="1314" y="3945"/>
                  </a:cubicBezTo>
                  <a:cubicBezTo>
                    <a:pt x="1251" y="3945"/>
                    <a:pt x="1201" y="3928"/>
                    <a:pt x="1168" y="3895"/>
                  </a:cubicBezTo>
                  <a:cubicBezTo>
                    <a:pt x="1068" y="3761"/>
                    <a:pt x="1001" y="3628"/>
                    <a:pt x="1001" y="3461"/>
                  </a:cubicBezTo>
                  <a:cubicBezTo>
                    <a:pt x="1001" y="3394"/>
                    <a:pt x="1001" y="3328"/>
                    <a:pt x="1001" y="3261"/>
                  </a:cubicBezTo>
                  <a:lnTo>
                    <a:pt x="1001" y="3027"/>
                  </a:lnTo>
                  <a:cubicBezTo>
                    <a:pt x="1034" y="2827"/>
                    <a:pt x="1068" y="2627"/>
                    <a:pt x="1168" y="2460"/>
                  </a:cubicBezTo>
                  <a:cubicBezTo>
                    <a:pt x="1234" y="2260"/>
                    <a:pt x="1368" y="2127"/>
                    <a:pt x="1535" y="2027"/>
                  </a:cubicBezTo>
                  <a:cubicBezTo>
                    <a:pt x="1601" y="1993"/>
                    <a:pt x="1668" y="1977"/>
                    <a:pt x="1726" y="1977"/>
                  </a:cubicBezTo>
                  <a:close/>
                  <a:moveTo>
                    <a:pt x="2936" y="0"/>
                  </a:moveTo>
                  <a:cubicBezTo>
                    <a:pt x="2911" y="0"/>
                    <a:pt x="2886" y="9"/>
                    <a:pt x="2869" y="25"/>
                  </a:cubicBezTo>
                  <a:lnTo>
                    <a:pt x="2235" y="392"/>
                  </a:lnTo>
                  <a:cubicBezTo>
                    <a:pt x="2168" y="426"/>
                    <a:pt x="2135" y="459"/>
                    <a:pt x="2135" y="526"/>
                  </a:cubicBezTo>
                  <a:cubicBezTo>
                    <a:pt x="2102" y="592"/>
                    <a:pt x="2068" y="659"/>
                    <a:pt x="2068" y="726"/>
                  </a:cubicBezTo>
                  <a:lnTo>
                    <a:pt x="2068" y="893"/>
                  </a:lnTo>
                  <a:cubicBezTo>
                    <a:pt x="2035" y="859"/>
                    <a:pt x="2002" y="792"/>
                    <a:pt x="1968" y="759"/>
                  </a:cubicBezTo>
                  <a:cubicBezTo>
                    <a:pt x="1935" y="726"/>
                    <a:pt x="1868" y="692"/>
                    <a:pt x="1802" y="692"/>
                  </a:cubicBezTo>
                  <a:lnTo>
                    <a:pt x="1601" y="692"/>
                  </a:lnTo>
                  <a:cubicBezTo>
                    <a:pt x="1468" y="726"/>
                    <a:pt x="1368" y="759"/>
                    <a:pt x="1268" y="826"/>
                  </a:cubicBezTo>
                  <a:cubicBezTo>
                    <a:pt x="1101" y="926"/>
                    <a:pt x="934" y="1093"/>
                    <a:pt x="801" y="1226"/>
                  </a:cubicBezTo>
                  <a:cubicBezTo>
                    <a:pt x="634" y="1426"/>
                    <a:pt x="501" y="1626"/>
                    <a:pt x="401" y="1827"/>
                  </a:cubicBezTo>
                  <a:cubicBezTo>
                    <a:pt x="267" y="2060"/>
                    <a:pt x="200" y="2327"/>
                    <a:pt x="134" y="2594"/>
                  </a:cubicBezTo>
                  <a:cubicBezTo>
                    <a:pt x="34" y="2894"/>
                    <a:pt x="0" y="3194"/>
                    <a:pt x="0" y="3528"/>
                  </a:cubicBezTo>
                  <a:lnTo>
                    <a:pt x="0" y="3828"/>
                  </a:lnTo>
                  <a:lnTo>
                    <a:pt x="0" y="4128"/>
                  </a:lnTo>
                  <a:cubicBezTo>
                    <a:pt x="0" y="4395"/>
                    <a:pt x="34" y="4662"/>
                    <a:pt x="134" y="4929"/>
                  </a:cubicBezTo>
                  <a:cubicBezTo>
                    <a:pt x="167" y="5096"/>
                    <a:pt x="267" y="5262"/>
                    <a:pt x="401" y="5396"/>
                  </a:cubicBezTo>
                  <a:cubicBezTo>
                    <a:pt x="482" y="5450"/>
                    <a:pt x="586" y="5505"/>
                    <a:pt x="712" y="5505"/>
                  </a:cubicBezTo>
                  <a:cubicBezTo>
                    <a:pt x="741" y="5505"/>
                    <a:pt x="770" y="5502"/>
                    <a:pt x="801" y="5496"/>
                  </a:cubicBezTo>
                  <a:cubicBezTo>
                    <a:pt x="968" y="5496"/>
                    <a:pt x="1134" y="5429"/>
                    <a:pt x="1268" y="5362"/>
                  </a:cubicBezTo>
                  <a:cubicBezTo>
                    <a:pt x="1368" y="5296"/>
                    <a:pt x="1501" y="5196"/>
                    <a:pt x="1568" y="5129"/>
                  </a:cubicBezTo>
                  <a:cubicBezTo>
                    <a:pt x="1668" y="5062"/>
                    <a:pt x="1735" y="4962"/>
                    <a:pt x="1802" y="4862"/>
                  </a:cubicBezTo>
                  <a:cubicBezTo>
                    <a:pt x="1835" y="4795"/>
                    <a:pt x="1902" y="4729"/>
                    <a:pt x="1935" y="4629"/>
                  </a:cubicBezTo>
                  <a:cubicBezTo>
                    <a:pt x="1968" y="4562"/>
                    <a:pt x="2002" y="4462"/>
                    <a:pt x="2035" y="4395"/>
                  </a:cubicBezTo>
                  <a:lnTo>
                    <a:pt x="2035" y="4995"/>
                  </a:lnTo>
                  <a:cubicBezTo>
                    <a:pt x="2035" y="5196"/>
                    <a:pt x="2002" y="5396"/>
                    <a:pt x="1868" y="5563"/>
                  </a:cubicBezTo>
                  <a:cubicBezTo>
                    <a:pt x="1802" y="5696"/>
                    <a:pt x="1668" y="5829"/>
                    <a:pt x="1501" y="5929"/>
                  </a:cubicBezTo>
                  <a:cubicBezTo>
                    <a:pt x="1368" y="5996"/>
                    <a:pt x="1301" y="5996"/>
                    <a:pt x="1268" y="5996"/>
                  </a:cubicBezTo>
                  <a:cubicBezTo>
                    <a:pt x="1201" y="5963"/>
                    <a:pt x="1168" y="5929"/>
                    <a:pt x="1134" y="5863"/>
                  </a:cubicBezTo>
                  <a:cubicBezTo>
                    <a:pt x="1113" y="5798"/>
                    <a:pt x="1091" y="5761"/>
                    <a:pt x="1052" y="5761"/>
                  </a:cubicBezTo>
                  <a:cubicBezTo>
                    <a:pt x="1030" y="5761"/>
                    <a:pt x="1003" y="5772"/>
                    <a:pt x="968" y="5796"/>
                  </a:cubicBezTo>
                  <a:lnTo>
                    <a:pt x="234" y="6196"/>
                  </a:lnTo>
                  <a:cubicBezTo>
                    <a:pt x="200" y="6230"/>
                    <a:pt x="167" y="6296"/>
                    <a:pt x="134" y="6330"/>
                  </a:cubicBezTo>
                  <a:cubicBezTo>
                    <a:pt x="100" y="6396"/>
                    <a:pt x="100" y="6463"/>
                    <a:pt x="100" y="6530"/>
                  </a:cubicBezTo>
                  <a:cubicBezTo>
                    <a:pt x="100" y="6663"/>
                    <a:pt x="134" y="6797"/>
                    <a:pt x="167" y="6930"/>
                  </a:cubicBezTo>
                  <a:cubicBezTo>
                    <a:pt x="200" y="7097"/>
                    <a:pt x="267" y="7197"/>
                    <a:pt x="367" y="7330"/>
                  </a:cubicBezTo>
                  <a:cubicBezTo>
                    <a:pt x="501" y="7397"/>
                    <a:pt x="634" y="7464"/>
                    <a:pt x="801" y="7464"/>
                  </a:cubicBezTo>
                  <a:cubicBezTo>
                    <a:pt x="1068" y="7464"/>
                    <a:pt x="1301" y="7364"/>
                    <a:pt x="1501" y="7230"/>
                  </a:cubicBezTo>
                  <a:cubicBezTo>
                    <a:pt x="1735" y="7097"/>
                    <a:pt x="1935" y="6930"/>
                    <a:pt x="2135" y="6730"/>
                  </a:cubicBezTo>
                  <a:cubicBezTo>
                    <a:pt x="2335" y="6563"/>
                    <a:pt x="2502" y="6330"/>
                    <a:pt x="2602" y="6096"/>
                  </a:cubicBezTo>
                  <a:cubicBezTo>
                    <a:pt x="2902" y="5563"/>
                    <a:pt x="3036" y="4962"/>
                    <a:pt x="3036" y="4395"/>
                  </a:cubicBezTo>
                  <a:lnTo>
                    <a:pt x="3036" y="159"/>
                  </a:lnTo>
                  <a:cubicBezTo>
                    <a:pt x="3036" y="92"/>
                    <a:pt x="3036" y="59"/>
                    <a:pt x="3002" y="25"/>
                  </a:cubicBezTo>
                  <a:cubicBezTo>
                    <a:pt x="2986" y="9"/>
                    <a:pt x="2961" y="0"/>
                    <a:pt x="2936"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204" name="Google Shape;2204;p93"/>
            <p:cNvSpPr/>
            <p:nvPr/>
          </p:nvSpPr>
          <p:spPr>
            <a:xfrm>
              <a:off x="7563868" y="1038725"/>
              <a:ext cx="62316" cy="102253"/>
            </a:xfrm>
            <a:custGeom>
              <a:avLst/>
              <a:gdLst/>
              <a:ahLst/>
              <a:cxnLst/>
              <a:rect l="l" t="t" r="r" b="b"/>
              <a:pathLst>
                <a:path w="3103" h="5105" extrusionOk="0">
                  <a:moveTo>
                    <a:pt x="1777" y="1455"/>
                  </a:moveTo>
                  <a:cubicBezTo>
                    <a:pt x="1828" y="1455"/>
                    <a:pt x="1871" y="1472"/>
                    <a:pt x="1901" y="1502"/>
                  </a:cubicBezTo>
                  <a:cubicBezTo>
                    <a:pt x="2035" y="1602"/>
                    <a:pt x="2068" y="1768"/>
                    <a:pt x="2068" y="1935"/>
                  </a:cubicBezTo>
                  <a:lnTo>
                    <a:pt x="2068" y="2202"/>
                  </a:lnTo>
                  <a:lnTo>
                    <a:pt x="2068" y="2502"/>
                  </a:lnTo>
                  <a:cubicBezTo>
                    <a:pt x="2068" y="2736"/>
                    <a:pt x="2002" y="2936"/>
                    <a:pt x="1901" y="3103"/>
                  </a:cubicBezTo>
                  <a:cubicBezTo>
                    <a:pt x="1835" y="3303"/>
                    <a:pt x="1701" y="3436"/>
                    <a:pt x="1568" y="3536"/>
                  </a:cubicBezTo>
                  <a:cubicBezTo>
                    <a:pt x="1465" y="3578"/>
                    <a:pt x="1374" y="3606"/>
                    <a:pt x="1305" y="3606"/>
                  </a:cubicBezTo>
                  <a:cubicBezTo>
                    <a:pt x="1262" y="3606"/>
                    <a:pt x="1226" y="3595"/>
                    <a:pt x="1201" y="3570"/>
                  </a:cubicBezTo>
                  <a:cubicBezTo>
                    <a:pt x="1101" y="3436"/>
                    <a:pt x="1034" y="3303"/>
                    <a:pt x="1034" y="3136"/>
                  </a:cubicBezTo>
                  <a:cubicBezTo>
                    <a:pt x="1034" y="3036"/>
                    <a:pt x="1034" y="2936"/>
                    <a:pt x="1034" y="2836"/>
                  </a:cubicBezTo>
                  <a:lnTo>
                    <a:pt x="1034" y="2536"/>
                  </a:lnTo>
                  <a:cubicBezTo>
                    <a:pt x="1034" y="2302"/>
                    <a:pt x="1101" y="2102"/>
                    <a:pt x="1201" y="1935"/>
                  </a:cubicBezTo>
                  <a:cubicBezTo>
                    <a:pt x="1268" y="1768"/>
                    <a:pt x="1401" y="1635"/>
                    <a:pt x="1568" y="1535"/>
                  </a:cubicBezTo>
                  <a:cubicBezTo>
                    <a:pt x="1641" y="1480"/>
                    <a:pt x="1715" y="1455"/>
                    <a:pt x="1777" y="1455"/>
                  </a:cubicBezTo>
                  <a:close/>
                  <a:moveTo>
                    <a:pt x="2168" y="0"/>
                  </a:moveTo>
                  <a:cubicBezTo>
                    <a:pt x="1935" y="0"/>
                    <a:pt x="1735" y="67"/>
                    <a:pt x="1535" y="201"/>
                  </a:cubicBezTo>
                  <a:cubicBezTo>
                    <a:pt x="1301" y="334"/>
                    <a:pt x="1101" y="501"/>
                    <a:pt x="934" y="701"/>
                  </a:cubicBezTo>
                  <a:cubicBezTo>
                    <a:pt x="734" y="934"/>
                    <a:pt x="567" y="1168"/>
                    <a:pt x="434" y="1435"/>
                  </a:cubicBezTo>
                  <a:cubicBezTo>
                    <a:pt x="300" y="1702"/>
                    <a:pt x="200" y="1969"/>
                    <a:pt x="134" y="2269"/>
                  </a:cubicBezTo>
                  <a:cubicBezTo>
                    <a:pt x="67" y="2536"/>
                    <a:pt x="0" y="2802"/>
                    <a:pt x="0" y="3103"/>
                  </a:cubicBezTo>
                  <a:lnTo>
                    <a:pt x="0" y="3436"/>
                  </a:lnTo>
                  <a:lnTo>
                    <a:pt x="0" y="3770"/>
                  </a:lnTo>
                  <a:cubicBezTo>
                    <a:pt x="0" y="4003"/>
                    <a:pt x="67" y="4237"/>
                    <a:pt x="134" y="4470"/>
                  </a:cubicBezTo>
                  <a:cubicBezTo>
                    <a:pt x="200" y="4637"/>
                    <a:pt x="300" y="4804"/>
                    <a:pt x="434" y="4937"/>
                  </a:cubicBezTo>
                  <a:cubicBezTo>
                    <a:pt x="567" y="5037"/>
                    <a:pt x="734" y="5104"/>
                    <a:pt x="934" y="5104"/>
                  </a:cubicBezTo>
                  <a:cubicBezTo>
                    <a:pt x="1134" y="5071"/>
                    <a:pt x="1368" y="5004"/>
                    <a:pt x="1568" y="4871"/>
                  </a:cubicBezTo>
                  <a:cubicBezTo>
                    <a:pt x="1801" y="4737"/>
                    <a:pt x="2002" y="4570"/>
                    <a:pt x="2168" y="4370"/>
                  </a:cubicBezTo>
                  <a:cubicBezTo>
                    <a:pt x="2368" y="4170"/>
                    <a:pt x="2535" y="3937"/>
                    <a:pt x="2669" y="3670"/>
                  </a:cubicBezTo>
                  <a:cubicBezTo>
                    <a:pt x="2802" y="3403"/>
                    <a:pt x="2902" y="3136"/>
                    <a:pt x="2969" y="2836"/>
                  </a:cubicBezTo>
                  <a:cubicBezTo>
                    <a:pt x="3036" y="2569"/>
                    <a:pt x="3069" y="2269"/>
                    <a:pt x="3102" y="2002"/>
                  </a:cubicBezTo>
                  <a:lnTo>
                    <a:pt x="3102" y="1668"/>
                  </a:lnTo>
                  <a:lnTo>
                    <a:pt x="3102" y="1335"/>
                  </a:lnTo>
                  <a:cubicBezTo>
                    <a:pt x="3069" y="1101"/>
                    <a:pt x="3036" y="834"/>
                    <a:pt x="2936" y="601"/>
                  </a:cubicBezTo>
                  <a:cubicBezTo>
                    <a:pt x="2902" y="434"/>
                    <a:pt x="2769" y="267"/>
                    <a:pt x="2635" y="167"/>
                  </a:cubicBezTo>
                  <a:cubicBezTo>
                    <a:pt x="2502" y="34"/>
                    <a:pt x="2335" y="0"/>
                    <a:pt x="2168"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sp>
          <p:nvSpPr>
            <p:cNvPr id="2205" name="Google Shape;2205;p93"/>
            <p:cNvSpPr/>
            <p:nvPr/>
          </p:nvSpPr>
          <p:spPr>
            <a:xfrm>
              <a:off x="7636888" y="978755"/>
              <a:ext cx="20103" cy="130816"/>
            </a:xfrm>
            <a:custGeom>
              <a:avLst/>
              <a:gdLst/>
              <a:ahLst/>
              <a:cxnLst/>
              <a:rect l="l" t="t" r="r" b="b"/>
              <a:pathLst>
                <a:path w="1001" h="6531" extrusionOk="0">
                  <a:moveTo>
                    <a:pt x="917" y="1"/>
                  </a:moveTo>
                  <a:cubicBezTo>
                    <a:pt x="901" y="1"/>
                    <a:pt x="884" y="9"/>
                    <a:pt x="867" y="26"/>
                  </a:cubicBezTo>
                  <a:lnTo>
                    <a:pt x="167" y="426"/>
                  </a:lnTo>
                  <a:cubicBezTo>
                    <a:pt x="100" y="459"/>
                    <a:pt x="67" y="526"/>
                    <a:pt x="33" y="559"/>
                  </a:cubicBezTo>
                  <a:cubicBezTo>
                    <a:pt x="0" y="626"/>
                    <a:pt x="0" y="693"/>
                    <a:pt x="0" y="760"/>
                  </a:cubicBezTo>
                  <a:lnTo>
                    <a:pt x="0" y="4496"/>
                  </a:lnTo>
                  <a:cubicBezTo>
                    <a:pt x="0" y="4562"/>
                    <a:pt x="0" y="4596"/>
                    <a:pt x="33" y="4662"/>
                  </a:cubicBezTo>
                  <a:lnTo>
                    <a:pt x="167" y="4662"/>
                  </a:lnTo>
                  <a:lnTo>
                    <a:pt x="867" y="4229"/>
                  </a:lnTo>
                  <a:cubicBezTo>
                    <a:pt x="901" y="4195"/>
                    <a:pt x="934" y="4162"/>
                    <a:pt x="967" y="4095"/>
                  </a:cubicBezTo>
                  <a:cubicBezTo>
                    <a:pt x="1001" y="4029"/>
                    <a:pt x="1001" y="3962"/>
                    <a:pt x="1001" y="3928"/>
                  </a:cubicBezTo>
                  <a:lnTo>
                    <a:pt x="1001" y="159"/>
                  </a:lnTo>
                  <a:cubicBezTo>
                    <a:pt x="1001" y="92"/>
                    <a:pt x="1001" y="59"/>
                    <a:pt x="967" y="26"/>
                  </a:cubicBezTo>
                  <a:cubicBezTo>
                    <a:pt x="951" y="9"/>
                    <a:pt x="934" y="1"/>
                    <a:pt x="917" y="1"/>
                  </a:cubicBezTo>
                  <a:close/>
                  <a:moveTo>
                    <a:pt x="917" y="4737"/>
                  </a:moveTo>
                  <a:cubicBezTo>
                    <a:pt x="901" y="4737"/>
                    <a:pt x="884" y="4746"/>
                    <a:pt x="867" y="4762"/>
                  </a:cubicBezTo>
                  <a:lnTo>
                    <a:pt x="167" y="5196"/>
                  </a:lnTo>
                  <a:cubicBezTo>
                    <a:pt x="100" y="5196"/>
                    <a:pt x="67" y="5263"/>
                    <a:pt x="33" y="5296"/>
                  </a:cubicBezTo>
                  <a:cubicBezTo>
                    <a:pt x="0" y="5363"/>
                    <a:pt x="0" y="5430"/>
                    <a:pt x="0" y="5496"/>
                  </a:cubicBezTo>
                  <a:lnTo>
                    <a:pt x="0" y="6364"/>
                  </a:lnTo>
                  <a:cubicBezTo>
                    <a:pt x="0" y="6430"/>
                    <a:pt x="0" y="6464"/>
                    <a:pt x="33" y="6530"/>
                  </a:cubicBezTo>
                  <a:lnTo>
                    <a:pt x="167" y="6530"/>
                  </a:lnTo>
                  <a:lnTo>
                    <a:pt x="867" y="6097"/>
                  </a:lnTo>
                  <a:cubicBezTo>
                    <a:pt x="901" y="6063"/>
                    <a:pt x="934" y="6030"/>
                    <a:pt x="967" y="5963"/>
                  </a:cubicBezTo>
                  <a:cubicBezTo>
                    <a:pt x="1001" y="5897"/>
                    <a:pt x="1001" y="5830"/>
                    <a:pt x="1001" y="5763"/>
                  </a:cubicBezTo>
                  <a:lnTo>
                    <a:pt x="1001" y="4896"/>
                  </a:lnTo>
                  <a:cubicBezTo>
                    <a:pt x="1001" y="4862"/>
                    <a:pt x="1001" y="4796"/>
                    <a:pt x="967" y="4762"/>
                  </a:cubicBezTo>
                  <a:cubicBezTo>
                    <a:pt x="951" y="4746"/>
                    <a:pt x="934" y="4737"/>
                    <a:pt x="917" y="4737"/>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aramond"/>
                <a:ea typeface="Garamond"/>
                <a:cs typeface="Garamond"/>
                <a:sym typeface="Garamond"/>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33"/>
          <p:cNvSpPr txBox="1">
            <a:spLocks noGrp="1"/>
          </p:cNvSpPr>
          <p:nvPr>
            <p:ph type="body" idx="1"/>
          </p:nvPr>
        </p:nvSpPr>
        <p:spPr>
          <a:xfrm>
            <a:off x="630900" y="1463040"/>
            <a:ext cx="8027522" cy="3033286"/>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Char char="●"/>
            </a:pPr>
            <a:r>
              <a:rPr lang="en" dirty="0">
                <a:solidFill>
                  <a:schemeClr val="dk1"/>
                </a:solidFill>
                <a:latin typeface="Times New Roman"/>
                <a:ea typeface="Times New Roman"/>
                <a:cs typeface="Times New Roman"/>
                <a:sym typeface="Times New Roman"/>
              </a:rPr>
              <a:t>User friendly. </a:t>
            </a:r>
            <a:endParaRPr dirty="0">
              <a:solidFill>
                <a:schemeClr val="dk1"/>
              </a:solidFill>
              <a:latin typeface="Times New Roman"/>
              <a:ea typeface="Times New Roman"/>
              <a:cs typeface="Times New Roman"/>
              <a:sym typeface="Times New Roman"/>
            </a:endParaRPr>
          </a:p>
          <a:p>
            <a:pPr marL="457200" lvl="0" indent="-304800" algn="l" rtl="0">
              <a:lnSpc>
                <a:spcPct val="150000"/>
              </a:lnSpc>
              <a:spcBef>
                <a:spcPts val="0"/>
              </a:spcBef>
              <a:spcAft>
                <a:spcPts val="0"/>
              </a:spcAft>
              <a:buSzPts val="1200"/>
              <a:buChar char="●"/>
            </a:pPr>
            <a:r>
              <a:rPr lang="en" dirty="0">
                <a:solidFill>
                  <a:schemeClr val="dk1"/>
                </a:solidFill>
                <a:latin typeface="Times New Roman"/>
                <a:ea typeface="Times New Roman"/>
                <a:cs typeface="Times New Roman"/>
                <a:sym typeface="Times New Roman"/>
              </a:rPr>
              <a:t>This system is easily compatible with most of the web browsers. </a:t>
            </a:r>
            <a:endParaRPr dirty="0">
              <a:solidFill>
                <a:schemeClr val="dk1"/>
              </a:solidFill>
              <a:latin typeface="Times New Roman"/>
              <a:ea typeface="Times New Roman"/>
              <a:cs typeface="Times New Roman"/>
              <a:sym typeface="Times New Roman"/>
            </a:endParaRPr>
          </a:p>
          <a:p>
            <a:pPr marL="457200" lvl="0" indent="-304800" algn="l" rtl="0">
              <a:lnSpc>
                <a:spcPct val="150000"/>
              </a:lnSpc>
              <a:spcBef>
                <a:spcPts val="0"/>
              </a:spcBef>
              <a:spcAft>
                <a:spcPts val="0"/>
              </a:spcAft>
              <a:buSzPts val="1200"/>
              <a:buChar char="●"/>
            </a:pPr>
            <a:r>
              <a:rPr lang="en" dirty="0">
                <a:solidFill>
                  <a:schemeClr val="dk1"/>
                </a:solidFill>
                <a:latin typeface="Times New Roman"/>
                <a:ea typeface="Times New Roman"/>
                <a:cs typeface="Times New Roman"/>
                <a:sym typeface="Times New Roman"/>
              </a:rPr>
              <a:t>Features include the following:</a:t>
            </a:r>
            <a:endParaRPr dirty="0"/>
          </a:p>
          <a:p>
            <a:pPr marL="914400" lvl="1" indent="-304800" algn="l" rtl="0">
              <a:lnSpc>
                <a:spcPct val="150000"/>
              </a:lnSpc>
              <a:spcBef>
                <a:spcPts val="0"/>
              </a:spcBef>
              <a:spcAft>
                <a:spcPts val="0"/>
              </a:spcAft>
              <a:buSzPts val="1200"/>
              <a:buFont typeface="Arial"/>
              <a:buChar char="•"/>
            </a:pPr>
            <a:r>
              <a:rPr lang="en" sz="1600" dirty="0">
                <a:solidFill>
                  <a:schemeClr val="dk1"/>
                </a:solidFill>
                <a:latin typeface="Times New Roman"/>
                <a:ea typeface="Times New Roman"/>
                <a:cs typeface="Times New Roman"/>
                <a:sym typeface="Times New Roman"/>
              </a:rPr>
              <a:t>EMS (Employee Management System)</a:t>
            </a:r>
            <a:endParaRPr dirty="0"/>
          </a:p>
          <a:p>
            <a:pPr marL="914400" lvl="1" indent="-304800" algn="l" rtl="0">
              <a:lnSpc>
                <a:spcPct val="150000"/>
              </a:lnSpc>
              <a:spcBef>
                <a:spcPts val="0"/>
              </a:spcBef>
              <a:spcAft>
                <a:spcPts val="0"/>
              </a:spcAft>
              <a:buSzPts val="1200"/>
              <a:buFont typeface="Arial"/>
              <a:buChar char="•"/>
            </a:pPr>
            <a:r>
              <a:rPr lang="en" sz="1600" dirty="0">
                <a:solidFill>
                  <a:schemeClr val="dk1"/>
                </a:solidFill>
                <a:latin typeface="Times New Roman"/>
                <a:ea typeface="Times New Roman"/>
                <a:cs typeface="Times New Roman"/>
                <a:sym typeface="Times New Roman"/>
              </a:rPr>
              <a:t>WSS (Work Scheduling System)</a:t>
            </a:r>
            <a:endParaRPr dirty="0"/>
          </a:p>
          <a:p>
            <a:pPr marL="914400" lvl="1" indent="-304800" algn="l" rtl="0">
              <a:lnSpc>
                <a:spcPct val="150000"/>
              </a:lnSpc>
              <a:spcBef>
                <a:spcPts val="0"/>
              </a:spcBef>
              <a:spcAft>
                <a:spcPts val="0"/>
              </a:spcAft>
              <a:buSzPts val="1200"/>
              <a:buFont typeface="Arial"/>
              <a:buChar char="•"/>
            </a:pPr>
            <a:r>
              <a:rPr lang="en" sz="1600" dirty="0">
                <a:solidFill>
                  <a:schemeClr val="dk1"/>
                </a:solidFill>
                <a:latin typeface="Times New Roman"/>
                <a:ea typeface="Times New Roman"/>
                <a:cs typeface="Times New Roman"/>
                <a:sym typeface="Times New Roman"/>
              </a:rPr>
              <a:t>AMS (Attendance Management System)</a:t>
            </a:r>
            <a:endParaRPr dirty="0"/>
          </a:p>
          <a:p>
            <a:pPr marL="914400" lvl="1" indent="-304800" algn="l" rtl="0">
              <a:lnSpc>
                <a:spcPct val="150000"/>
              </a:lnSpc>
              <a:spcBef>
                <a:spcPts val="0"/>
              </a:spcBef>
              <a:spcAft>
                <a:spcPts val="0"/>
              </a:spcAft>
              <a:buSzPts val="1200"/>
              <a:buFont typeface="Arial"/>
              <a:buChar char="•"/>
            </a:pPr>
            <a:r>
              <a:rPr lang="en" sz="1600" dirty="0">
                <a:solidFill>
                  <a:schemeClr val="dk1"/>
                </a:solidFill>
                <a:latin typeface="Times New Roman"/>
                <a:ea typeface="Times New Roman"/>
                <a:cs typeface="Times New Roman"/>
                <a:sym typeface="Times New Roman"/>
              </a:rPr>
              <a:t>LMS (Leaves Management System)</a:t>
            </a:r>
            <a:endParaRPr dirty="0"/>
          </a:p>
          <a:p>
            <a:pPr marL="914400" lvl="1" indent="-304800" algn="l" rtl="0">
              <a:lnSpc>
                <a:spcPct val="150000"/>
              </a:lnSpc>
              <a:spcBef>
                <a:spcPts val="0"/>
              </a:spcBef>
              <a:spcAft>
                <a:spcPts val="0"/>
              </a:spcAft>
              <a:buSzPts val="1200"/>
              <a:buFont typeface="Arial"/>
              <a:buChar char="•"/>
            </a:pPr>
            <a:r>
              <a:rPr lang="en" sz="1600" dirty="0">
                <a:solidFill>
                  <a:schemeClr val="dk1"/>
                </a:solidFill>
                <a:latin typeface="Times New Roman"/>
                <a:ea typeface="Times New Roman"/>
                <a:cs typeface="Times New Roman"/>
                <a:sym typeface="Times New Roman"/>
              </a:rPr>
              <a:t>SMS (Salary Management System)</a:t>
            </a:r>
            <a:endParaRPr sz="1600" dirty="0">
              <a:solidFill>
                <a:schemeClr val="dk1"/>
              </a:solidFill>
              <a:latin typeface="Times New Roman"/>
              <a:ea typeface="Times New Roman"/>
              <a:cs typeface="Times New Roman"/>
              <a:sym typeface="Times New Roman"/>
            </a:endParaRPr>
          </a:p>
        </p:txBody>
      </p:sp>
      <p:sp>
        <p:nvSpPr>
          <p:cNvPr id="755" name="Google Shape;755;p33"/>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a:latin typeface="Garamond"/>
                <a:ea typeface="Garamond"/>
                <a:cs typeface="Garamond"/>
                <a:sym typeface="Garamond"/>
              </a:rPr>
              <a:t>Features</a:t>
            </a:r>
            <a:endParaRPr>
              <a:latin typeface="Garamond"/>
              <a:ea typeface="Garamond"/>
              <a:cs typeface="Garamond"/>
              <a:sym typeface="Garamon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34"/>
          <p:cNvSpPr/>
          <p:nvPr/>
        </p:nvSpPr>
        <p:spPr>
          <a:xfrm>
            <a:off x="929725" y="130841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61" name="Google Shape;761;p34"/>
          <p:cNvSpPr/>
          <p:nvPr/>
        </p:nvSpPr>
        <p:spPr>
          <a:xfrm flipH="1">
            <a:off x="6822675" y="130841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62" name="Google Shape;762;p34"/>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
                <a:latin typeface="Times New Roman"/>
                <a:ea typeface="Times New Roman"/>
                <a:cs typeface="Times New Roman"/>
                <a:sym typeface="Times New Roman"/>
              </a:rPr>
              <a:t>Advantages</a:t>
            </a:r>
            <a:endParaRPr>
              <a:latin typeface="Times New Roman"/>
              <a:ea typeface="Times New Roman"/>
              <a:cs typeface="Times New Roman"/>
              <a:sym typeface="Times New Roman"/>
            </a:endParaRPr>
          </a:p>
        </p:txBody>
      </p:sp>
      <p:sp>
        <p:nvSpPr>
          <p:cNvPr id="763" name="Google Shape;763;p34"/>
          <p:cNvSpPr txBox="1">
            <a:spLocks noGrp="1"/>
          </p:cNvSpPr>
          <p:nvPr>
            <p:ph type="subTitle" idx="5"/>
          </p:nvPr>
        </p:nvSpPr>
        <p:spPr>
          <a:xfrm>
            <a:off x="821138" y="1826925"/>
            <a:ext cx="1970700" cy="74482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 sz="1700">
                <a:latin typeface="Times New Roman"/>
                <a:ea typeface="Times New Roman"/>
                <a:cs typeface="Times New Roman"/>
                <a:sym typeface="Times New Roman"/>
              </a:rPr>
              <a:t>Helps the admin easy way to access the employee data</a:t>
            </a:r>
            <a:endParaRPr sz="1700">
              <a:latin typeface="Times New Roman"/>
              <a:ea typeface="Times New Roman"/>
              <a:cs typeface="Times New Roman"/>
              <a:sym typeface="Times New Roman"/>
            </a:endParaRPr>
          </a:p>
        </p:txBody>
      </p:sp>
      <p:grpSp>
        <p:nvGrpSpPr>
          <p:cNvPr id="764" name="Google Shape;764;p34"/>
          <p:cNvGrpSpPr/>
          <p:nvPr/>
        </p:nvGrpSpPr>
        <p:grpSpPr>
          <a:xfrm>
            <a:off x="3096592" y="1460821"/>
            <a:ext cx="2950816" cy="2950383"/>
            <a:chOff x="1313600" y="354750"/>
            <a:chExt cx="4945225" cy="4944500"/>
          </a:xfrm>
        </p:grpSpPr>
        <p:sp>
          <p:nvSpPr>
            <p:cNvPr id="765" name="Google Shape;765;p34"/>
            <p:cNvSpPr/>
            <p:nvPr/>
          </p:nvSpPr>
          <p:spPr>
            <a:xfrm>
              <a:off x="1313600" y="2357125"/>
              <a:ext cx="4945225" cy="2942125"/>
            </a:xfrm>
            <a:custGeom>
              <a:avLst/>
              <a:gdLst/>
              <a:ahLst/>
              <a:cxnLst/>
              <a:rect l="l" t="t" r="r" b="b"/>
              <a:pathLst>
                <a:path w="197809" h="117685" extrusionOk="0">
                  <a:moveTo>
                    <a:pt x="98905" y="1"/>
                  </a:moveTo>
                  <a:cubicBezTo>
                    <a:pt x="44299" y="1"/>
                    <a:pt x="1" y="26353"/>
                    <a:pt x="1" y="58843"/>
                  </a:cubicBezTo>
                  <a:cubicBezTo>
                    <a:pt x="1" y="91333"/>
                    <a:pt x="44299" y="117685"/>
                    <a:pt x="98905" y="117685"/>
                  </a:cubicBezTo>
                  <a:cubicBezTo>
                    <a:pt x="153544" y="117685"/>
                    <a:pt x="197809" y="91333"/>
                    <a:pt x="197809" y="58843"/>
                  </a:cubicBezTo>
                  <a:cubicBezTo>
                    <a:pt x="197809" y="26353"/>
                    <a:pt x="153544" y="1"/>
                    <a:pt x="98905"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66" name="Google Shape;766;p34"/>
            <p:cNvSpPr/>
            <p:nvPr/>
          </p:nvSpPr>
          <p:spPr>
            <a:xfrm>
              <a:off x="2863050" y="3570075"/>
              <a:ext cx="2655250" cy="1529450"/>
            </a:xfrm>
            <a:custGeom>
              <a:avLst/>
              <a:gdLst/>
              <a:ahLst/>
              <a:cxnLst/>
              <a:rect l="l" t="t" r="r" b="b"/>
              <a:pathLst>
                <a:path w="106210" h="61178" extrusionOk="0">
                  <a:moveTo>
                    <a:pt x="77318" y="1"/>
                  </a:moveTo>
                  <a:cubicBezTo>
                    <a:pt x="76830" y="1"/>
                    <a:pt x="76338" y="117"/>
                    <a:pt x="75888" y="351"/>
                  </a:cubicBezTo>
                  <a:lnTo>
                    <a:pt x="801" y="43649"/>
                  </a:lnTo>
                  <a:cubicBezTo>
                    <a:pt x="0" y="44082"/>
                    <a:pt x="0" y="44816"/>
                    <a:pt x="801" y="45283"/>
                  </a:cubicBezTo>
                  <a:lnTo>
                    <a:pt x="27487" y="60828"/>
                  </a:lnTo>
                  <a:cubicBezTo>
                    <a:pt x="27937" y="61061"/>
                    <a:pt x="28421" y="61178"/>
                    <a:pt x="28904" y="61178"/>
                  </a:cubicBezTo>
                  <a:cubicBezTo>
                    <a:pt x="29388" y="61178"/>
                    <a:pt x="29872" y="61061"/>
                    <a:pt x="30322" y="60828"/>
                  </a:cubicBezTo>
                  <a:lnTo>
                    <a:pt x="105409" y="17530"/>
                  </a:lnTo>
                  <a:cubicBezTo>
                    <a:pt x="106210" y="17096"/>
                    <a:pt x="106210" y="16362"/>
                    <a:pt x="105409" y="15895"/>
                  </a:cubicBezTo>
                  <a:lnTo>
                    <a:pt x="78723" y="351"/>
                  </a:lnTo>
                  <a:cubicBezTo>
                    <a:pt x="78290" y="117"/>
                    <a:pt x="77806" y="1"/>
                    <a:pt x="7731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67" name="Google Shape;767;p34"/>
            <p:cNvSpPr/>
            <p:nvPr/>
          </p:nvSpPr>
          <p:spPr>
            <a:xfrm>
              <a:off x="1490400" y="2743250"/>
              <a:ext cx="3050550" cy="1744600"/>
            </a:xfrm>
            <a:custGeom>
              <a:avLst/>
              <a:gdLst/>
              <a:ahLst/>
              <a:cxnLst/>
              <a:rect l="l" t="t" r="r" b="b"/>
              <a:pathLst>
                <a:path w="122022" h="69784" extrusionOk="0">
                  <a:moveTo>
                    <a:pt x="100085" y="0"/>
                  </a:moveTo>
                  <a:cubicBezTo>
                    <a:pt x="98563" y="0"/>
                    <a:pt x="97037" y="334"/>
                    <a:pt x="95869" y="1001"/>
                  </a:cubicBezTo>
                  <a:lnTo>
                    <a:pt x="2302" y="55039"/>
                  </a:lnTo>
                  <a:cubicBezTo>
                    <a:pt x="1" y="56374"/>
                    <a:pt x="1" y="58542"/>
                    <a:pt x="2302" y="59876"/>
                  </a:cubicBezTo>
                  <a:lnTo>
                    <a:pt x="17747" y="68783"/>
                  </a:lnTo>
                  <a:cubicBezTo>
                    <a:pt x="18897" y="69450"/>
                    <a:pt x="20415" y="69783"/>
                    <a:pt x="21933" y="69783"/>
                  </a:cubicBezTo>
                  <a:cubicBezTo>
                    <a:pt x="23451" y="69783"/>
                    <a:pt x="24968" y="69450"/>
                    <a:pt x="26119" y="68783"/>
                  </a:cubicBezTo>
                  <a:lnTo>
                    <a:pt x="119719" y="14777"/>
                  </a:lnTo>
                  <a:cubicBezTo>
                    <a:pt x="122021" y="13443"/>
                    <a:pt x="122021" y="11241"/>
                    <a:pt x="119719" y="9907"/>
                  </a:cubicBezTo>
                  <a:lnTo>
                    <a:pt x="104275" y="1001"/>
                  </a:lnTo>
                  <a:cubicBezTo>
                    <a:pt x="103124" y="334"/>
                    <a:pt x="101606" y="0"/>
                    <a:pt x="10008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68" name="Google Shape;768;p34"/>
            <p:cNvSpPr/>
            <p:nvPr/>
          </p:nvSpPr>
          <p:spPr>
            <a:xfrm>
              <a:off x="2086650" y="4476975"/>
              <a:ext cx="481225" cy="256050"/>
            </a:xfrm>
            <a:custGeom>
              <a:avLst/>
              <a:gdLst/>
              <a:ahLst/>
              <a:cxnLst/>
              <a:rect l="l" t="t" r="r" b="b"/>
              <a:pathLst>
                <a:path w="19249" h="10242" extrusionOk="0">
                  <a:moveTo>
                    <a:pt x="9641" y="1"/>
                  </a:moveTo>
                  <a:cubicBezTo>
                    <a:pt x="7398" y="1"/>
                    <a:pt x="5155" y="501"/>
                    <a:pt x="3437" y="1502"/>
                  </a:cubicBezTo>
                  <a:cubicBezTo>
                    <a:pt x="1" y="3503"/>
                    <a:pt x="1" y="6739"/>
                    <a:pt x="3437" y="8740"/>
                  </a:cubicBezTo>
                  <a:cubicBezTo>
                    <a:pt x="5155" y="9741"/>
                    <a:pt x="7398" y="10241"/>
                    <a:pt x="9641" y="10241"/>
                  </a:cubicBezTo>
                  <a:cubicBezTo>
                    <a:pt x="11884" y="10241"/>
                    <a:pt x="14128" y="9741"/>
                    <a:pt x="15846" y="8740"/>
                  </a:cubicBezTo>
                  <a:cubicBezTo>
                    <a:pt x="19248" y="6739"/>
                    <a:pt x="19248" y="3503"/>
                    <a:pt x="15846" y="1502"/>
                  </a:cubicBezTo>
                  <a:cubicBezTo>
                    <a:pt x="14128" y="501"/>
                    <a:pt x="11884" y="1"/>
                    <a:pt x="964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69" name="Google Shape;769;p34"/>
            <p:cNvSpPr/>
            <p:nvPr/>
          </p:nvSpPr>
          <p:spPr>
            <a:xfrm>
              <a:off x="5174700" y="3246800"/>
              <a:ext cx="960700" cy="504325"/>
            </a:xfrm>
            <a:custGeom>
              <a:avLst/>
              <a:gdLst/>
              <a:ahLst/>
              <a:cxnLst/>
              <a:rect l="l" t="t" r="r" b="b"/>
              <a:pathLst>
                <a:path w="38428" h="20173" extrusionOk="0">
                  <a:moveTo>
                    <a:pt x="19009" y="0"/>
                  </a:moveTo>
                  <a:cubicBezTo>
                    <a:pt x="14644" y="0"/>
                    <a:pt x="10294" y="935"/>
                    <a:pt x="6939" y="2808"/>
                  </a:cubicBezTo>
                  <a:cubicBezTo>
                    <a:pt x="67" y="6677"/>
                    <a:pt x="0" y="13082"/>
                    <a:pt x="6772" y="17085"/>
                  </a:cubicBezTo>
                  <a:cubicBezTo>
                    <a:pt x="10261" y="19137"/>
                    <a:pt x="14863" y="20172"/>
                    <a:pt x="19447" y="20172"/>
                  </a:cubicBezTo>
                  <a:cubicBezTo>
                    <a:pt x="23803" y="20172"/>
                    <a:pt x="28141" y="19237"/>
                    <a:pt x="31490" y="17352"/>
                  </a:cubicBezTo>
                  <a:cubicBezTo>
                    <a:pt x="38361" y="13482"/>
                    <a:pt x="38428" y="7111"/>
                    <a:pt x="31656" y="3075"/>
                  </a:cubicBezTo>
                  <a:cubicBezTo>
                    <a:pt x="28174" y="1026"/>
                    <a:pt x="23583" y="0"/>
                    <a:pt x="19009"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70" name="Google Shape;770;p34"/>
            <p:cNvSpPr/>
            <p:nvPr/>
          </p:nvSpPr>
          <p:spPr>
            <a:xfrm>
              <a:off x="2940600" y="3515675"/>
              <a:ext cx="2506825" cy="1512350"/>
            </a:xfrm>
            <a:custGeom>
              <a:avLst/>
              <a:gdLst/>
              <a:ahLst/>
              <a:cxnLst/>
              <a:rect l="l" t="t" r="r" b="b"/>
              <a:pathLst>
                <a:path w="100273" h="60494" extrusionOk="0">
                  <a:moveTo>
                    <a:pt x="74504" y="0"/>
                  </a:moveTo>
                  <a:cubicBezTo>
                    <a:pt x="74020" y="0"/>
                    <a:pt x="73537" y="109"/>
                    <a:pt x="73086" y="325"/>
                  </a:cubicBezTo>
                  <a:lnTo>
                    <a:pt x="568" y="42289"/>
                  </a:lnTo>
                  <a:cubicBezTo>
                    <a:pt x="234" y="42422"/>
                    <a:pt x="34" y="42756"/>
                    <a:pt x="1" y="43123"/>
                  </a:cubicBezTo>
                  <a:lnTo>
                    <a:pt x="1" y="45625"/>
                  </a:lnTo>
                  <a:cubicBezTo>
                    <a:pt x="34" y="45991"/>
                    <a:pt x="234" y="46292"/>
                    <a:pt x="568" y="46458"/>
                  </a:cubicBezTo>
                  <a:lnTo>
                    <a:pt x="24351" y="60168"/>
                  </a:lnTo>
                  <a:cubicBezTo>
                    <a:pt x="24802" y="60385"/>
                    <a:pt x="25285" y="60493"/>
                    <a:pt x="25769" y="60493"/>
                  </a:cubicBezTo>
                  <a:cubicBezTo>
                    <a:pt x="26253" y="60493"/>
                    <a:pt x="26736" y="60385"/>
                    <a:pt x="27187" y="60168"/>
                  </a:cubicBezTo>
                  <a:lnTo>
                    <a:pt x="99705" y="18272"/>
                  </a:lnTo>
                  <a:cubicBezTo>
                    <a:pt x="100039" y="18105"/>
                    <a:pt x="100239" y="17805"/>
                    <a:pt x="100272" y="17438"/>
                  </a:cubicBezTo>
                  <a:lnTo>
                    <a:pt x="100272" y="14869"/>
                  </a:lnTo>
                  <a:cubicBezTo>
                    <a:pt x="100239" y="14502"/>
                    <a:pt x="100005" y="14202"/>
                    <a:pt x="99672" y="14035"/>
                  </a:cubicBezTo>
                  <a:lnTo>
                    <a:pt x="75922" y="325"/>
                  </a:lnTo>
                  <a:cubicBezTo>
                    <a:pt x="75471" y="109"/>
                    <a:pt x="74988" y="0"/>
                    <a:pt x="74504"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71" name="Google Shape;771;p34"/>
            <p:cNvSpPr/>
            <p:nvPr/>
          </p:nvSpPr>
          <p:spPr>
            <a:xfrm>
              <a:off x="2934775" y="3515875"/>
              <a:ext cx="2517650" cy="1447725"/>
            </a:xfrm>
            <a:custGeom>
              <a:avLst/>
              <a:gdLst/>
              <a:ahLst/>
              <a:cxnLst/>
              <a:rect l="l" t="t" r="r" b="b"/>
              <a:pathLst>
                <a:path w="100706" h="57909" extrusionOk="0">
                  <a:moveTo>
                    <a:pt x="74737" y="1"/>
                  </a:moveTo>
                  <a:cubicBezTo>
                    <a:pt x="74253" y="1"/>
                    <a:pt x="73770" y="117"/>
                    <a:pt x="73319" y="351"/>
                  </a:cubicBezTo>
                  <a:lnTo>
                    <a:pt x="801" y="42281"/>
                  </a:lnTo>
                  <a:cubicBezTo>
                    <a:pt x="0" y="42714"/>
                    <a:pt x="0" y="43448"/>
                    <a:pt x="801" y="43915"/>
                  </a:cubicBezTo>
                  <a:lnTo>
                    <a:pt x="24551" y="57558"/>
                  </a:lnTo>
                  <a:cubicBezTo>
                    <a:pt x="25001" y="57792"/>
                    <a:pt x="25493" y="57909"/>
                    <a:pt x="25981" y="57909"/>
                  </a:cubicBezTo>
                  <a:cubicBezTo>
                    <a:pt x="26469" y="57909"/>
                    <a:pt x="26953" y="57792"/>
                    <a:pt x="27386" y="57558"/>
                  </a:cubicBezTo>
                  <a:lnTo>
                    <a:pt x="99905" y="15695"/>
                  </a:lnTo>
                  <a:cubicBezTo>
                    <a:pt x="100705" y="15228"/>
                    <a:pt x="100705" y="14528"/>
                    <a:pt x="99905" y="14061"/>
                  </a:cubicBezTo>
                  <a:lnTo>
                    <a:pt x="76155" y="351"/>
                  </a:lnTo>
                  <a:cubicBezTo>
                    <a:pt x="75704" y="117"/>
                    <a:pt x="75221" y="1"/>
                    <a:pt x="7473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72" name="Google Shape;772;p34"/>
            <p:cNvSpPr/>
            <p:nvPr/>
          </p:nvSpPr>
          <p:spPr>
            <a:xfrm>
              <a:off x="2940600" y="4592900"/>
              <a:ext cx="641325" cy="434500"/>
            </a:xfrm>
            <a:custGeom>
              <a:avLst/>
              <a:gdLst/>
              <a:ahLst/>
              <a:cxnLst/>
              <a:rect l="l" t="t" r="r" b="b"/>
              <a:pathLst>
                <a:path w="25653" h="17380" extrusionOk="0">
                  <a:moveTo>
                    <a:pt x="1" y="0"/>
                  </a:moveTo>
                  <a:lnTo>
                    <a:pt x="1" y="2502"/>
                  </a:lnTo>
                  <a:cubicBezTo>
                    <a:pt x="34" y="2836"/>
                    <a:pt x="234" y="3169"/>
                    <a:pt x="601" y="3336"/>
                  </a:cubicBezTo>
                  <a:lnTo>
                    <a:pt x="24318" y="17046"/>
                  </a:lnTo>
                  <a:cubicBezTo>
                    <a:pt x="24752" y="17246"/>
                    <a:pt x="25185" y="17346"/>
                    <a:pt x="25652" y="17379"/>
                  </a:cubicBezTo>
                  <a:lnTo>
                    <a:pt x="25652" y="14811"/>
                  </a:lnTo>
                  <a:cubicBezTo>
                    <a:pt x="25185" y="14811"/>
                    <a:pt x="24752" y="14711"/>
                    <a:pt x="24318" y="14477"/>
                  </a:cubicBezTo>
                  <a:lnTo>
                    <a:pt x="601" y="834"/>
                  </a:lnTo>
                  <a:cubicBezTo>
                    <a:pt x="234" y="668"/>
                    <a:pt x="34" y="334"/>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73" name="Google Shape;773;p34"/>
            <p:cNvSpPr/>
            <p:nvPr/>
          </p:nvSpPr>
          <p:spPr>
            <a:xfrm>
              <a:off x="3046525" y="3584675"/>
              <a:ext cx="2292475" cy="1315975"/>
            </a:xfrm>
            <a:custGeom>
              <a:avLst/>
              <a:gdLst/>
              <a:ahLst/>
              <a:cxnLst/>
              <a:rect l="l" t="t" r="r" b="b"/>
              <a:pathLst>
                <a:path w="91699" h="52639" extrusionOk="0">
                  <a:moveTo>
                    <a:pt x="70450" y="0"/>
                  </a:moveTo>
                  <a:lnTo>
                    <a:pt x="68449" y="1135"/>
                  </a:lnTo>
                  <a:lnTo>
                    <a:pt x="69483" y="1702"/>
                  </a:lnTo>
                  <a:cubicBezTo>
                    <a:pt x="69483" y="1718"/>
                    <a:pt x="69491" y="1727"/>
                    <a:pt x="69500" y="1727"/>
                  </a:cubicBezTo>
                  <a:cubicBezTo>
                    <a:pt x="69508" y="1727"/>
                    <a:pt x="69516" y="1718"/>
                    <a:pt x="69516" y="1702"/>
                  </a:cubicBezTo>
                  <a:lnTo>
                    <a:pt x="69550" y="1735"/>
                  </a:lnTo>
                  <a:lnTo>
                    <a:pt x="71518" y="568"/>
                  </a:lnTo>
                  <a:lnTo>
                    <a:pt x="70450" y="0"/>
                  </a:lnTo>
                  <a:close/>
                  <a:moveTo>
                    <a:pt x="67181" y="1868"/>
                  </a:moveTo>
                  <a:lnTo>
                    <a:pt x="65180" y="3003"/>
                  </a:lnTo>
                  <a:lnTo>
                    <a:pt x="66214" y="3603"/>
                  </a:lnTo>
                  <a:lnTo>
                    <a:pt x="66281" y="3603"/>
                  </a:lnTo>
                  <a:lnTo>
                    <a:pt x="68282" y="2469"/>
                  </a:lnTo>
                  <a:lnTo>
                    <a:pt x="67181" y="1868"/>
                  </a:lnTo>
                  <a:close/>
                  <a:moveTo>
                    <a:pt x="74520" y="2336"/>
                  </a:moveTo>
                  <a:lnTo>
                    <a:pt x="72518" y="3470"/>
                  </a:lnTo>
                  <a:lnTo>
                    <a:pt x="74887" y="4837"/>
                  </a:lnTo>
                  <a:lnTo>
                    <a:pt x="74954" y="4837"/>
                  </a:lnTo>
                  <a:lnTo>
                    <a:pt x="76955" y="3703"/>
                  </a:lnTo>
                  <a:lnTo>
                    <a:pt x="74520" y="2336"/>
                  </a:lnTo>
                  <a:close/>
                  <a:moveTo>
                    <a:pt x="63912" y="3737"/>
                  </a:moveTo>
                  <a:lnTo>
                    <a:pt x="61944" y="4904"/>
                  </a:lnTo>
                  <a:lnTo>
                    <a:pt x="62945" y="5471"/>
                  </a:lnTo>
                  <a:lnTo>
                    <a:pt x="63045" y="5471"/>
                  </a:lnTo>
                  <a:lnTo>
                    <a:pt x="65013" y="4337"/>
                  </a:lnTo>
                  <a:lnTo>
                    <a:pt x="63912" y="3737"/>
                  </a:lnTo>
                  <a:close/>
                  <a:moveTo>
                    <a:pt x="71251" y="4237"/>
                  </a:moveTo>
                  <a:lnTo>
                    <a:pt x="69283" y="5371"/>
                  </a:lnTo>
                  <a:lnTo>
                    <a:pt x="71618" y="6739"/>
                  </a:lnTo>
                  <a:lnTo>
                    <a:pt x="71718" y="6739"/>
                  </a:lnTo>
                  <a:lnTo>
                    <a:pt x="73686" y="5571"/>
                  </a:lnTo>
                  <a:lnTo>
                    <a:pt x="71251" y="4237"/>
                  </a:lnTo>
                  <a:close/>
                  <a:moveTo>
                    <a:pt x="60677" y="5638"/>
                  </a:moveTo>
                  <a:lnTo>
                    <a:pt x="58675" y="6772"/>
                  </a:lnTo>
                  <a:lnTo>
                    <a:pt x="59709" y="7372"/>
                  </a:lnTo>
                  <a:lnTo>
                    <a:pt x="59776" y="7372"/>
                  </a:lnTo>
                  <a:lnTo>
                    <a:pt x="61777" y="6238"/>
                  </a:lnTo>
                  <a:lnTo>
                    <a:pt x="60677" y="5638"/>
                  </a:lnTo>
                  <a:close/>
                  <a:moveTo>
                    <a:pt x="68015" y="6105"/>
                  </a:moveTo>
                  <a:lnTo>
                    <a:pt x="66014" y="7239"/>
                  </a:lnTo>
                  <a:lnTo>
                    <a:pt x="68382" y="8607"/>
                  </a:lnTo>
                  <a:lnTo>
                    <a:pt x="68449" y="8607"/>
                  </a:lnTo>
                  <a:lnTo>
                    <a:pt x="70450" y="7473"/>
                  </a:lnTo>
                  <a:lnTo>
                    <a:pt x="68015" y="6105"/>
                  </a:lnTo>
                  <a:close/>
                  <a:moveTo>
                    <a:pt x="74954" y="6338"/>
                  </a:moveTo>
                  <a:lnTo>
                    <a:pt x="72952" y="7506"/>
                  </a:lnTo>
                  <a:lnTo>
                    <a:pt x="75320" y="8874"/>
                  </a:lnTo>
                  <a:lnTo>
                    <a:pt x="75354" y="8874"/>
                  </a:lnTo>
                  <a:lnTo>
                    <a:pt x="75387" y="8840"/>
                  </a:lnTo>
                  <a:lnTo>
                    <a:pt x="77389" y="7706"/>
                  </a:lnTo>
                  <a:lnTo>
                    <a:pt x="74954" y="6338"/>
                  </a:lnTo>
                  <a:close/>
                  <a:moveTo>
                    <a:pt x="78189" y="4470"/>
                  </a:moveTo>
                  <a:lnTo>
                    <a:pt x="76221" y="5638"/>
                  </a:lnTo>
                  <a:lnTo>
                    <a:pt x="82259" y="9107"/>
                  </a:lnTo>
                  <a:lnTo>
                    <a:pt x="82325" y="9107"/>
                  </a:lnTo>
                  <a:lnTo>
                    <a:pt x="84327" y="7973"/>
                  </a:lnTo>
                  <a:lnTo>
                    <a:pt x="78189" y="4470"/>
                  </a:lnTo>
                  <a:close/>
                  <a:moveTo>
                    <a:pt x="56340" y="7673"/>
                  </a:moveTo>
                  <a:lnTo>
                    <a:pt x="54339" y="8840"/>
                  </a:lnTo>
                  <a:lnTo>
                    <a:pt x="56707" y="10174"/>
                  </a:lnTo>
                  <a:cubicBezTo>
                    <a:pt x="56707" y="10191"/>
                    <a:pt x="56716" y="10199"/>
                    <a:pt x="56724" y="10199"/>
                  </a:cubicBezTo>
                  <a:cubicBezTo>
                    <a:pt x="56732" y="10199"/>
                    <a:pt x="56741" y="10191"/>
                    <a:pt x="56741" y="10174"/>
                  </a:cubicBezTo>
                  <a:lnTo>
                    <a:pt x="56774" y="10208"/>
                  </a:lnTo>
                  <a:lnTo>
                    <a:pt x="58775" y="9040"/>
                  </a:lnTo>
                  <a:lnTo>
                    <a:pt x="56340" y="7673"/>
                  </a:lnTo>
                  <a:close/>
                  <a:moveTo>
                    <a:pt x="64746" y="7973"/>
                  </a:moveTo>
                  <a:lnTo>
                    <a:pt x="62778" y="9140"/>
                  </a:lnTo>
                  <a:lnTo>
                    <a:pt x="65113" y="10508"/>
                  </a:lnTo>
                  <a:lnTo>
                    <a:pt x="65180" y="10508"/>
                  </a:lnTo>
                  <a:lnTo>
                    <a:pt x="67181" y="9341"/>
                  </a:lnTo>
                  <a:lnTo>
                    <a:pt x="64746" y="7973"/>
                  </a:lnTo>
                  <a:close/>
                  <a:moveTo>
                    <a:pt x="71685" y="8240"/>
                  </a:moveTo>
                  <a:lnTo>
                    <a:pt x="69683" y="9374"/>
                  </a:lnTo>
                  <a:lnTo>
                    <a:pt x="72051" y="10742"/>
                  </a:lnTo>
                  <a:lnTo>
                    <a:pt x="72118" y="10742"/>
                  </a:lnTo>
                  <a:lnTo>
                    <a:pt x="74120" y="9607"/>
                  </a:lnTo>
                  <a:lnTo>
                    <a:pt x="71685" y="8240"/>
                  </a:lnTo>
                  <a:close/>
                  <a:moveTo>
                    <a:pt x="78623" y="8473"/>
                  </a:moveTo>
                  <a:lnTo>
                    <a:pt x="76655" y="9641"/>
                  </a:lnTo>
                  <a:lnTo>
                    <a:pt x="78990" y="11008"/>
                  </a:lnTo>
                  <a:lnTo>
                    <a:pt x="79090" y="11008"/>
                  </a:lnTo>
                  <a:lnTo>
                    <a:pt x="81058" y="9841"/>
                  </a:lnTo>
                  <a:lnTo>
                    <a:pt x="78623" y="8473"/>
                  </a:lnTo>
                  <a:close/>
                  <a:moveTo>
                    <a:pt x="53071" y="9574"/>
                  </a:moveTo>
                  <a:lnTo>
                    <a:pt x="51103" y="10708"/>
                  </a:lnTo>
                  <a:lnTo>
                    <a:pt x="53438" y="12076"/>
                  </a:lnTo>
                  <a:lnTo>
                    <a:pt x="53538" y="12076"/>
                  </a:lnTo>
                  <a:lnTo>
                    <a:pt x="55506" y="10942"/>
                  </a:lnTo>
                  <a:lnTo>
                    <a:pt x="53071" y="9574"/>
                  </a:lnTo>
                  <a:close/>
                  <a:moveTo>
                    <a:pt x="68449" y="10108"/>
                  </a:moveTo>
                  <a:lnTo>
                    <a:pt x="66447" y="11242"/>
                  </a:lnTo>
                  <a:lnTo>
                    <a:pt x="68782" y="12610"/>
                  </a:lnTo>
                  <a:lnTo>
                    <a:pt x="68883" y="12610"/>
                  </a:lnTo>
                  <a:lnTo>
                    <a:pt x="70884" y="11475"/>
                  </a:lnTo>
                  <a:lnTo>
                    <a:pt x="68449" y="10108"/>
                  </a:lnTo>
                  <a:close/>
                  <a:moveTo>
                    <a:pt x="60810" y="10275"/>
                  </a:moveTo>
                  <a:lnTo>
                    <a:pt x="58809" y="11409"/>
                  </a:lnTo>
                  <a:lnTo>
                    <a:pt x="61177" y="12776"/>
                  </a:lnTo>
                  <a:lnTo>
                    <a:pt x="61277" y="12776"/>
                  </a:lnTo>
                  <a:lnTo>
                    <a:pt x="63245" y="11609"/>
                  </a:lnTo>
                  <a:lnTo>
                    <a:pt x="60810" y="10275"/>
                  </a:lnTo>
                  <a:close/>
                  <a:moveTo>
                    <a:pt x="75354" y="10375"/>
                  </a:moveTo>
                  <a:lnTo>
                    <a:pt x="73386" y="11509"/>
                  </a:lnTo>
                  <a:lnTo>
                    <a:pt x="75721" y="12876"/>
                  </a:lnTo>
                  <a:lnTo>
                    <a:pt x="75821" y="12876"/>
                  </a:lnTo>
                  <a:lnTo>
                    <a:pt x="77789" y="11742"/>
                  </a:lnTo>
                  <a:lnTo>
                    <a:pt x="75354" y="10375"/>
                  </a:lnTo>
                  <a:close/>
                  <a:moveTo>
                    <a:pt x="82292" y="10608"/>
                  </a:moveTo>
                  <a:lnTo>
                    <a:pt x="80324" y="11742"/>
                  </a:lnTo>
                  <a:lnTo>
                    <a:pt x="82659" y="13110"/>
                  </a:lnTo>
                  <a:lnTo>
                    <a:pt x="82759" y="13110"/>
                  </a:lnTo>
                  <a:lnTo>
                    <a:pt x="84727" y="11976"/>
                  </a:lnTo>
                  <a:lnTo>
                    <a:pt x="82292" y="10608"/>
                  </a:lnTo>
                  <a:close/>
                  <a:moveTo>
                    <a:pt x="85561" y="8707"/>
                  </a:moveTo>
                  <a:lnTo>
                    <a:pt x="83560" y="9874"/>
                  </a:lnTo>
                  <a:lnTo>
                    <a:pt x="89597" y="13343"/>
                  </a:lnTo>
                  <a:lnTo>
                    <a:pt x="89697" y="13343"/>
                  </a:lnTo>
                  <a:lnTo>
                    <a:pt x="91699" y="12209"/>
                  </a:lnTo>
                  <a:lnTo>
                    <a:pt x="85561" y="8707"/>
                  </a:lnTo>
                  <a:close/>
                  <a:moveTo>
                    <a:pt x="49802" y="11442"/>
                  </a:moveTo>
                  <a:lnTo>
                    <a:pt x="47834" y="12576"/>
                  </a:lnTo>
                  <a:lnTo>
                    <a:pt x="50169" y="13944"/>
                  </a:lnTo>
                  <a:lnTo>
                    <a:pt x="50269" y="13944"/>
                  </a:lnTo>
                  <a:lnTo>
                    <a:pt x="52237" y="12810"/>
                  </a:lnTo>
                  <a:lnTo>
                    <a:pt x="49802" y="11442"/>
                  </a:lnTo>
                  <a:close/>
                  <a:moveTo>
                    <a:pt x="57541" y="12143"/>
                  </a:moveTo>
                  <a:lnTo>
                    <a:pt x="55540" y="13277"/>
                  </a:lnTo>
                  <a:lnTo>
                    <a:pt x="57908" y="14644"/>
                  </a:lnTo>
                  <a:lnTo>
                    <a:pt x="57975" y="14644"/>
                  </a:lnTo>
                  <a:lnTo>
                    <a:pt x="59976" y="13510"/>
                  </a:lnTo>
                  <a:lnTo>
                    <a:pt x="57541" y="12143"/>
                  </a:lnTo>
                  <a:close/>
                  <a:moveTo>
                    <a:pt x="72118" y="12243"/>
                  </a:moveTo>
                  <a:lnTo>
                    <a:pt x="70117" y="13377"/>
                  </a:lnTo>
                  <a:lnTo>
                    <a:pt x="72452" y="14744"/>
                  </a:lnTo>
                  <a:lnTo>
                    <a:pt x="72552" y="14744"/>
                  </a:lnTo>
                  <a:lnTo>
                    <a:pt x="74553" y="13610"/>
                  </a:lnTo>
                  <a:lnTo>
                    <a:pt x="72118" y="12243"/>
                  </a:lnTo>
                  <a:close/>
                  <a:moveTo>
                    <a:pt x="64513" y="12376"/>
                  </a:moveTo>
                  <a:lnTo>
                    <a:pt x="62511" y="13544"/>
                  </a:lnTo>
                  <a:lnTo>
                    <a:pt x="64846" y="14911"/>
                  </a:lnTo>
                  <a:lnTo>
                    <a:pt x="64913" y="14911"/>
                  </a:lnTo>
                  <a:lnTo>
                    <a:pt x="64946" y="14878"/>
                  </a:lnTo>
                  <a:lnTo>
                    <a:pt x="66948" y="13744"/>
                  </a:lnTo>
                  <a:lnTo>
                    <a:pt x="64513" y="12376"/>
                  </a:lnTo>
                  <a:close/>
                  <a:moveTo>
                    <a:pt x="79056" y="12476"/>
                  </a:moveTo>
                  <a:lnTo>
                    <a:pt x="77055" y="13644"/>
                  </a:lnTo>
                  <a:lnTo>
                    <a:pt x="79423" y="15011"/>
                  </a:lnTo>
                  <a:lnTo>
                    <a:pt x="79490" y="15011"/>
                  </a:lnTo>
                  <a:lnTo>
                    <a:pt x="81492" y="13844"/>
                  </a:lnTo>
                  <a:lnTo>
                    <a:pt x="79056" y="12476"/>
                  </a:lnTo>
                  <a:close/>
                  <a:moveTo>
                    <a:pt x="85995" y="12743"/>
                  </a:moveTo>
                  <a:lnTo>
                    <a:pt x="84027" y="13877"/>
                  </a:lnTo>
                  <a:lnTo>
                    <a:pt x="86362" y="15245"/>
                  </a:lnTo>
                  <a:lnTo>
                    <a:pt x="86428" y="15245"/>
                  </a:lnTo>
                  <a:lnTo>
                    <a:pt x="88430" y="14077"/>
                  </a:lnTo>
                  <a:lnTo>
                    <a:pt x="85995" y="12743"/>
                  </a:lnTo>
                  <a:close/>
                  <a:moveTo>
                    <a:pt x="45866" y="13744"/>
                  </a:moveTo>
                  <a:lnTo>
                    <a:pt x="43865" y="14878"/>
                  </a:lnTo>
                  <a:lnTo>
                    <a:pt x="46233" y="16245"/>
                  </a:lnTo>
                  <a:lnTo>
                    <a:pt x="46300" y="16245"/>
                  </a:lnTo>
                  <a:lnTo>
                    <a:pt x="48301" y="15111"/>
                  </a:lnTo>
                  <a:lnTo>
                    <a:pt x="45866" y="13744"/>
                  </a:lnTo>
                  <a:close/>
                  <a:moveTo>
                    <a:pt x="54305" y="14011"/>
                  </a:moveTo>
                  <a:lnTo>
                    <a:pt x="52304" y="15178"/>
                  </a:lnTo>
                  <a:lnTo>
                    <a:pt x="54672" y="16546"/>
                  </a:lnTo>
                  <a:lnTo>
                    <a:pt x="54739" y="16546"/>
                  </a:lnTo>
                  <a:lnTo>
                    <a:pt x="56741" y="15378"/>
                  </a:lnTo>
                  <a:lnTo>
                    <a:pt x="54305" y="14011"/>
                  </a:lnTo>
                  <a:close/>
                  <a:moveTo>
                    <a:pt x="61244" y="14277"/>
                  </a:moveTo>
                  <a:lnTo>
                    <a:pt x="59242" y="15412"/>
                  </a:lnTo>
                  <a:lnTo>
                    <a:pt x="61611" y="16779"/>
                  </a:lnTo>
                  <a:lnTo>
                    <a:pt x="61677" y="16779"/>
                  </a:lnTo>
                  <a:lnTo>
                    <a:pt x="63679" y="15645"/>
                  </a:lnTo>
                  <a:lnTo>
                    <a:pt x="61244" y="14277"/>
                  </a:lnTo>
                  <a:close/>
                  <a:moveTo>
                    <a:pt x="75821" y="14377"/>
                  </a:moveTo>
                  <a:lnTo>
                    <a:pt x="73819" y="15512"/>
                  </a:lnTo>
                  <a:lnTo>
                    <a:pt x="76154" y="16879"/>
                  </a:lnTo>
                  <a:lnTo>
                    <a:pt x="76254" y="16879"/>
                  </a:lnTo>
                  <a:lnTo>
                    <a:pt x="78223" y="15712"/>
                  </a:lnTo>
                  <a:lnTo>
                    <a:pt x="75821" y="14377"/>
                  </a:lnTo>
                  <a:close/>
                  <a:moveTo>
                    <a:pt x="42597" y="15612"/>
                  </a:moveTo>
                  <a:lnTo>
                    <a:pt x="40596" y="16746"/>
                  </a:lnTo>
                  <a:lnTo>
                    <a:pt x="42964" y="18113"/>
                  </a:lnTo>
                  <a:lnTo>
                    <a:pt x="43031" y="18113"/>
                  </a:lnTo>
                  <a:lnTo>
                    <a:pt x="45032" y="16979"/>
                  </a:lnTo>
                  <a:lnTo>
                    <a:pt x="42597" y="15612"/>
                  </a:lnTo>
                  <a:close/>
                  <a:moveTo>
                    <a:pt x="57975" y="16145"/>
                  </a:moveTo>
                  <a:lnTo>
                    <a:pt x="56007" y="17280"/>
                  </a:lnTo>
                  <a:lnTo>
                    <a:pt x="58342" y="18647"/>
                  </a:lnTo>
                  <a:lnTo>
                    <a:pt x="58442" y="18647"/>
                  </a:lnTo>
                  <a:lnTo>
                    <a:pt x="60443" y="17513"/>
                  </a:lnTo>
                  <a:lnTo>
                    <a:pt x="57975" y="16145"/>
                  </a:lnTo>
                  <a:close/>
                  <a:moveTo>
                    <a:pt x="82759" y="14611"/>
                  </a:moveTo>
                  <a:lnTo>
                    <a:pt x="77489" y="17613"/>
                  </a:lnTo>
                  <a:lnTo>
                    <a:pt x="79857" y="18981"/>
                  </a:lnTo>
                  <a:lnTo>
                    <a:pt x="79924" y="18981"/>
                  </a:lnTo>
                  <a:lnTo>
                    <a:pt x="85161" y="15979"/>
                  </a:lnTo>
                  <a:lnTo>
                    <a:pt x="82759" y="14611"/>
                  </a:lnTo>
                  <a:close/>
                  <a:moveTo>
                    <a:pt x="50369" y="16279"/>
                  </a:moveTo>
                  <a:lnTo>
                    <a:pt x="46833" y="18347"/>
                  </a:lnTo>
                  <a:lnTo>
                    <a:pt x="49168" y="19681"/>
                  </a:lnTo>
                  <a:lnTo>
                    <a:pt x="49269" y="19681"/>
                  </a:lnTo>
                  <a:lnTo>
                    <a:pt x="52804" y="17646"/>
                  </a:lnTo>
                  <a:lnTo>
                    <a:pt x="50369" y="16279"/>
                  </a:lnTo>
                  <a:close/>
                  <a:moveTo>
                    <a:pt x="39328" y="17480"/>
                  </a:moveTo>
                  <a:lnTo>
                    <a:pt x="37360" y="18647"/>
                  </a:lnTo>
                  <a:lnTo>
                    <a:pt x="39695" y="20015"/>
                  </a:lnTo>
                  <a:lnTo>
                    <a:pt x="39795" y="20015"/>
                  </a:lnTo>
                  <a:lnTo>
                    <a:pt x="41763" y="18847"/>
                  </a:lnTo>
                  <a:lnTo>
                    <a:pt x="39328" y="17480"/>
                  </a:lnTo>
                  <a:close/>
                  <a:moveTo>
                    <a:pt x="68582" y="18514"/>
                  </a:moveTo>
                  <a:lnTo>
                    <a:pt x="66581" y="19681"/>
                  </a:lnTo>
                  <a:lnTo>
                    <a:pt x="68949" y="21016"/>
                  </a:lnTo>
                  <a:cubicBezTo>
                    <a:pt x="68949" y="21032"/>
                    <a:pt x="68958" y="21041"/>
                    <a:pt x="68966" y="21041"/>
                  </a:cubicBezTo>
                  <a:cubicBezTo>
                    <a:pt x="68974" y="21041"/>
                    <a:pt x="68983" y="21032"/>
                    <a:pt x="68983" y="21016"/>
                  </a:cubicBezTo>
                  <a:lnTo>
                    <a:pt x="69016" y="21049"/>
                  </a:lnTo>
                  <a:lnTo>
                    <a:pt x="71017" y="19881"/>
                  </a:lnTo>
                  <a:lnTo>
                    <a:pt x="68582" y="18514"/>
                  </a:lnTo>
                  <a:close/>
                  <a:moveTo>
                    <a:pt x="75521" y="18781"/>
                  </a:moveTo>
                  <a:lnTo>
                    <a:pt x="73519" y="19915"/>
                  </a:lnTo>
                  <a:lnTo>
                    <a:pt x="75888" y="21282"/>
                  </a:lnTo>
                  <a:lnTo>
                    <a:pt x="75954" y="21282"/>
                  </a:lnTo>
                  <a:lnTo>
                    <a:pt x="77956" y="20148"/>
                  </a:lnTo>
                  <a:lnTo>
                    <a:pt x="75521" y="18781"/>
                  </a:lnTo>
                  <a:close/>
                  <a:moveTo>
                    <a:pt x="45533" y="19081"/>
                  </a:moveTo>
                  <a:lnTo>
                    <a:pt x="43564" y="20215"/>
                  </a:lnTo>
                  <a:lnTo>
                    <a:pt x="45899" y="21583"/>
                  </a:lnTo>
                  <a:lnTo>
                    <a:pt x="45966" y="21583"/>
                  </a:lnTo>
                  <a:lnTo>
                    <a:pt x="47968" y="20448"/>
                  </a:lnTo>
                  <a:lnTo>
                    <a:pt x="45533" y="19081"/>
                  </a:lnTo>
                  <a:close/>
                  <a:moveTo>
                    <a:pt x="36059" y="19381"/>
                  </a:moveTo>
                  <a:lnTo>
                    <a:pt x="34091" y="20515"/>
                  </a:lnTo>
                  <a:lnTo>
                    <a:pt x="36426" y="21883"/>
                  </a:lnTo>
                  <a:lnTo>
                    <a:pt x="36526" y="21883"/>
                  </a:lnTo>
                  <a:lnTo>
                    <a:pt x="38494" y="20749"/>
                  </a:lnTo>
                  <a:lnTo>
                    <a:pt x="36059" y="19381"/>
                  </a:lnTo>
                  <a:close/>
                  <a:moveTo>
                    <a:pt x="50436" y="20515"/>
                  </a:moveTo>
                  <a:lnTo>
                    <a:pt x="48435" y="21649"/>
                  </a:lnTo>
                  <a:lnTo>
                    <a:pt x="50770" y="23017"/>
                  </a:lnTo>
                  <a:lnTo>
                    <a:pt x="50870" y="23017"/>
                  </a:lnTo>
                  <a:lnTo>
                    <a:pt x="52838" y="21883"/>
                  </a:lnTo>
                  <a:lnTo>
                    <a:pt x="50436" y="20515"/>
                  </a:lnTo>
                  <a:close/>
                  <a:moveTo>
                    <a:pt x="72285" y="20649"/>
                  </a:moveTo>
                  <a:lnTo>
                    <a:pt x="70284" y="21783"/>
                  </a:lnTo>
                  <a:lnTo>
                    <a:pt x="72652" y="23150"/>
                  </a:lnTo>
                  <a:lnTo>
                    <a:pt x="72719" y="23150"/>
                  </a:lnTo>
                  <a:lnTo>
                    <a:pt x="74720" y="22016"/>
                  </a:lnTo>
                  <a:lnTo>
                    <a:pt x="72285" y="20649"/>
                  </a:lnTo>
                  <a:close/>
                  <a:moveTo>
                    <a:pt x="42297" y="20949"/>
                  </a:moveTo>
                  <a:lnTo>
                    <a:pt x="40295" y="22083"/>
                  </a:lnTo>
                  <a:lnTo>
                    <a:pt x="42664" y="23451"/>
                  </a:lnTo>
                  <a:lnTo>
                    <a:pt x="42731" y="23451"/>
                  </a:lnTo>
                  <a:lnTo>
                    <a:pt x="44732" y="22316"/>
                  </a:lnTo>
                  <a:lnTo>
                    <a:pt x="42297" y="20949"/>
                  </a:lnTo>
                  <a:close/>
                  <a:moveTo>
                    <a:pt x="31422" y="22083"/>
                  </a:moveTo>
                  <a:lnTo>
                    <a:pt x="29421" y="23217"/>
                  </a:lnTo>
                  <a:lnTo>
                    <a:pt x="31756" y="24585"/>
                  </a:lnTo>
                  <a:lnTo>
                    <a:pt x="31856" y="24585"/>
                  </a:lnTo>
                  <a:lnTo>
                    <a:pt x="33858" y="23451"/>
                  </a:lnTo>
                  <a:lnTo>
                    <a:pt x="31422" y="22083"/>
                  </a:lnTo>
                  <a:close/>
                  <a:moveTo>
                    <a:pt x="54039" y="18414"/>
                  </a:moveTo>
                  <a:lnTo>
                    <a:pt x="51704" y="19748"/>
                  </a:lnTo>
                  <a:lnTo>
                    <a:pt x="54806" y="21549"/>
                  </a:lnTo>
                  <a:cubicBezTo>
                    <a:pt x="54906" y="21616"/>
                    <a:pt x="55006" y="21749"/>
                    <a:pt x="55006" y="21883"/>
                  </a:cubicBezTo>
                  <a:cubicBezTo>
                    <a:pt x="55006" y="22016"/>
                    <a:pt x="54939" y="22150"/>
                    <a:pt x="54806" y="22216"/>
                  </a:cubicBezTo>
                  <a:lnTo>
                    <a:pt x="53005" y="23284"/>
                  </a:lnTo>
                  <a:lnTo>
                    <a:pt x="55340" y="24618"/>
                  </a:lnTo>
                  <a:lnTo>
                    <a:pt x="55406" y="24618"/>
                  </a:lnTo>
                  <a:lnTo>
                    <a:pt x="55440" y="24651"/>
                  </a:lnTo>
                  <a:lnTo>
                    <a:pt x="60143" y="21916"/>
                  </a:lnTo>
                  <a:lnTo>
                    <a:pt x="54039" y="18414"/>
                  </a:lnTo>
                  <a:close/>
                  <a:moveTo>
                    <a:pt x="47167" y="22383"/>
                  </a:moveTo>
                  <a:lnTo>
                    <a:pt x="45199" y="23517"/>
                  </a:lnTo>
                  <a:lnTo>
                    <a:pt x="47534" y="24885"/>
                  </a:lnTo>
                  <a:lnTo>
                    <a:pt x="47634" y="24885"/>
                  </a:lnTo>
                  <a:lnTo>
                    <a:pt x="49602" y="23751"/>
                  </a:lnTo>
                  <a:lnTo>
                    <a:pt x="47167" y="22383"/>
                  </a:lnTo>
                  <a:close/>
                  <a:moveTo>
                    <a:pt x="69016" y="22517"/>
                  </a:moveTo>
                  <a:lnTo>
                    <a:pt x="67048" y="23651"/>
                  </a:lnTo>
                  <a:lnTo>
                    <a:pt x="69383" y="25018"/>
                  </a:lnTo>
                  <a:lnTo>
                    <a:pt x="69483" y="25018"/>
                  </a:lnTo>
                  <a:lnTo>
                    <a:pt x="71451" y="23884"/>
                  </a:lnTo>
                  <a:lnTo>
                    <a:pt x="69016" y="22517"/>
                  </a:lnTo>
                  <a:close/>
                  <a:moveTo>
                    <a:pt x="39061" y="22817"/>
                  </a:moveTo>
                  <a:lnTo>
                    <a:pt x="37060" y="23984"/>
                  </a:lnTo>
                  <a:lnTo>
                    <a:pt x="39395" y="25319"/>
                  </a:lnTo>
                  <a:lnTo>
                    <a:pt x="39495" y="25319"/>
                  </a:lnTo>
                  <a:lnTo>
                    <a:pt x="41463" y="24184"/>
                  </a:lnTo>
                  <a:lnTo>
                    <a:pt x="39061" y="22817"/>
                  </a:lnTo>
                  <a:close/>
                  <a:moveTo>
                    <a:pt x="28153" y="23951"/>
                  </a:moveTo>
                  <a:lnTo>
                    <a:pt x="26152" y="25118"/>
                  </a:lnTo>
                  <a:lnTo>
                    <a:pt x="28520" y="26453"/>
                  </a:lnTo>
                  <a:lnTo>
                    <a:pt x="28587" y="26453"/>
                  </a:lnTo>
                  <a:lnTo>
                    <a:pt x="30589" y="25319"/>
                  </a:lnTo>
                  <a:lnTo>
                    <a:pt x="28153" y="23951"/>
                  </a:lnTo>
                  <a:close/>
                  <a:moveTo>
                    <a:pt x="51737" y="24018"/>
                  </a:moveTo>
                  <a:lnTo>
                    <a:pt x="49736" y="25152"/>
                  </a:lnTo>
                  <a:lnTo>
                    <a:pt x="52071" y="26519"/>
                  </a:lnTo>
                  <a:lnTo>
                    <a:pt x="52171" y="26519"/>
                  </a:lnTo>
                  <a:lnTo>
                    <a:pt x="54139" y="25385"/>
                  </a:lnTo>
                  <a:lnTo>
                    <a:pt x="51737" y="24018"/>
                  </a:lnTo>
                  <a:close/>
                  <a:moveTo>
                    <a:pt x="43931" y="24285"/>
                  </a:moveTo>
                  <a:lnTo>
                    <a:pt x="41930" y="25419"/>
                  </a:lnTo>
                  <a:lnTo>
                    <a:pt x="44298" y="26753"/>
                  </a:lnTo>
                  <a:lnTo>
                    <a:pt x="44332" y="26753"/>
                  </a:lnTo>
                  <a:lnTo>
                    <a:pt x="44365" y="26786"/>
                  </a:lnTo>
                  <a:lnTo>
                    <a:pt x="46366" y="25652"/>
                  </a:lnTo>
                  <a:lnTo>
                    <a:pt x="43931" y="24285"/>
                  </a:lnTo>
                  <a:close/>
                  <a:moveTo>
                    <a:pt x="35792" y="24685"/>
                  </a:moveTo>
                  <a:lnTo>
                    <a:pt x="33791" y="25852"/>
                  </a:lnTo>
                  <a:lnTo>
                    <a:pt x="36159" y="27220"/>
                  </a:lnTo>
                  <a:lnTo>
                    <a:pt x="36259" y="27220"/>
                  </a:lnTo>
                  <a:lnTo>
                    <a:pt x="38227" y="26052"/>
                  </a:lnTo>
                  <a:lnTo>
                    <a:pt x="35792" y="24685"/>
                  </a:lnTo>
                  <a:close/>
                  <a:moveTo>
                    <a:pt x="61377" y="22683"/>
                  </a:moveTo>
                  <a:lnTo>
                    <a:pt x="55139" y="26286"/>
                  </a:lnTo>
                  <a:lnTo>
                    <a:pt x="57474" y="27654"/>
                  </a:lnTo>
                  <a:lnTo>
                    <a:pt x="57541" y="27654"/>
                  </a:lnTo>
                  <a:lnTo>
                    <a:pt x="63812" y="24051"/>
                  </a:lnTo>
                  <a:lnTo>
                    <a:pt x="61377" y="22683"/>
                  </a:lnTo>
                  <a:close/>
                  <a:moveTo>
                    <a:pt x="65080" y="24785"/>
                  </a:moveTo>
                  <a:lnTo>
                    <a:pt x="61878" y="26620"/>
                  </a:lnTo>
                  <a:lnTo>
                    <a:pt x="64246" y="27987"/>
                  </a:lnTo>
                  <a:lnTo>
                    <a:pt x="64346" y="27987"/>
                  </a:lnTo>
                  <a:lnTo>
                    <a:pt x="67515" y="26153"/>
                  </a:lnTo>
                  <a:lnTo>
                    <a:pt x="65080" y="24785"/>
                  </a:lnTo>
                  <a:close/>
                  <a:moveTo>
                    <a:pt x="24884" y="25819"/>
                  </a:moveTo>
                  <a:lnTo>
                    <a:pt x="22916" y="26986"/>
                  </a:lnTo>
                  <a:lnTo>
                    <a:pt x="25251" y="28354"/>
                  </a:lnTo>
                  <a:lnTo>
                    <a:pt x="25351" y="28354"/>
                  </a:lnTo>
                  <a:lnTo>
                    <a:pt x="27320" y="27187"/>
                  </a:lnTo>
                  <a:lnTo>
                    <a:pt x="24884" y="25819"/>
                  </a:lnTo>
                  <a:close/>
                  <a:moveTo>
                    <a:pt x="48468" y="25886"/>
                  </a:moveTo>
                  <a:lnTo>
                    <a:pt x="46500" y="27053"/>
                  </a:lnTo>
                  <a:lnTo>
                    <a:pt x="48835" y="28421"/>
                  </a:lnTo>
                  <a:lnTo>
                    <a:pt x="48935" y="28421"/>
                  </a:lnTo>
                  <a:lnTo>
                    <a:pt x="50903" y="27253"/>
                  </a:lnTo>
                  <a:lnTo>
                    <a:pt x="48468" y="25886"/>
                  </a:lnTo>
                  <a:close/>
                  <a:moveTo>
                    <a:pt x="40696" y="26153"/>
                  </a:moveTo>
                  <a:lnTo>
                    <a:pt x="38694" y="27287"/>
                  </a:lnTo>
                  <a:lnTo>
                    <a:pt x="41063" y="28654"/>
                  </a:lnTo>
                  <a:lnTo>
                    <a:pt x="41129" y="28654"/>
                  </a:lnTo>
                  <a:lnTo>
                    <a:pt x="43097" y="27520"/>
                  </a:lnTo>
                  <a:lnTo>
                    <a:pt x="40696" y="26153"/>
                  </a:lnTo>
                  <a:close/>
                  <a:moveTo>
                    <a:pt x="32557" y="26586"/>
                  </a:moveTo>
                  <a:lnTo>
                    <a:pt x="30555" y="27754"/>
                  </a:lnTo>
                  <a:lnTo>
                    <a:pt x="32890" y="29088"/>
                  </a:lnTo>
                  <a:cubicBezTo>
                    <a:pt x="32907" y="29105"/>
                    <a:pt x="32915" y="29113"/>
                    <a:pt x="32924" y="29113"/>
                  </a:cubicBezTo>
                  <a:cubicBezTo>
                    <a:pt x="32932" y="29113"/>
                    <a:pt x="32940" y="29105"/>
                    <a:pt x="32957" y="29088"/>
                  </a:cubicBezTo>
                  <a:lnTo>
                    <a:pt x="32990" y="29121"/>
                  </a:lnTo>
                  <a:lnTo>
                    <a:pt x="34958" y="27954"/>
                  </a:lnTo>
                  <a:lnTo>
                    <a:pt x="32557" y="26586"/>
                  </a:lnTo>
                  <a:close/>
                  <a:moveTo>
                    <a:pt x="53872" y="27020"/>
                  </a:moveTo>
                  <a:lnTo>
                    <a:pt x="51870" y="28187"/>
                  </a:lnTo>
                  <a:lnTo>
                    <a:pt x="54239" y="29555"/>
                  </a:lnTo>
                  <a:lnTo>
                    <a:pt x="54305" y="29555"/>
                  </a:lnTo>
                  <a:lnTo>
                    <a:pt x="56307" y="28387"/>
                  </a:lnTo>
                  <a:lnTo>
                    <a:pt x="53872" y="27020"/>
                  </a:lnTo>
                  <a:close/>
                  <a:moveTo>
                    <a:pt x="60643" y="27387"/>
                  </a:moveTo>
                  <a:lnTo>
                    <a:pt x="58142" y="28821"/>
                  </a:lnTo>
                  <a:lnTo>
                    <a:pt x="60477" y="30189"/>
                  </a:lnTo>
                  <a:lnTo>
                    <a:pt x="60577" y="30189"/>
                  </a:lnTo>
                  <a:lnTo>
                    <a:pt x="63078" y="28754"/>
                  </a:lnTo>
                  <a:lnTo>
                    <a:pt x="60643" y="27387"/>
                  </a:lnTo>
                  <a:close/>
                  <a:moveTo>
                    <a:pt x="21649" y="27720"/>
                  </a:moveTo>
                  <a:lnTo>
                    <a:pt x="19647" y="28888"/>
                  </a:lnTo>
                  <a:lnTo>
                    <a:pt x="22016" y="30222"/>
                  </a:lnTo>
                  <a:lnTo>
                    <a:pt x="22082" y="30222"/>
                  </a:lnTo>
                  <a:lnTo>
                    <a:pt x="24084" y="29088"/>
                  </a:lnTo>
                  <a:lnTo>
                    <a:pt x="21649" y="27720"/>
                  </a:lnTo>
                  <a:close/>
                  <a:moveTo>
                    <a:pt x="45232" y="27787"/>
                  </a:moveTo>
                  <a:lnTo>
                    <a:pt x="43231" y="28921"/>
                  </a:lnTo>
                  <a:lnTo>
                    <a:pt x="45566" y="30289"/>
                  </a:lnTo>
                  <a:lnTo>
                    <a:pt x="45666" y="30289"/>
                  </a:lnTo>
                  <a:lnTo>
                    <a:pt x="47634" y="29155"/>
                  </a:lnTo>
                  <a:lnTo>
                    <a:pt x="45232" y="27787"/>
                  </a:lnTo>
                  <a:close/>
                  <a:moveTo>
                    <a:pt x="37393" y="28021"/>
                  </a:moveTo>
                  <a:lnTo>
                    <a:pt x="35425" y="29188"/>
                  </a:lnTo>
                  <a:lnTo>
                    <a:pt x="37794" y="30522"/>
                  </a:lnTo>
                  <a:lnTo>
                    <a:pt x="37827" y="30522"/>
                  </a:lnTo>
                  <a:lnTo>
                    <a:pt x="39828" y="29388"/>
                  </a:lnTo>
                  <a:lnTo>
                    <a:pt x="37393" y="28021"/>
                  </a:lnTo>
                  <a:close/>
                  <a:moveTo>
                    <a:pt x="29288" y="28488"/>
                  </a:moveTo>
                  <a:lnTo>
                    <a:pt x="27286" y="29622"/>
                  </a:lnTo>
                  <a:lnTo>
                    <a:pt x="29655" y="30989"/>
                  </a:lnTo>
                  <a:lnTo>
                    <a:pt x="29721" y="30989"/>
                  </a:lnTo>
                  <a:lnTo>
                    <a:pt x="31723" y="29855"/>
                  </a:lnTo>
                  <a:lnTo>
                    <a:pt x="29288" y="28488"/>
                  </a:lnTo>
                  <a:close/>
                  <a:moveTo>
                    <a:pt x="50603" y="28921"/>
                  </a:moveTo>
                  <a:lnTo>
                    <a:pt x="48635" y="30055"/>
                  </a:lnTo>
                  <a:lnTo>
                    <a:pt x="50970" y="31423"/>
                  </a:lnTo>
                  <a:lnTo>
                    <a:pt x="51070" y="31423"/>
                  </a:lnTo>
                  <a:lnTo>
                    <a:pt x="53038" y="30289"/>
                  </a:lnTo>
                  <a:lnTo>
                    <a:pt x="50603" y="28921"/>
                  </a:lnTo>
                  <a:close/>
                  <a:moveTo>
                    <a:pt x="41963" y="29655"/>
                  </a:moveTo>
                  <a:lnTo>
                    <a:pt x="39962" y="30823"/>
                  </a:lnTo>
                  <a:lnTo>
                    <a:pt x="42330" y="32157"/>
                  </a:lnTo>
                  <a:lnTo>
                    <a:pt x="42364" y="32157"/>
                  </a:lnTo>
                  <a:lnTo>
                    <a:pt x="42397" y="32190"/>
                  </a:lnTo>
                  <a:lnTo>
                    <a:pt x="44398" y="31023"/>
                  </a:lnTo>
                  <a:lnTo>
                    <a:pt x="41963" y="29655"/>
                  </a:lnTo>
                  <a:close/>
                  <a:moveTo>
                    <a:pt x="56874" y="29555"/>
                  </a:moveTo>
                  <a:lnTo>
                    <a:pt x="54372" y="30989"/>
                  </a:lnTo>
                  <a:lnTo>
                    <a:pt x="56707" y="32357"/>
                  </a:lnTo>
                  <a:lnTo>
                    <a:pt x="56774" y="32357"/>
                  </a:lnTo>
                  <a:lnTo>
                    <a:pt x="59276" y="30923"/>
                  </a:lnTo>
                  <a:lnTo>
                    <a:pt x="56874" y="29555"/>
                  </a:lnTo>
                  <a:close/>
                  <a:moveTo>
                    <a:pt x="34158" y="29922"/>
                  </a:moveTo>
                  <a:lnTo>
                    <a:pt x="32156" y="31056"/>
                  </a:lnTo>
                  <a:lnTo>
                    <a:pt x="34525" y="32424"/>
                  </a:lnTo>
                  <a:lnTo>
                    <a:pt x="34591" y="32424"/>
                  </a:lnTo>
                  <a:lnTo>
                    <a:pt x="36593" y="31290"/>
                  </a:lnTo>
                  <a:lnTo>
                    <a:pt x="34158" y="29922"/>
                  </a:lnTo>
                  <a:close/>
                  <a:moveTo>
                    <a:pt x="26019" y="30356"/>
                  </a:moveTo>
                  <a:lnTo>
                    <a:pt x="24017" y="31490"/>
                  </a:lnTo>
                  <a:lnTo>
                    <a:pt x="26386" y="32857"/>
                  </a:lnTo>
                  <a:lnTo>
                    <a:pt x="26452" y="32857"/>
                  </a:lnTo>
                  <a:lnTo>
                    <a:pt x="28454" y="31723"/>
                  </a:lnTo>
                  <a:lnTo>
                    <a:pt x="26019" y="30356"/>
                  </a:lnTo>
                  <a:close/>
                  <a:moveTo>
                    <a:pt x="16979" y="30422"/>
                  </a:moveTo>
                  <a:lnTo>
                    <a:pt x="14977" y="31556"/>
                  </a:lnTo>
                  <a:lnTo>
                    <a:pt x="17312" y="32924"/>
                  </a:lnTo>
                  <a:lnTo>
                    <a:pt x="17412" y="32924"/>
                  </a:lnTo>
                  <a:lnTo>
                    <a:pt x="19414" y="31790"/>
                  </a:lnTo>
                  <a:lnTo>
                    <a:pt x="16979" y="30422"/>
                  </a:lnTo>
                  <a:close/>
                  <a:moveTo>
                    <a:pt x="47334" y="30789"/>
                  </a:moveTo>
                  <a:lnTo>
                    <a:pt x="45332" y="31923"/>
                  </a:lnTo>
                  <a:lnTo>
                    <a:pt x="47701" y="33291"/>
                  </a:lnTo>
                  <a:lnTo>
                    <a:pt x="47767" y="33291"/>
                  </a:lnTo>
                  <a:lnTo>
                    <a:pt x="49769" y="32157"/>
                  </a:lnTo>
                  <a:lnTo>
                    <a:pt x="47334" y="30789"/>
                  </a:lnTo>
                  <a:close/>
                  <a:moveTo>
                    <a:pt x="38694" y="31523"/>
                  </a:moveTo>
                  <a:lnTo>
                    <a:pt x="36693" y="32691"/>
                  </a:lnTo>
                  <a:lnTo>
                    <a:pt x="39028" y="34025"/>
                  </a:lnTo>
                  <a:lnTo>
                    <a:pt x="39128" y="34025"/>
                  </a:lnTo>
                  <a:lnTo>
                    <a:pt x="41096" y="32891"/>
                  </a:lnTo>
                  <a:lnTo>
                    <a:pt x="38694" y="31523"/>
                  </a:lnTo>
                  <a:close/>
                  <a:moveTo>
                    <a:pt x="30889" y="31790"/>
                  </a:moveTo>
                  <a:lnTo>
                    <a:pt x="28921" y="32924"/>
                  </a:lnTo>
                  <a:lnTo>
                    <a:pt x="31256" y="34292"/>
                  </a:lnTo>
                  <a:lnTo>
                    <a:pt x="31322" y="34292"/>
                  </a:lnTo>
                  <a:lnTo>
                    <a:pt x="33324" y="33158"/>
                  </a:lnTo>
                  <a:lnTo>
                    <a:pt x="30889" y="31790"/>
                  </a:lnTo>
                  <a:close/>
                  <a:moveTo>
                    <a:pt x="53071" y="31723"/>
                  </a:moveTo>
                  <a:lnTo>
                    <a:pt x="50569" y="33158"/>
                  </a:lnTo>
                  <a:lnTo>
                    <a:pt x="52938" y="34525"/>
                  </a:lnTo>
                  <a:lnTo>
                    <a:pt x="53005" y="34525"/>
                  </a:lnTo>
                  <a:lnTo>
                    <a:pt x="55506" y="33091"/>
                  </a:lnTo>
                  <a:lnTo>
                    <a:pt x="53071" y="31723"/>
                  </a:lnTo>
                  <a:close/>
                  <a:moveTo>
                    <a:pt x="22750" y="32224"/>
                  </a:moveTo>
                  <a:lnTo>
                    <a:pt x="20782" y="33358"/>
                  </a:lnTo>
                  <a:lnTo>
                    <a:pt x="23117" y="34725"/>
                  </a:lnTo>
                  <a:lnTo>
                    <a:pt x="23217" y="34725"/>
                  </a:lnTo>
                  <a:lnTo>
                    <a:pt x="25185" y="33591"/>
                  </a:lnTo>
                  <a:lnTo>
                    <a:pt x="22750" y="32224"/>
                  </a:lnTo>
                  <a:close/>
                  <a:moveTo>
                    <a:pt x="13710" y="32290"/>
                  </a:moveTo>
                  <a:lnTo>
                    <a:pt x="11708" y="33424"/>
                  </a:lnTo>
                  <a:lnTo>
                    <a:pt x="14077" y="34792"/>
                  </a:lnTo>
                  <a:lnTo>
                    <a:pt x="14143" y="34792"/>
                  </a:lnTo>
                  <a:lnTo>
                    <a:pt x="16145" y="33658"/>
                  </a:lnTo>
                  <a:lnTo>
                    <a:pt x="13710" y="32290"/>
                  </a:lnTo>
                  <a:close/>
                  <a:moveTo>
                    <a:pt x="44065" y="32657"/>
                  </a:moveTo>
                  <a:lnTo>
                    <a:pt x="42097" y="33825"/>
                  </a:lnTo>
                  <a:lnTo>
                    <a:pt x="44465" y="35159"/>
                  </a:lnTo>
                  <a:lnTo>
                    <a:pt x="44498" y="35159"/>
                  </a:lnTo>
                  <a:lnTo>
                    <a:pt x="44498" y="35192"/>
                  </a:lnTo>
                  <a:lnTo>
                    <a:pt x="46500" y="34025"/>
                  </a:lnTo>
                  <a:lnTo>
                    <a:pt x="44065" y="32657"/>
                  </a:lnTo>
                  <a:close/>
                  <a:moveTo>
                    <a:pt x="35425" y="33424"/>
                  </a:moveTo>
                  <a:lnTo>
                    <a:pt x="33457" y="34559"/>
                  </a:lnTo>
                  <a:lnTo>
                    <a:pt x="35792" y="35926"/>
                  </a:lnTo>
                  <a:lnTo>
                    <a:pt x="35892" y="35926"/>
                  </a:lnTo>
                  <a:lnTo>
                    <a:pt x="37860" y="34759"/>
                  </a:lnTo>
                  <a:lnTo>
                    <a:pt x="35425" y="33424"/>
                  </a:lnTo>
                  <a:close/>
                  <a:moveTo>
                    <a:pt x="27653" y="33658"/>
                  </a:moveTo>
                  <a:lnTo>
                    <a:pt x="25652" y="34825"/>
                  </a:lnTo>
                  <a:lnTo>
                    <a:pt x="27987" y="36160"/>
                  </a:lnTo>
                  <a:lnTo>
                    <a:pt x="28087" y="36160"/>
                  </a:lnTo>
                  <a:lnTo>
                    <a:pt x="30055" y="35026"/>
                  </a:lnTo>
                  <a:lnTo>
                    <a:pt x="27653" y="33658"/>
                  </a:lnTo>
                  <a:close/>
                  <a:moveTo>
                    <a:pt x="19514" y="34092"/>
                  </a:moveTo>
                  <a:lnTo>
                    <a:pt x="17513" y="35259"/>
                  </a:lnTo>
                  <a:lnTo>
                    <a:pt x="19848" y="36627"/>
                  </a:lnTo>
                  <a:lnTo>
                    <a:pt x="19948" y="36627"/>
                  </a:lnTo>
                  <a:lnTo>
                    <a:pt x="21949" y="35459"/>
                  </a:lnTo>
                  <a:lnTo>
                    <a:pt x="19514" y="34092"/>
                  </a:lnTo>
                  <a:close/>
                  <a:moveTo>
                    <a:pt x="10441" y="34158"/>
                  </a:moveTo>
                  <a:lnTo>
                    <a:pt x="8473" y="35326"/>
                  </a:lnTo>
                  <a:lnTo>
                    <a:pt x="10808" y="36693"/>
                  </a:lnTo>
                  <a:lnTo>
                    <a:pt x="10908" y="36693"/>
                  </a:lnTo>
                  <a:lnTo>
                    <a:pt x="12876" y="35526"/>
                  </a:lnTo>
                  <a:lnTo>
                    <a:pt x="10441" y="34158"/>
                  </a:lnTo>
                  <a:close/>
                  <a:moveTo>
                    <a:pt x="40829" y="34559"/>
                  </a:moveTo>
                  <a:lnTo>
                    <a:pt x="38828" y="35693"/>
                  </a:lnTo>
                  <a:lnTo>
                    <a:pt x="41196" y="37060"/>
                  </a:lnTo>
                  <a:lnTo>
                    <a:pt x="41263" y="37060"/>
                  </a:lnTo>
                  <a:lnTo>
                    <a:pt x="43264" y="35926"/>
                  </a:lnTo>
                  <a:lnTo>
                    <a:pt x="40829" y="34559"/>
                  </a:lnTo>
                  <a:close/>
                  <a:moveTo>
                    <a:pt x="32190" y="35292"/>
                  </a:moveTo>
                  <a:lnTo>
                    <a:pt x="30188" y="36460"/>
                  </a:lnTo>
                  <a:lnTo>
                    <a:pt x="32523" y="37794"/>
                  </a:lnTo>
                  <a:cubicBezTo>
                    <a:pt x="32540" y="37811"/>
                    <a:pt x="32548" y="37819"/>
                    <a:pt x="32557" y="37819"/>
                  </a:cubicBezTo>
                  <a:cubicBezTo>
                    <a:pt x="32565" y="37819"/>
                    <a:pt x="32573" y="37811"/>
                    <a:pt x="32590" y="37794"/>
                  </a:cubicBezTo>
                  <a:lnTo>
                    <a:pt x="32623" y="37828"/>
                  </a:lnTo>
                  <a:lnTo>
                    <a:pt x="34625" y="36660"/>
                  </a:lnTo>
                  <a:lnTo>
                    <a:pt x="32190" y="35292"/>
                  </a:lnTo>
                  <a:close/>
                  <a:moveTo>
                    <a:pt x="24384" y="35526"/>
                  </a:moveTo>
                  <a:lnTo>
                    <a:pt x="22383" y="36693"/>
                  </a:lnTo>
                  <a:lnTo>
                    <a:pt x="24751" y="38061"/>
                  </a:lnTo>
                  <a:lnTo>
                    <a:pt x="24784" y="38061"/>
                  </a:lnTo>
                  <a:lnTo>
                    <a:pt x="24818" y="38028"/>
                  </a:lnTo>
                  <a:lnTo>
                    <a:pt x="26819" y="36894"/>
                  </a:lnTo>
                  <a:lnTo>
                    <a:pt x="24384" y="35526"/>
                  </a:lnTo>
                  <a:close/>
                  <a:moveTo>
                    <a:pt x="16245" y="35993"/>
                  </a:moveTo>
                  <a:lnTo>
                    <a:pt x="14244" y="37160"/>
                  </a:lnTo>
                  <a:lnTo>
                    <a:pt x="16612" y="38495"/>
                  </a:lnTo>
                  <a:lnTo>
                    <a:pt x="16679" y="38495"/>
                  </a:lnTo>
                  <a:lnTo>
                    <a:pt x="18680" y="37361"/>
                  </a:lnTo>
                  <a:lnTo>
                    <a:pt x="16245" y="35993"/>
                  </a:lnTo>
                  <a:close/>
                  <a:moveTo>
                    <a:pt x="7205" y="36060"/>
                  </a:moveTo>
                  <a:lnTo>
                    <a:pt x="5204" y="37227"/>
                  </a:lnTo>
                  <a:lnTo>
                    <a:pt x="7539" y="38561"/>
                  </a:lnTo>
                  <a:lnTo>
                    <a:pt x="7605" y="38561"/>
                  </a:lnTo>
                  <a:lnTo>
                    <a:pt x="7639" y="38595"/>
                  </a:lnTo>
                  <a:lnTo>
                    <a:pt x="9640" y="37427"/>
                  </a:lnTo>
                  <a:lnTo>
                    <a:pt x="7205" y="36060"/>
                  </a:lnTo>
                  <a:close/>
                  <a:moveTo>
                    <a:pt x="37560" y="36427"/>
                  </a:moveTo>
                  <a:lnTo>
                    <a:pt x="35592" y="37594"/>
                  </a:lnTo>
                  <a:lnTo>
                    <a:pt x="37927" y="38928"/>
                  </a:lnTo>
                  <a:cubicBezTo>
                    <a:pt x="37944" y="38945"/>
                    <a:pt x="37952" y="38953"/>
                    <a:pt x="37960" y="38953"/>
                  </a:cubicBezTo>
                  <a:cubicBezTo>
                    <a:pt x="37969" y="38953"/>
                    <a:pt x="37977" y="38945"/>
                    <a:pt x="37994" y="38928"/>
                  </a:cubicBezTo>
                  <a:lnTo>
                    <a:pt x="38027" y="38962"/>
                  </a:lnTo>
                  <a:lnTo>
                    <a:pt x="39995" y="37794"/>
                  </a:lnTo>
                  <a:lnTo>
                    <a:pt x="37560" y="36427"/>
                  </a:lnTo>
                  <a:close/>
                  <a:moveTo>
                    <a:pt x="28921" y="37194"/>
                  </a:moveTo>
                  <a:lnTo>
                    <a:pt x="26919" y="38328"/>
                  </a:lnTo>
                  <a:lnTo>
                    <a:pt x="29288" y="39696"/>
                  </a:lnTo>
                  <a:lnTo>
                    <a:pt x="29354" y="39696"/>
                  </a:lnTo>
                  <a:lnTo>
                    <a:pt x="31356" y="38561"/>
                  </a:lnTo>
                  <a:lnTo>
                    <a:pt x="28921" y="37194"/>
                  </a:lnTo>
                  <a:close/>
                  <a:moveTo>
                    <a:pt x="21148" y="37427"/>
                  </a:moveTo>
                  <a:lnTo>
                    <a:pt x="19147" y="38561"/>
                  </a:lnTo>
                  <a:lnTo>
                    <a:pt x="21482" y="39929"/>
                  </a:lnTo>
                  <a:lnTo>
                    <a:pt x="21582" y="39929"/>
                  </a:lnTo>
                  <a:lnTo>
                    <a:pt x="23584" y="38795"/>
                  </a:lnTo>
                  <a:lnTo>
                    <a:pt x="21148" y="37427"/>
                  </a:lnTo>
                  <a:close/>
                  <a:moveTo>
                    <a:pt x="12976" y="37894"/>
                  </a:moveTo>
                  <a:lnTo>
                    <a:pt x="11008" y="39028"/>
                  </a:lnTo>
                  <a:lnTo>
                    <a:pt x="13343" y="40396"/>
                  </a:lnTo>
                  <a:lnTo>
                    <a:pt x="13443" y="40396"/>
                  </a:lnTo>
                  <a:lnTo>
                    <a:pt x="15411" y="39262"/>
                  </a:lnTo>
                  <a:lnTo>
                    <a:pt x="12976" y="37894"/>
                  </a:lnTo>
                  <a:close/>
                  <a:moveTo>
                    <a:pt x="34325" y="38328"/>
                  </a:moveTo>
                  <a:lnTo>
                    <a:pt x="32323" y="39462"/>
                  </a:lnTo>
                  <a:lnTo>
                    <a:pt x="34691" y="40830"/>
                  </a:lnTo>
                  <a:lnTo>
                    <a:pt x="34758" y="40830"/>
                  </a:lnTo>
                  <a:lnTo>
                    <a:pt x="36760" y="39696"/>
                  </a:lnTo>
                  <a:lnTo>
                    <a:pt x="34325" y="38328"/>
                  </a:lnTo>
                  <a:close/>
                  <a:moveTo>
                    <a:pt x="2502" y="38762"/>
                  </a:moveTo>
                  <a:lnTo>
                    <a:pt x="0" y="40196"/>
                  </a:lnTo>
                  <a:lnTo>
                    <a:pt x="2368" y="41564"/>
                  </a:lnTo>
                  <a:lnTo>
                    <a:pt x="2435" y="41564"/>
                  </a:lnTo>
                  <a:lnTo>
                    <a:pt x="4937" y="40129"/>
                  </a:lnTo>
                  <a:lnTo>
                    <a:pt x="2502" y="38762"/>
                  </a:lnTo>
                  <a:close/>
                  <a:moveTo>
                    <a:pt x="25652" y="39062"/>
                  </a:moveTo>
                  <a:lnTo>
                    <a:pt x="23684" y="40196"/>
                  </a:lnTo>
                  <a:lnTo>
                    <a:pt x="26019" y="41564"/>
                  </a:lnTo>
                  <a:lnTo>
                    <a:pt x="26119" y="41564"/>
                  </a:lnTo>
                  <a:lnTo>
                    <a:pt x="28087" y="40429"/>
                  </a:lnTo>
                  <a:lnTo>
                    <a:pt x="25652" y="39062"/>
                  </a:lnTo>
                  <a:close/>
                  <a:moveTo>
                    <a:pt x="17879" y="39329"/>
                  </a:moveTo>
                  <a:lnTo>
                    <a:pt x="15878" y="40463"/>
                  </a:lnTo>
                  <a:lnTo>
                    <a:pt x="18213" y="41830"/>
                  </a:lnTo>
                  <a:lnTo>
                    <a:pt x="18313" y="41830"/>
                  </a:lnTo>
                  <a:lnTo>
                    <a:pt x="20315" y="40696"/>
                  </a:lnTo>
                  <a:lnTo>
                    <a:pt x="17879" y="39329"/>
                  </a:lnTo>
                  <a:close/>
                  <a:moveTo>
                    <a:pt x="9740" y="39762"/>
                  </a:moveTo>
                  <a:lnTo>
                    <a:pt x="7739" y="40896"/>
                  </a:lnTo>
                  <a:lnTo>
                    <a:pt x="10074" y="42264"/>
                  </a:lnTo>
                  <a:lnTo>
                    <a:pt x="10174" y="42264"/>
                  </a:lnTo>
                  <a:lnTo>
                    <a:pt x="12175" y="41130"/>
                  </a:lnTo>
                  <a:lnTo>
                    <a:pt x="9740" y="39762"/>
                  </a:lnTo>
                  <a:close/>
                  <a:moveTo>
                    <a:pt x="31056" y="40229"/>
                  </a:moveTo>
                  <a:lnTo>
                    <a:pt x="29054" y="41397"/>
                  </a:lnTo>
                  <a:lnTo>
                    <a:pt x="31422" y="42731"/>
                  </a:lnTo>
                  <a:lnTo>
                    <a:pt x="31489" y="42731"/>
                  </a:lnTo>
                  <a:lnTo>
                    <a:pt x="33491" y="41597"/>
                  </a:lnTo>
                  <a:lnTo>
                    <a:pt x="31056" y="40229"/>
                  </a:lnTo>
                  <a:close/>
                  <a:moveTo>
                    <a:pt x="22383" y="40963"/>
                  </a:moveTo>
                  <a:lnTo>
                    <a:pt x="20415" y="42097"/>
                  </a:lnTo>
                  <a:lnTo>
                    <a:pt x="22750" y="43498"/>
                  </a:lnTo>
                  <a:lnTo>
                    <a:pt x="22816" y="43498"/>
                  </a:lnTo>
                  <a:lnTo>
                    <a:pt x="22850" y="43465"/>
                  </a:lnTo>
                  <a:lnTo>
                    <a:pt x="24818" y="42331"/>
                  </a:lnTo>
                  <a:lnTo>
                    <a:pt x="22383" y="40963"/>
                  </a:lnTo>
                  <a:close/>
                  <a:moveTo>
                    <a:pt x="14610" y="41230"/>
                  </a:moveTo>
                  <a:lnTo>
                    <a:pt x="12609" y="42398"/>
                  </a:lnTo>
                  <a:lnTo>
                    <a:pt x="14977" y="43732"/>
                  </a:lnTo>
                  <a:lnTo>
                    <a:pt x="15044" y="43732"/>
                  </a:lnTo>
                  <a:lnTo>
                    <a:pt x="17046" y="42598"/>
                  </a:lnTo>
                  <a:lnTo>
                    <a:pt x="14610" y="41230"/>
                  </a:lnTo>
                  <a:close/>
                  <a:moveTo>
                    <a:pt x="6471" y="41664"/>
                  </a:moveTo>
                  <a:lnTo>
                    <a:pt x="4470" y="42831"/>
                  </a:lnTo>
                  <a:lnTo>
                    <a:pt x="6838" y="44199"/>
                  </a:lnTo>
                  <a:lnTo>
                    <a:pt x="6905" y="44199"/>
                  </a:lnTo>
                  <a:lnTo>
                    <a:pt x="8906" y="43031"/>
                  </a:lnTo>
                  <a:lnTo>
                    <a:pt x="6471" y="41664"/>
                  </a:lnTo>
                  <a:close/>
                  <a:moveTo>
                    <a:pt x="27820" y="42064"/>
                  </a:moveTo>
                  <a:lnTo>
                    <a:pt x="25818" y="43231"/>
                  </a:lnTo>
                  <a:lnTo>
                    <a:pt x="28153" y="44599"/>
                  </a:lnTo>
                  <a:lnTo>
                    <a:pt x="28254" y="44599"/>
                  </a:lnTo>
                  <a:lnTo>
                    <a:pt x="30255" y="43432"/>
                  </a:lnTo>
                  <a:lnTo>
                    <a:pt x="27820" y="42064"/>
                  </a:lnTo>
                  <a:close/>
                  <a:moveTo>
                    <a:pt x="19147" y="42831"/>
                  </a:moveTo>
                  <a:lnTo>
                    <a:pt x="17146" y="43965"/>
                  </a:lnTo>
                  <a:lnTo>
                    <a:pt x="19514" y="45333"/>
                  </a:lnTo>
                  <a:lnTo>
                    <a:pt x="19581" y="45333"/>
                  </a:lnTo>
                  <a:lnTo>
                    <a:pt x="21582" y="44199"/>
                  </a:lnTo>
                  <a:lnTo>
                    <a:pt x="19147" y="42831"/>
                  </a:lnTo>
                  <a:close/>
                  <a:moveTo>
                    <a:pt x="49302" y="33891"/>
                  </a:moveTo>
                  <a:lnTo>
                    <a:pt x="31222" y="44366"/>
                  </a:lnTo>
                  <a:lnTo>
                    <a:pt x="33557" y="45700"/>
                  </a:lnTo>
                  <a:cubicBezTo>
                    <a:pt x="33574" y="45717"/>
                    <a:pt x="33582" y="45725"/>
                    <a:pt x="33591" y="45725"/>
                  </a:cubicBezTo>
                  <a:cubicBezTo>
                    <a:pt x="33599" y="45725"/>
                    <a:pt x="33607" y="45717"/>
                    <a:pt x="33624" y="45700"/>
                  </a:cubicBezTo>
                  <a:lnTo>
                    <a:pt x="33657" y="45733"/>
                  </a:lnTo>
                  <a:lnTo>
                    <a:pt x="51737" y="35259"/>
                  </a:lnTo>
                  <a:lnTo>
                    <a:pt x="49302" y="33891"/>
                  </a:lnTo>
                  <a:close/>
                  <a:moveTo>
                    <a:pt x="11341" y="43065"/>
                  </a:moveTo>
                  <a:lnTo>
                    <a:pt x="8173" y="44899"/>
                  </a:lnTo>
                  <a:lnTo>
                    <a:pt x="10508" y="46267"/>
                  </a:lnTo>
                  <a:lnTo>
                    <a:pt x="10608" y="46267"/>
                  </a:lnTo>
                  <a:lnTo>
                    <a:pt x="13777" y="44432"/>
                  </a:lnTo>
                  <a:lnTo>
                    <a:pt x="11341" y="43065"/>
                  </a:lnTo>
                  <a:close/>
                  <a:moveTo>
                    <a:pt x="24551" y="43965"/>
                  </a:moveTo>
                  <a:lnTo>
                    <a:pt x="22549" y="45099"/>
                  </a:lnTo>
                  <a:lnTo>
                    <a:pt x="24918" y="46467"/>
                  </a:lnTo>
                  <a:lnTo>
                    <a:pt x="24985" y="46467"/>
                  </a:lnTo>
                  <a:lnTo>
                    <a:pt x="26986" y="45333"/>
                  </a:lnTo>
                  <a:lnTo>
                    <a:pt x="24551" y="43965"/>
                  </a:lnTo>
                  <a:close/>
                  <a:moveTo>
                    <a:pt x="29955" y="45099"/>
                  </a:moveTo>
                  <a:lnTo>
                    <a:pt x="27453" y="46567"/>
                  </a:lnTo>
                  <a:lnTo>
                    <a:pt x="29788" y="47901"/>
                  </a:lnTo>
                  <a:lnTo>
                    <a:pt x="29855" y="47901"/>
                  </a:lnTo>
                  <a:lnTo>
                    <a:pt x="32356" y="46467"/>
                  </a:lnTo>
                  <a:lnTo>
                    <a:pt x="29955" y="45099"/>
                  </a:lnTo>
                  <a:close/>
                  <a:moveTo>
                    <a:pt x="21282" y="45833"/>
                  </a:moveTo>
                  <a:lnTo>
                    <a:pt x="19280" y="47001"/>
                  </a:lnTo>
                  <a:lnTo>
                    <a:pt x="21649" y="48368"/>
                  </a:lnTo>
                  <a:lnTo>
                    <a:pt x="21716" y="48368"/>
                  </a:lnTo>
                  <a:lnTo>
                    <a:pt x="23717" y="47201"/>
                  </a:lnTo>
                  <a:lnTo>
                    <a:pt x="21282" y="45833"/>
                  </a:lnTo>
                  <a:close/>
                  <a:moveTo>
                    <a:pt x="15878" y="44699"/>
                  </a:moveTo>
                  <a:lnTo>
                    <a:pt x="11842" y="47068"/>
                  </a:lnTo>
                  <a:lnTo>
                    <a:pt x="14210" y="48402"/>
                  </a:lnTo>
                  <a:lnTo>
                    <a:pt x="14277" y="48402"/>
                  </a:lnTo>
                  <a:lnTo>
                    <a:pt x="18313" y="46067"/>
                  </a:lnTo>
                  <a:lnTo>
                    <a:pt x="15878" y="44699"/>
                  </a:lnTo>
                  <a:close/>
                  <a:moveTo>
                    <a:pt x="26152" y="47268"/>
                  </a:moveTo>
                  <a:lnTo>
                    <a:pt x="23650" y="48702"/>
                  </a:lnTo>
                  <a:lnTo>
                    <a:pt x="26019" y="50070"/>
                  </a:lnTo>
                  <a:lnTo>
                    <a:pt x="26085" y="50070"/>
                  </a:lnTo>
                  <a:lnTo>
                    <a:pt x="28587" y="48635"/>
                  </a:lnTo>
                  <a:lnTo>
                    <a:pt x="26152" y="47268"/>
                  </a:lnTo>
                  <a:close/>
                  <a:moveTo>
                    <a:pt x="18013" y="47701"/>
                  </a:moveTo>
                  <a:lnTo>
                    <a:pt x="15511" y="49169"/>
                  </a:lnTo>
                  <a:lnTo>
                    <a:pt x="17879" y="50537"/>
                  </a:lnTo>
                  <a:lnTo>
                    <a:pt x="17946" y="50537"/>
                  </a:lnTo>
                  <a:lnTo>
                    <a:pt x="20448" y="49069"/>
                  </a:lnTo>
                  <a:lnTo>
                    <a:pt x="18013" y="47701"/>
                  </a:lnTo>
                  <a:close/>
                  <a:moveTo>
                    <a:pt x="22383" y="49436"/>
                  </a:moveTo>
                  <a:lnTo>
                    <a:pt x="19214" y="51271"/>
                  </a:lnTo>
                  <a:lnTo>
                    <a:pt x="21549" y="52638"/>
                  </a:lnTo>
                  <a:lnTo>
                    <a:pt x="21649" y="52638"/>
                  </a:lnTo>
                  <a:lnTo>
                    <a:pt x="24818" y="50804"/>
                  </a:lnTo>
                  <a:lnTo>
                    <a:pt x="22383" y="49436"/>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74" name="Google Shape;774;p34"/>
            <p:cNvSpPr/>
            <p:nvPr/>
          </p:nvSpPr>
          <p:spPr>
            <a:xfrm>
              <a:off x="2831350" y="2866650"/>
              <a:ext cx="1185050" cy="1259175"/>
            </a:xfrm>
            <a:custGeom>
              <a:avLst/>
              <a:gdLst/>
              <a:ahLst/>
              <a:cxnLst/>
              <a:rect l="l" t="t" r="r" b="b"/>
              <a:pathLst>
                <a:path w="47402" h="50367" extrusionOk="0">
                  <a:moveTo>
                    <a:pt x="29689" y="1"/>
                  </a:moveTo>
                  <a:lnTo>
                    <a:pt x="1" y="17180"/>
                  </a:lnTo>
                  <a:lnTo>
                    <a:pt x="1" y="38128"/>
                  </a:lnTo>
                  <a:cubicBezTo>
                    <a:pt x="68" y="39329"/>
                    <a:pt x="668" y="40397"/>
                    <a:pt x="1669" y="41064"/>
                  </a:cubicBezTo>
                  <a:lnTo>
                    <a:pt x="15045" y="48836"/>
                  </a:lnTo>
                  <a:cubicBezTo>
                    <a:pt x="16803" y="49857"/>
                    <a:pt x="19108" y="50366"/>
                    <a:pt x="21415" y="50366"/>
                  </a:cubicBezTo>
                  <a:cubicBezTo>
                    <a:pt x="23703" y="50366"/>
                    <a:pt x="25993" y="49866"/>
                    <a:pt x="27754" y="48869"/>
                  </a:cubicBezTo>
                  <a:lnTo>
                    <a:pt x="44766" y="39029"/>
                  </a:lnTo>
                  <a:cubicBezTo>
                    <a:pt x="46501" y="38028"/>
                    <a:pt x="47401" y="36694"/>
                    <a:pt x="47401" y="35360"/>
                  </a:cubicBezTo>
                  <a:lnTo>
                    <a:pt x="47401" y="32991"/>
                  </a:lnTo>
                  <a:lnTo>
                    <a:pt x="31390" y="23918"/>
                  </a:lnTo>
                  <a:cubicBezTo>
                    <a:pt x="30389" y="23251"/>
                    <a:pt x="29755" y="22183"/>
                    <a:pt x="29689" y="20983"/>
                  </a:cubicBezTo>
                  <a:lnTo>
                    <a:pt x="29689" y="1"/>
                  </a:ln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75" name="Google Shape;775;p34"/>
            <p:cNvSpPr/>
            <p:nvPr/>
          </p:nvSpPr>
          <p:spPr>
            <a:xfrm>
              <a:off x="2830525" y="3214400"/>
              <a:ext cx="178475" cy="757250"/>
            </a:xfrm>
            <a:custGeom>
              <a:avLst/>
              <a:gdLst/>
              <a:ahLst/>
              <a:cxnLst/>
              <a:rect l="l" t="t" r="r" b="b"/>
              <a:pathLst>
                <a:path w="7139" h="30290" extrusionOk="0">
                  <a:moveTo>
                    <a:pt x="5705" y="1"/>
                  </a:moveTo>
                  <a:lnTo>
                    <a:pt x="1" y="3270"/>
                  </a:lnTo>
                  <a:lnTo>
                    <a:pt x="1" y="24252"/>
                  </a:lnTo>
                  <a:cubicBezTo>
                    <a:pt x="67" y="25419"/>
                    <a:pt x="701" y="26520"/>
                    <a:pt x="1702" y="27154"/>
                  </a:cubicBezTo>
                  <a:lnTo>
                    <a:pt x="7139" y="30289"/>
                  </a:lnTo>
                  <a:lnTo>
                    <a:pt x="7139" y="27954"/>
                  </a:lnTo>
                  <a:lnTo>
                    <a:pt x="3737" y="25953"/>
                  </a:lnTo>
                  <a:cubicBezTo>
                    <a:pt x="2769" y="25319"/>
                    <a:pt x="2135" y="24218"/>
                    <a:pt x="2069" y="23051"/>
                  </a:cubicBezTo>
                  <a:lnTo>
                    <a:pt x="2069" y="6672"/>
                  </a:lnTo>
                  <a:lnTo>
                    <a:pt x="6038" y="4371"/>
                  </a:lnTo>
                  <a:cubicBezTo>
                    <a:pt x="5938" y="2903"/>
                    <a:pt x="5805" y="1435"/>
                    <a:pt x="570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76" name="Google Shape;776;p34"/>
            <p:cNvSpPr/>
            <p:nvPr/>
          </p:nvSpPr>
          <p:spPr>
            <a:xfrm>
              <a:off x="2882225" y="2952550"/>
              <a:ext cx="1155850" cy="1113950"/>
            </a:xfrm>
            <a:custGeom>
              <a:avLst/>
              <a:gdLst/>
              <a:ahLst/>
              <a:cxnLst/>
              <a:rect l="l" t="t" r="r" b="b"/>
              <a:pathLst>
                <a:path w="46234" h="44558" extrusionOk="0">
                  <a:moveTo>
                    <a:pt x="29689" y="1"/>
                  </a:moveTo>
                  <a:lnTo>
                    <a:pt x="1" y="17146"/>
                  </a:lnTo>
                  <a:lnTo>
                    <a:pt x="1" y="33525"/>
                  </a:lnTo>
                  <a:cubicBezTo>
                    <a:pt x="67" y="34726"/>
                    <a:pt x="701" y="35793"/>
                    <a:pt x="1702" y="36460"/>
                  </a:cubicBezTo>
                  <a:lnTo>
                    <a:pt x="13010" y="43032"/>
                  </a:lnTo>
                  <a:cubicBezTo>
                    <a:pt x="14761" y="44049"/>
                    <a:pt x="17055" y="44558"/>
                    <a:pt x="19348" y="44558"/>
                  </a:cubicBezTo>
                  <a:cubicBezTo>
                    <a:pt x="21641" y="44558"/>
                    <a:pt x="23934" y="44049"/>
                    <a:pt x="25686" y="43032"/>
                  </a:cubicBezTo>
                  <a:lnTo>
                    <a:pt x="42731" y="33225"/>
                  </a:lnTo>
                  <a:cubicBezTo>
                    <a:pt x="46234" y="31190"/>
                    <a:pt x="46234" y="27921"/>
                    <a:pt x="42731" y="25886"/>
                  </a:cubicBezTo>
                  <a:lnTo>
                    <a:pt x="31390" y="19281"/>
                  </a:lnTo>
                  <a:cubicBezTo>
                    <a:pt x="30389" y="18647"/>
                    <a:pt x="29755" y="17547"/>
                    <a:pt x="29689" y="16379"/>
                  </a:cubicBezTo>
                  <a:lnTo>
                    <a:pt x="29689"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77" name="Google Shape;777;p34"/>
            <p:cNvSpPr/>
            <p:nvPr/>
          </p:nvSpPr>
          <p:spPr>
            <a:xfrm>
              <a:off x="2882225" y="2952550"/>
              <a:ext cx="870650" cy="959875"/>
            </a:xfrm>
            <a:custGeom>
              <a:avLst/>
              <a:gdLst/>
              <a:ahLst/>
              <a:cxnLst/>
              <a:rect l="l" t="t" r="r" b="b"/>
              <a:pathLst>
                <a:path w="34826" h="38395" extrusionOk="0">
                  <a:moveTo>
                    <a:pt x="29689" y="1"/>
                  </a:moveTo>
                  <a:lnTo>
                    <a:pt x="1" y="17146"/>
                  </a:lnTo>
                  <a:lnTo>
                    <a:pt x="1" y="33525"/>
                  </a:lnTo>
                  <a:cubicBezTo>
                    <a:pt x="67" y="34726"/>
                    <a:pt x="701" y="35793"/>
                    <a:pt x="1702" y="36460"/>
                  </a:cubicBezTo>
                  <a:lnTo>
                    <a:pt x="5071" y="38395"/>
                  </a:lnTo>
                  <a:lnTo>
                    <a:pt x="34826" y="21283"/>
                  </a:lnTo>
                  <a:lnTo>
                    <a:pt x="31390" y="19281"/>
                  </a:lnTo>
                  <a:cubicBezTo>
                    <a:pt x="30389" y="18647"/>
                    <a:pt x="29755" y="17547"/>
                    <a:pt x="29689" y="16379"/>
                  </a:cubicBezTo>
                  <a:lnTo>
                    <a:pt x="29689"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78" name="Google Shape;778;p34"/>
            <p:cNvSpPr/>
            <p:nvPr/>
          </p:nvSpPr>
          <p:spPr>
            <a:xfrm>
              <a:off x="1840650" y="486075"/>
              <a:ext cx="2648575" cy="3757525"/>
            </a:xfrm>
            <a:custGeom>
              <a:avLst/>
              <a:gdLst/>
              <a:ahLst/>
              <a:cxnLst/>
              <a:rect l="l" t="t" r="r" b="b"/>
              <a:pathLst>
                <a:path w="105943" h="150301" extrusionOk="0">
                  <a:moveTo>
                    <a:pt x="101959" y="1"/>
                  </a:moveTo>
                  <a:cubicBezTo>
                    <a:pt x="101227" y="1"/>
                    <a:pt x="100497" y="176"/>
                    <a:pt x="99839" y="523"/>
                  </a:cubicBezTo>
                  <a:lnTo>
                    <a:pt x="2102" y="56963"/>
                  </a:lnTo>
                  <a:cubicBezTo>
                    <a:pt x="835" y="57764"/>
                    <a:pt x="67" y="59131"/>
                    <a:pt x="1" y="60633"/>
                  </a:cubicBezTo>
                  <a:lnTo>
                    <a:pt x="1" y="146260"/>
                  </a:lnTo>
                  <a:cubicBezTo>
                    <a:pt x="34" y="147695"/>
                    <a:pt x="768" y="149029"/>
                    <a:pt x="1969" y="149830"/>
                  </a:cubicBezTo>
                  <a:cubicBezTo>
                    <a:pt x="2611" y="150143"/>
                    <a:pt x="3310" y="150301"/>
                    <a:pt x="4010" y="150301"/>
                  </a:cubicBezTo>
                  <a:cubicBezTo>
                    <a:pt x="4727" y="150301"/>
                    <a:pt x="5446" y="150134"/>
                    <a:pt x="6105" y="149796"/>
                  </a:cubicBezTo>
                  <a:lnTo>
                    <a:pt x="103808" y="93323"/>
                  </a:lnTo>
                  <a:cubicBezTo>
                    <a:pt x="105076" y="92522"/>
                    <a:pt x="105843" y="91154"/>
                    <a:pt x="105943" y="89653"/>
                  </a:cubicBezTo>
                  <a:lnTo>
                    <a:pt x="105943" y="4025"/>
                  </a:lnTo>
                  <a:cubicBezTo>
                    <a:pt x="105876" y="2591"/>
                    <a:pt x="105142" y="1257"/>
                    <a:pt x="103941" y="456"/>
                  </a:cubicBezTo>
                  <a:cubicBezTo>
                    <a:pt x="103316" y="151"/>
                    <a:pt x="102637" y="1"/>
                    <a:pt x="101959"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79" name="Google Shape;779;p34"/>
            <p:cNvSpPr/>
            <p:nvPr/>
          </p:nvSpPr>
          <p:spPr>
            <a:xfrm>
              <a:off x="1939900" y="549125"/>
              <a:ext cx="2549325" cy="3688500"/>
            </a:xfrm>
            <a:custGeom>
              <a:avLst/>
              <a:gdLst/>
              <a:ahLst/>
              <a:cxnLst/>
              <a:rect l="l" t="t" r="r" b="b"/>
              <a:pathLst>
                <a:path w="101973" h="147540" extrusionOk="0">
                  <a:moveTo>
                    <a:pt x="100809" y="1"/>
                  </a:moveTo>
                  <a:cubicBezTo>
                    <a:pt x="100520" y="1"/>
                    <a:pt x="100190" y="97"/>
                    <a:pt x="99838" y="302"/>
                  </a:cubicBezTo>
                  <a:lnTo>
                    <a:pt x="2135" y="56710"/>
                  </a:lnTo>
                  <a:cubicBezTo>
                    <a:pt x="867" y="57543"/>
                    <a:pt x="67" y="58878"/>
                    <a:pt x="0" y="60379"/>
                  </a:cubicBezTo>
                  <a:lnTo>
                    <a:pt x="0" y="146007"/>
                  </a:lnTo>
                  <a:cubicBezTo>
                    <a:pt x="0" y="146988"/>
                    <a:pt x="480" y="147539"/>
                    <a:pt x="1195" y="147539"/>
                  </a:cubicBezTo>
                  <a:cubicBezTo>
                    <a:pt x="1477" y="147539"/>
                    <a:pt x="1795" y="147454"/>
                    <a:pt x="2135" y="147274"/>
                  </a:cubicBezTo>
                  <a:lnTo>
                    <a:pt x="99838" y="90834"/>
                  </a:lnTo>
                  <a:cubicBezTo>
                    <a:pt x="101106" y="90000"/>
                    <a:pt x="101906" y="88666"/>
                    <a:pt x="101973" y="87165"/>
                  </a:cubicBezTo>
                  <a:lnTo>
                    <a:pt x="101973" y="1503"/>
                  </a:lnTo>
                  <a:cubicBezTo>
                    <a:pt x="101973" y="560"/>
                    <a:pt x="101506" y="1"/>
                    <a:pt x="10080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80" name="Google Shape;780;p34"/>
            <p:cNvSpPr/>
            <p:nvPr/>
          </p:nvSpPr>
          <p:spPr>
            <a:xfrm>
              <a:off x="2016600" y="682000"/>
              <a:ext cx="2395075" cy="3194625"/>
            </a:xfrm>
            <a:custGeom>
              <a:avLst/>
              <a:gdLst/>
              <a:ahLst/>
              <a:cxnLst/>
              <a:rect l="l" t="t" r="r" b="b"/>
              <a:pathLst>
                <a:path w="95803" h="127785" extrusionOk="0">
                  <a:moveTo>
                    <a:pt x="95103" y="1"/>
                  </a:moveTo>
                  <a:cubicBezTo>
                    <a:pt x="94924" y="1"/>
                    <a:pt x="94720" y="62"/>
                    <a:pt x="94502" y="191"/>
                  </a:cubicBezTo>
                  <a:lnTo>
                    <a:pt x="1302" y="53996"/>
                  </a:lnTo>
                  <a:cubicBezTo>
                    <a:pt x="535" y="54497"/>
                    <a:pt x="34" y="55331"/>
                    <a:pt x="1" y="56231"/>
                  </a:cubicBezTo>
                  <a:lnTo>
                    <a:pt x="1" y="126849"/>
                  </a:lnTo>
                  <a:cubicBezTo>
                    <a:pt x="1" y="127444"/>
                    <a:pt x="290" y="127785"/>
                    <a:pt x="723" y="127785"/>
                  </a:cubicBezTo>
                  <a:cubicBezTo>
                    <a:pt x="896" y="127785"/>
                    <a:pt x="1092" y="127730"/>
                    <a:pt x="1302" y="127616"/>
                  </a:cubicBezTo>
                  <a:lnTo>
                    <a:pt x="94502" y="73777"/>
                  </a:lnTo>
                  <a:cubicBezTo>
                    <a:pt x="95269" y="73277"/>
                    <a:pt x="95769" y="72443"/>
                    <a:pt x="95803" y="71542"/>
                  </a:cubicBezTo>
                  <a:lnTo>
                    <a:pt x="95803" y="925"/>
                  </a:lnTo>
                  <a:cubicBezTo>
                    <a:pt x="95803" y="340"/>
                    <a:pt x="95523" y="1"/>
                    <a:pt x="95103"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81" name="Google Shape;781;p34"/>
            <p:cNvSpPr/>
            <p:nvPr/>
          </p:nvSpPr>
          <p:spPr>
            <a:xfrm>
              <a:off x="3220800" y="3255600"/>
              <a:ext cx="132625" cy="166475"/>
            </a:xfrm>
            <a:custGeom>
              <a:avLst/>
              <a:gdLst/>
              <a:ahLst/>
              <a:cxnLst/>
              <a:rect l="l" t="t" r="r" b="b"/>
              <a:pathLst>
                <a:path w="5305" h="6659" extrusionOk="0">
                  <a:moveTo>
                    <a:pt x="3737" y="521"/>
                  </a:moveTo>
                  <a:cubicBezTo>
                    <a:pt x="3903" y="521"/>
                    <a:pt x="4070" y="554"/>
                    <a:pt x="4204" y="655"/>
                  </a:cubicBezTo>
                  <a:cubicBezTo>
                    <a:pt x="4604" y="955"/>
                    <a:pt x="4837" y="1455"/>
                    <a:pt x="4771" y="1955"/>
                  </a:cubicBezTo>
                  <a:cubicBezTo>
                    <a:pt x="4671" y="3557"/>
                    <a:pt x="3837" y="4991"/>
                    <a:pt x="2536" y="5858"/>
                  </a:cubicBezTo>
                  <a:cubicBezTo>
                    <a:pt x="2293" y="6083"/>
                    <a:pt x="2008" y="6181"/>
                    <a:pt x="1730" y="6181"/>
                  </a:cubicBezTo>
                  <a:cubicBezTo>
                    <a:pt x="1017" y="6181"/>
                    <a:pt x="352" y="5531"/>
                    <a:pt x="568" y="4691"/>
                  </a:cubicBezTo>
                  <a:cubicBezTo>
                    <a:pt x="634" y="3123"/>
                    <a:pt x="1468" y="1689"/>
                    <a:pt x="2803" y="821"/>
                  </a:cubicBezTo>
                  <a:cubicBezTo>
                    <a:pt x="3070" y="655"/>
                    <a:pt x="3403" y="554"/>
                    <a:pt x="3737" y="521"/>
                  </a:cubicBezTo>
                  <a:close/>
                  <a:moveTo>
                    <a:pt x="3726" y="1"/>
                  </a:moveTo>
                  <a:cubicBezTo>
                    <a:pt x="3347" y="1"/>
                    <a:pt x="2930" y="121"/>
                    <a:pt x="2502" y="354"/>
                  </a:cubicBezTo>
                  <a:cubicBezTo>
                    <a:pt x="1035" y="1322"/>
                    <a:pt x="101" y="2956"/>
                    <a:pt x="1" y="4691"/>
                  </a:cubicBezTo>
                  <a:cubicBezTo>
                    <a:pt x="1" y="5525"/>
                    <a:pt x="334" y="6158"/>
                    <a:pt x="835" y="6459"/>
                  </a:cubicBezTo>
                  <a:cubicBezTo>
                    <a:pt x="1068" y="6592"/>
                    <a:pt x="1335" y="6659"/>
                    <a:pt x="1602" y="6659"/>
                  </a:cubicBezTo>
                  <a:cubicBezTo>
                    <a:pt x="2035" y="6625"/>
                    <a:pt x="2436" y="6525"/>
                    <a:pt x="2803" y="6292"/>
                  </a:cubicBezTo>
                  <a:cubicBezTo>
                    <a:pt x="4270" y="5325"/>
                    <a:pt x="5204" y="3723"/>
                    <a:pt x="5304" y="1955"/>
                  </a:cubicBezTo>
                  <a:cubicBezTo>
                    <a:pt x="5304" y="1122"/>
                    <a:pt x="5004" y="521"/>
                    <a:pt x="4471" y="188"/>
                  </a:cubicBezTo>
                  <a:cubicBezTo>
                    <a:pt x="4248" y="62"/>
                    <a:pt x="3996" y="1"/>
                    <a:pt x="3726"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82" name="Google Shape;782;p34"/>
            <p:cNvSpPr/>
            <p:nvPr/>
          </p:nvSpPr>
          <p:spPr>
            <a:xfrm>
              <a:off x="1839825" y="1949350"/>
              <a:ext cx="152625" cy="2293850"/>
            </a:xfrm>
            <a:custGeom>
              <a:avLst/>
              <a:gdLst/>
              <a:ahLst/>
              <a:cxnLst/>
              <a:rect l="l" t="t" r="r" b="b"/>
              <a:pathLst>
                <a:path w="6105" h="91754" extrusionOk="0">
                  <a:moveTo>
                    <a:pt x="6105" y="91232"/>
                  </a:moveTo>
                  <a:lnTo>
                    <a:pt x="6105" y="91232"/>
                  </a:lnTo>
                  <a:cubicBezTo>
                    <a:pt x="6045" y="91263"/>
                    <a:pt x="5985" y="91293"/>
                    <a:pt x="5925" y="91321"/>
                  </a:cubicBezTo>
                  <a:lnTo>
                    <a:pt x="5925" y="91321"/>
                  </a:lnTo>
                  <a:cubicBezTo>
                    <a:pt x="5984" y="91295"/>
                    <a:pt x="6044" y="91265"/>
                    <a:pt x="6105" y="91232"/>
                  </a:cubicBezTo>
                  <a:close/>
                  <a:moveTo>
                    <a:pt x="634" y="0"/>
                  </a:moveTo>
                  <a:cubicBezTo>
                    <a:pt x="267" y="634"/>
                    <a:pt x="34" y="1334"/>
                    <a:pt x="0" y="2068"/>
                  </a:cubicBezTo>
                  <a:lnTo>
                    <a:pt x="0" y="87963"/>
                  </a:lnTo>
                  <a:cubicBezTo>
                    <a:pt x="67" y="89331"/>
                    <a:pt x="801" y="90598"/>
                    <a:pt x="2002" y="91299"/>
                  </a:cubicBezTo>
                  <a:cubicBezTo>
                    <a:pt x="2627" y="91603"/>
                    <a:pt x="3307" y="91754"/>
                    <a:pt x="3984" y="91754"/>
                  </a:cubicBezTo>
                  <a:cubicBezTo>
                    <a:pt x="4650" y="91754"/>
                    <a:pt x="5315" y="91609"/>
                    <a:pt x="5925" y="91321"/>
                  </a:cubicBezTo>
                  <a:lnTo>
                    <a:pt x="5925" y="91321"/>
                  </a:lnTo>
                  <a:cubicBezTo>
                    <a:pt x="5635" y="91454"/>
                    <a:pt x="5371" y="91516"/>
                    <a:pt x="5137" y="91516"/>
                  </a:cubicBezTo>
                  <a:cubicBezTo>
                    <a:pt x="4405" y="91516"/>
                    <a:pt x="3970" y="90913"/>
                    <a:pt x="3970" y="89998"/>
                  </a:cubicBezTo>
                  <a:lnTo>
                    <a:pt x="3970" y="4370"/>
                  </a:lnTo>
                  <a:cubicBezTo>
                    <a:pt x="4003" y="3636"/>
                    <a:pt x="4237" y="2902"/>
                    <a:pt x="4604" y="2268"/>
                  </a:cubicBezTo>
                  <a:lnTo>
                    <a:pt x="634"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83" name="Google Shape;783;p34"/>
            <p:cNvSpPr/>
            <p:nvPr/>
          </p:nvSpPr>
          <p:spPr>
            <a:xfrm>
              <a:off x="1562125" y="1784225"/>
              <a:ext cx="60075" cy="1693725"/>
            </a:xfrm>
            <a:custGeom>
              <a:avLst/>
              <a:gdLst/>
              <a:ahLst/>
              <a:cxnLst/>
              <a:rect l="l" t="t" r="r" b="b"/>
              <a:pathLst>
                <a:path w="2403" h="67749" extrusionOk="0">
                  <a:moveTo>
                    <a:pt x="34" y="0"/>
                  </a:moveTo>
                  <a:lnTo>
                    <a:pt x="34" y="65480"/>
                  </a:lnTo>
                  <a:cubicBezTo>
                    <a:pt x="0" y="65981"/>
                    <a:pt x="234" y="66448"/>
                    <a:pt x="667" y="66748"/>
                  </a:cubicBezTo>
                  <a:lnTo>
                    <a:pt x="2402" y="67749"/>
                  </a:lnTo>
                  <a:cubicBezTo>
                    <a:pt x="2068" y="67449"/>
                    <a:pt x="1868" y="66982"/>
                    <a:pt x="1902" y="66548"/>
                  </a:cubicBezTo>
                  <a:lnTo>
                    <a:pt x="1902" y="1101"/>
                  </a:lnTo>
                  <a:lnTo>
                    <a:pt x="34"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84" name="Google Shape;784;p34"/>
            <p:cNvSpPr/>
            <p:nvPr/>
          </p:nvSpPr>
          <p:spPr>
            <a:xfrm>
              <a:off x="1608825" y="380725"/>
              <a:ext cx="2232450" cy="3100575"/>
            </a:xfrm>
            <a:custGeom>
              <a:avLst/>
              <a:gdLst/>
              <a:ahLst/>
              <a:cxnLst/>
              <a:rect l="l" t="t" r="r" b="b"/>
              <a:pathLst>
                <a:path w="89298" h="124023" extrusionOk="0">
                  <a:moveTo>
                    <a:pt x="88497" y="0"/>
                  </a:moveTo>
                  <a:cubicBezTo>
                    <a:pt x="88297" y="0"/>
                    <a:pt x="88063" y="67"/>
                    <a:pt x="87863" y="200"/>
                  </a:cubicBezTo>
                  <a:lnTo>
                    <a:pt x="1468" y="50036"/>
                  </a:lnTo>
                  <a:cubicBezTo>
                    <a:pt x="601" y="50603"/>
                    <a:pt x="67" y="51537"/>
                    <a:pt x="0" y="52538"/>
                  </a:cubicBezTo>
                  <a:lnTo>
                    <a:pt x="0" y="122688"/>
                  </a:lnTo>
                  <a:cubicBezTo>
                    <a:pt x="0" y="123388"/>
                    <a:pt x="434" y="124022"/>
                    <a:pt x="968" y="124022"/>
                  </a:cubicBezTo>
                  <a:cubicBezTo>
                    <a:pt x="1134" y="124022"/>
                    <a:pt x="1301" y="123955"/>
                    <a:pt x="1468" y="123889"/>
                  </a:cubicBezTo>
                  <a:lnTo>
                    <a:pt x="87863" y="73986"/>
                  </a:lnTo>
                  <a:cubicBezTo>
                    <a:pt x="88730" y="73453"/>
                    <a:pt x="89264" y="72519"/>
                    <a:pt x="89297" y="71485"/>
                  </a:cubicBezTo>
                  <a:lnTo>
                    <a:pt x="89297" y="1034"/>
                  </a:lnTo>
                  <a:cubicBezTo>
                    <a:pt x="89297" y="367"/>
                    <a:pt x="88997" y="0"/>
                    <a:pt x="8849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85" name="Google Shape;785;p34"/>
            <p:cNvSpPr/>
            <p:nvPr/>
          </p:nvSpPr>
          <p:spPr>
            <a:xfrm>
              <a:off x="1562950" y="354750"/>
              <a:ext cx="2278325" cy="1528725"/>
            </a:xfrm>
            <a:custGeom>
              <a:avLst/>
              <a:gdLst/>
              <a:ahLst/>
              <a:cxnLst/>
              <a:rect l="l" t="t" r="r" b="b"/>
              <a:pathLst>
                <a:path w="91133" h="61149" extrusionOk="0">
                  <a:moveTo>
                    <a:pt x="88464" y="1"/>
                  </a:moveTo>
                  <a:cubicBezTo>
                    <a:pt x="88248" y="1"/>
                    <a:pt x="88039" y="69"/>
                    <a:pt x="87863" y="205"/>
                  </a:cubicBezTo>
                  <a:lnTo>
                    <a:pt x="1435" y="50041"/>
                  </a:lnTo>
                  <a:cubicBezTo>
                    <a:pt x="1035" y="50308"/>
                    <a:pt x="701" y="50675"/>
                    <a:pt x="468" y="51108"/>
                  </a:cubicBezTo>
                  <a:cubicBezTo>
                    <a:pt x="201" y="51509"/>
                    <a:pt x="34" y="52009"/>
                    <a:pt x="1" y="52543"/>
                  </a:cubicBezTo>
                  <a:lnTo>
                    <a:pt x="1" y="60081"/>
                  </a:lnTo>
                  <a:lnTo>
                    <a:pt x="1869" y="61149"/>
                  </a:lnTo>
                  <a:lnTo>
                    <a:pt x="91132" y="9645"/>
                  </a:lnTo>
                  <a:lnTo>
                    <a:pt x="91132" y="2040"/>
                  </a:lnTo>
                  <a:cubicBezTo>
                    <a:pt x="91132" y="1973"/>
                    <a:pt x="91132" y="1873"/>
                    <a:pt x="91132" y="1806"/>
                  </a:cubicBezTo>
                  <a:cubicBezTo>
                    <a:pt x="91099" y="1740"/>
                    <a:pt x="91099" y="1673"/>
                    <a:pt x="91066" y="1606"/>
                  </a:cubicBezTo>
                  <a:cubicBezTo>
                    <a:pt x="91066" y="1573"/>
                    <a:pt x="91032" y="1506"/>
                    <a:pt x="90999" y="1439"/>
                  </a:cubicBezTo>
                  <a:cubicBezTo>
                    <a:pt x="90966" y="1406"/>
                    <a:pt x="90932" y="1339"/>
                    <a:pt x="90899" y="1306"/>
                  </a:cubicBezTo>
                  <a:cubicBezTo>
                    <a:pt x="90866" y="1273"/>
                    <a:pt x="90832" y="1206"/>
                    <a:pt x="90799" y="1206"/>
                  </a:cubicBezTo>
                  <a:cubicBezTo>
                    <a:pt x="90765" y="1173"/>
                    <a:pt x="90732" y="1139"/>
                    <a:pt x="90699" y="1106"/>
                  </a:cubicBezTo>
                  <a:cubicBezTo>
                    <a:pt x="90432" y="972"/>
                    <a:pt x="89164" y="272"/>
                    <a:pt x="88931" y="105"/>
                  </a:cubicBezTo>
                  <a:cubicBezTo>
                    <a:pt x="88778" y="36"/>
                    <a:pt x="88619" y="1"/>
                    <a:pt x="8846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86" name="Google Shape;786;p34"/>
            <p:cNvSpPr/>
            <p:nvPr/>
          </p:nvSpPr>
          <p:spPr>
            <a:xfrm>
              <a:off x="1562950" y="1632450"/>
              <a:ext cx="56725" cy="251025"/>
            </a:xfrm>
            <a:custGeom>
              <a:avLst/>
              <a:gdLst/>
              <a:ahLst/>
              <a:cxnLst/>
              <a:rect l="l" t="t" r="r" b="b"/>
              <a:pathLst>
                <a:path w="2269" h="10041" extrusionOk="0">
                  <a:moveTo>
                    <a:pt x="434" y="0"/>
                  </a:moveTo>
                  <a:cubicBezTo>
                    <a:pt x="167" y="434"/>
                    <a:pt x="34" y="901"/>
                    <a:pt x="1" y="1435"/>
                  </a:cubicBezTo>
                  <a:lnTo>
                    <a:pt x="1" y="8973"/>
                  </a:lnTo>
                  <a:lnTo>
                    <a:pt x="1835" y="10041"/>
                  </a:lnTo>
                  <a:lnTo>
                    <a:pt x="1835" y="2469"/>
                  </a:lnTo>
                  <a:cubicBezTo>
                    <a:pt x="1869" y="2168"/>
                    <a:pt x="1902" y="1868"/>
                    <a:pt x="2035" y="1568"/>
                  </a:cubicBezTo>
                  <a:cubicBezTo>
                    <a:pt x="2035" y="1535"/>
                    <a:pt x="2069" y="1468"/>
                    <a:pt x="2069" y="1435"/>
                  </a:cubicBezTo>
                  <a:cubicBezTo>
                    <a:pt x="2136" y="1301"/>
                    <a:pt x="2202" y="1168"/>
                    <a:pt x="2269" y="1034"/>
                  </a:cubicBezTo>
                  <a:lnTo>
                    <a:pt x="434"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87" name="Google Shape;787;p34"/>
            <p:cNvSpPr/>
            <p:nvPr/>
          </p:nvSpPr>
          <p:spPr>
            <a:xfrm>
              <a:off x="1609650" y="380600"/>
              <a:ext cx="2231625" cy="1502875"/>
            </a:xfrm>
            <a:custGeom>
              <a:avLst/>
              <a:gdLst/>
              <a:ahLst/>
              <a:cxnLst/>
              <a:rect l="l" t="t" r="r" b="b"/>
              <a:pathLst>
                <a:path w="89265" h="60115" extrusionOk="0">
                  <a:moveTo>
                    <a:pt x="88400" y="1"/>
                  </a:moveTo>
                  <a:cubicBezTo>
                    <a:pt x="88201" y="1"/>
                    <a:pt x="88002" y="67"/>
                    <a:pt x="87830" y="205"/>
                  </a:cubicBezTo>
                  <a:lnTo>
                    <a:pt x="1435" y="50041"/>
                  </a:lnTo>
                  <a:cubicBezTo>
                    <a:pt x="1001" y="50308"/>
                    <a:pt x="634" y="50675"/>
                    <a:pt x="401" y="51108"/>
                  </a:cubicBezTo>
                  <a:cubicBezTo>
                    <a:pt x="334" y="51242"/>
                    <a:pt x="268" y="51375"/>
                    <a:pt x="201" y="51509"/>
                  </a:cubicBezTo>
                  <a:cubicBezTo>
                    <a:pt x="201" y="51542"/>
                    <a:pt x="167" y="51609"/>
                    <a:pt x="167" y="51642"/>
                  </a:cubicBezTo>
                  <a:cubicBezTo>
                    <a:pt x="34" y="51942"/>
                    <a:pt x="1" y="52242"/>
                    <a:pt x="1" y="52543"/>
                  </a:cubicBezTo>
                  <a:lnTo>
                    <a:pt x="1" y="60115"/>
                  </a:lnTo>
                  <a:lnTo>
                    <a:pt x="89264" y="8611"/>
                  </a:lnTo>
                  <a:lnTo>
                    <a:pt x="89264" y="1006"/>
                  </a:lnTo>
                  <a:cubicBezTo>
                    <a:pt x="89264" y="939"/>
                    <a:pt x="89264" y="839"/>
                    <a:pt x="89264" y="772"/>
                  </a:cubicBezTo>
                  <a:cubicBezTo>
                    <a:pt x="89231" y="706"/>
                    <a:pt x="89231" y="639"/>
                    <a:pt x="89198" y="572"/>
                  </a:cubicBezTo>
                  <a:cubicBezTo>
                    <a:pt x="89198" y="539"/>
                    <a:pt x="89164" y="472"/>
                    <a:pt x="89131" y="405"/>
                  </a:cubicBezTo>
                  <a:cubicBezTo>
                    <a:pt x="89098" y="372"/>
                    <a:pt x="89064" y="305"/>
                    <a:pt x="89031" y="272"/>
                  </a:cubicBezTo>
                  <a:cubicBezTo>
                    <a:pt x="88998" y="239"/>
                    <a:pt x="88964" y="172"/>
                    <a:pt x="88931" y="172"/>
                  </a:cubicBezTo>
                  <a:cubicBezTo>
                    <a:pt x="88770" y="59"/>
                    <a:pt x="88585" y="1"/>
                    <a:pt x="88400"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88" name="Google Shape;788;p34"/>
            <p:cNvSpPr/>
            <p:nvPr/>
          </p:nvSpPr>
          <p:spPr>
            <a:xfrm>
              <a:off x="1573800" y="354750"/>
              <a:ext cx="2255800" cy="1303575"/>
            </a:xfrm>
            <a:custGeom>
              <a:avLst/>
              <a:gdLst/>
              <a:ahLst/>
              <a:cxnLst/>
              <a:rect l="l" t="t" r="r" b="b"/>
              <a:pathLst>
                <a:path w="90232" h="52143" extrusionOk="0">
                  <a:moveTo>
                    <a:pt x="88024" y="1"/>
                  </a:moveTo>
                  <a:cubicBezTo>
                    <a:pt x="87814" y="1"/>
                    <a:pt x="87605" y="69"/>
                    <a:pt x="87429" y="205"/>
                  </a:cubicBezTo>
                  <a:lnTo>
                    <a:pt x="1001" y="50041"/>
                  </a:lnTo>
                  <a:cubicBezTo>
                    <a:pt x="601" y="50308"/>
                    <a:pt x="267" y="50675"/>
                    <a:pt x="0" y="51108"/>
                  </a:cubicBezTo>
                  <a:lnTo>
                    <a:pt x="1835" y="52142"/>
                  </a:lnTo>
                  <a:cubicBezTo>
                    <a:pt x="2068" y="51709"/>
                    <a:pt x="2435" y="51342"/>
                    <a:pt x="2869" y="51075"/>
                  </a:cubicBezTo>
                  <a:lnTo>
                    <a:pt x="89264" y="1239"/>
                  </a:lnTo>
                  <a:cubicBezTo>
                    <a:pt x="89458" y="1110"/>
                    <a:pt x="89666" y="1036"/>
                    <a:pt x="89878" y="1036"/>
                  </a:cubicBezTo>
                  <a:cubicBezTo>
                    <a:pt x="89995" y="1036"/>
                    <a:pt x="90113" y="1059"/>
                    <a:pt x="90231" y="1106"/>
                  </a:cubicBezTo>
                  <a:cubicBezTo>
                    <a:pt x="89931" y="939"/>
                    <a:pt x="88730" y="272"/>
                    <a:pt x="88463" y="105"/>
                  </a:cubicBezTo>
                  <a:cubicBezTo>
                    <a:pt x="88324" y="36"/>
                    <a:pt x="88174" y="1"/>
                    <a:pt x="880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89" name="Google Shape;789;p34"/>
            <p:cNvSpPr/>
            <p:nvPr/>
          </p:nvSpPr>
          <p:spPr>
            <a:xfrm>
              <a:off x="1818975" y="1623275"/>
              <a:ext cx="34200" cy="70900"/>
            </a:xfrm>
            <a:custGeom>
              <a:avLst/>
              <a:gdLst/>
              <a:ahLst/>
              <a:cxnLst/>
              <a:rect l="l" t="t" r="r" b="b"/>
              <a:pathLst>
                <a:path w="1368" h="2836" extrusionOk="0">
                  <a:moveTo>
                    <a:pt x="934" y="0"/>
                  </a:moveTo>
                  <a:cubicBezTo>
                    <a:pt x="868" y="34"/>
                    <a:pt x="768" y="67"/>
                    <a:pt x="667" y="100"/>
                  </a:cubicBezTo>
                  <a:cubicBezTo>
                    <a:pt x="567" y="167"/>
                    <a:pt x="467" y="234"/>
                    <a:pt x="401" y="334"/>
                  </a:cubicBezTo>
                  <a:cubicBezTo>
                    <a:pt x="267" y="501"/>
                    <a:pt x="134" y="734"/>
                    <a:pt x="67" y="968"/>
                  </a:cubicBezTo>
                  <a:cubicBezTo>
                    <a:pt x="67" y="1034"/>
                    <a:pt x="34" y="1168"/>
                    <a:pt x="34" y="1268"/>
                  </a:cubicBezTo>
                  <a:cubicBezTo>
                    <a:pt x="34" y="1335"/>
                    <a:pt x="34" y="1435"/>
                    <a:pt x="67" y="1501"/>
                  </a:cubicBezTo>
                  <a:cubicBezTo>
                    <a:pt x="67" y="1568"/>
                    <a:pt x="100" y="1635"/>
                    <a:pt x="134" y="1668"/>
                  </a:cubicBezTo>
                  <a:cubicBezTo>
                    <a:pt x="167" y="1735"/>
                    <a:pt x="234" y="1768"/>
                    <a:pt x="267" y="1768"/>
                  </a:cubicBezTo>
                  <a:cubicBezTo>
                    <a:pt x="317" y="1785"/>
                    <a:pt x="359" y="1793"/>
                    <a:pt x="396" y="1793"/>
                  </a:cubicBezTo>
                  <a:cubicBezTo>
                    <a:pt x="434" y="1793"/>
                    <a:pt x="467" y="1785"/>
                    <a:pt x="501" y="1768"/>
                  </a:cubicBezTo>
                  <a:lnTo>
                    <a:pt x="734" y="1702"/>
                  </a:lnTo>
                  <a:cubicBezTo>
                    <a:pt x="801" y="1702"/>
                    <a:pt x="834" y="1702"/>
                    <a:pt x="868" y="1668"/>
                  </a:cubicBezTo>
                  <a:lnTo>
                    <a:pt x="968" y="1668"/>
                  </a:lnTo>
                  <a:cubicBezTo>
                    <a:pt x="968" y="1702"/>
                    <a:pt x="968" y="1735"/>
                    <a:pt x="968" y="1768"/>
                  </a:cubicBezTo>
                  <a:cubicBezTo>
                    <a:pt x="968" y="1802"/>
                    <a:pt x="968" y="1868"/>
                    <a:pt x="934" y="1902"/>
                  </a:cubicBezTo>
                  <a:cubicBezTo>
                    <a:pt x="901" y="1935"/>
                    <a:pt x="901" y="1968"/>
                    <a:pt x="868" y="2002"/>
                  </a:cubicBezTo>
                  <a:cubicBezTo>
                    <a:pt x="834" y="2035"/>
                    <a:pt x="801" y="2068"/>
                    <a:pt x="768" y="2068"/>
                  </a:cubicBezTo>
                  <a:lnTo>
                    <a:pt x="667" y="2135"/>
                  </a:lnTo>
                  <a:cubicBezTo>
                    <a:pt x="634" y="2169"/>
                    <a:pt x="567" y="2202"/>
                    <a:pt x="501" y="2202"/>
                  </a:cubicBezTo>
                  <a:cubicBezTo>
                    <a:pt x="501" y="2202"/>
                    <a:pt x="467" y="2202"/>
                    <a:pt x="434" y="2169"/>
                  </a:cubicBezTo>
                  <a:cubicBezTo>
                    <a:pt x="401" y="2169"/>
                    <a:pt x="401" y="2135"/>
                    <a:pt x="367" y="2135"/>
                  </a:cubicBezTo>
                  <a:lnTo>
                    <a:pt x="301" y="2135"/>
                  </a:lnTo>
                  <a:lnTo>
                    <a:pt x="67" y="2269"/>
                  </a:lnTo>
                  <a:cubicBezTo>
                    <a:pt x="34" y="2269"/>
                    <a:pt x="34" y="2302"/>
                    <a:pt x="0" y="2335"/>
                  </a:cubicBezTo>
                  <a:cubicBezTo>
                    <a:pt x="0" y="2369"/>
                    <a:pt x="0" y="2402"/>
                    <a:pt x="0" y="2435"/>
                  </a:cubicBezTo>
                  <a:cubicBezTo>
                    <a:pt x="0" y="2502"/>
                    <a:pt x="0" y="2602"/>
                    <a:pt x="34" y="2669"/>
                  </a:cubicBezTo>
                  <a:cubicBezTo>
                    <a:pt x="67" y="2702"/>
                    <a:pt x="100" y="2769"/>
                    <a:pt x="167" y="2802"/>
                  </a:cubicBezTo>
                  <a:cubicBezTo>
                    <a:pt x="234" y="2836"/>
                    <a:pt x="301" y="2836"/>
                    <a:pt x="367" y="2836"/>
                  </a:cubicBezTo>
                  <a:cubicBezTo>
                    <a:pt x="501" y="2802"/>
                    <a:pt x="601" y="2769"/>
                    <a:pt x="667" y="2702"/>
                  </a:cubicBezTo>
                  <a:cubicBezTo>
                    <a:pt x="768" y="2636"/>
                    <a:pt x="868" y="2569"/>
                    <a:pt x="968" y="2469"/>
                  </a:cubicBezTo>
                  <a:cubicBezTo>
                    <a:pt x="1068" y="2402"/>
                    <a:pt x="1134" y="2302"/>
                    <a:pt x="1201" y="2169"/>
                  </a:cubicBezTo>
                  <a:cubicBezTo>
                    <a:pt x="1235" y="2068"/>
                    <a:pt x="1301" y="1968"/>
                    <a:pt x="1335" y="1868"/>
                  </a:cubicBezTo>
                  <a:cubicBezTo>
                    <a:pt x="1335" y="1768"/>
                    <a:pt x="1368" y="1668"/>
                    <a:pt x="1368" y="1568"/>
                  </a:cubicBezTo>
                  <a:cubicBezTo>
                    <a:pt x="1368" y="1401"/>
                    <a:pt x="1335" y="1268"/>
                    <a:pt x="1268" y="1134"/>
                  </a:cubicBezTo>
                  <a:cubicBezTo>
                    <a:pt x="1204" y="1071"/>
                    <a:pt x="1128" y="1048"/>
                    <a:pt x="1037" y="1048"/>
                  </a:cubicBezTo>
                  <a:cubicBezTo>
                    <a:pt x="985" y="1048"/>
                    <a:pt x="929" y="1056"/>
                    <a:pt x="868" y="1068"/>
                  </a:cubicBezTo>
                  <a:lnTo>
                    <a:pt x="634" y="1134"/>
                  </a:lnTo>
                  <a:lnTo>
                    <a:pt x="501" y="1134"/>
                  </a:lnTo>
                  <a:cubicBezTo>
                    <a:pt x="467" y="1134"/>
                    <a:pt x="467" y="1134"/>
                    <a:pt x="434" y="1101"/>
                  </a:cubicBezTo>
                  <a:cubicBezTo>
                    <a:pt x="434" y="1068"/>
                    <a:pt x="434" y="1034"/>
                    <a:pt x="434" y="1034"/>
                  </a:cubicBezTo>
                  <a:cubicBezTo>
                    <a:pt x="434" y="968"/>
                    <a:pt x="467" y="868"/>
                    <a:pt x="501" y="834"/>
                  </a:cubicBezTo>
                  <a:cubicBezTo>
                    <a:pt x="567" y="768"/>
                    <a:pt x="601" y="734"/>
                    <a:pt x="667" y="701"/>
                  </a:cubicBezTo>
                  <a:cubicBezTo>
                    <a:pt x="734" y="667"/>
                    <a:pt x="768" y="634"/>
                    <a:pt x="801" y="634"/>
                  </a:cubicBezTo>
                  <a:lnTo>
                    <a:pt x="901" y="634"/>
                  </a:lnTo>
                  <a:lnTo>
                    <a:pt x="934" y="667"/>
                  </a:lnTo>
                  <a:lnTo>
                    <a:pt x="1001" y="667"/>
                  </a:lnTo>
                  <a:lnTo>
                    <a:pt x="1268" y="534"/>
                  </a:lnTo>
                  <a:cubicBezTo>
                    <a:pt x="1301" y="501"/>
                    <a:pt x="1335" y="434"/>
                    <a:pt x="1335" y="367"/>
                  </a:cubicBezTo>
                  <a:cubicBezTo>
                    <a:pt x="1335" y="267"/>
                    <a:pt x="1335" y="200"/>
                    <a:pt x="1268" y="167"/>
                  </a:cubicBezTo>
                  <a:cubicBezTo>
                    <a:pt x="1268" y="100"/>
                    <a:pt x="1201" y="67"/>
                    <a:pt x="1168" y="34"/>
                  </a:cubicBezTo>
                  <a:cubicBezTo>
                    <a:pt x="1101" y="0"/>
                    <a:pt x="1034" y="0"/>
                    <a:pt x="9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90" name="Google Shape;790;p34"/>
            <p:cNvSpPr/>
            <p:nvPr/>
          </p:nvSpPr>
          <p:spPr>
            <a:xfrm>
              <a:off x="1861500" y="1584075"/>
              <a:ext cx="10875" cy="89250"/>
            </a:xfrm>
            <a:custGeom>
              <a:avLst/>
              <a:gdLst/>
              <a:ahLst/>
              <a:cxnLst/>
              <a:rect l="l" t="t" r="r" b="b"/>
              <a:pathLst>
                <a:path w="435" h="3570" extrusionOk="0">
                  <a:moveTo>
                    <a:pt x="334" y="1"/>
                  </a:moveTo>
                  <a:lnTo>
                    <a:pt x="67" y="201"/>
                  </a:lnTo>
                  <a:cubicBezTo>
                    <a:pt x="34" y="201"/>
                    <a:pt x="34" y="234"/>
                    <a:pt x="1" y="267"/>
                  </a:cubicBezTo>
                  <a:cubicBezTo>
                    <a:pt x="1" y="301"/>
                    <a:pt x="1" y="334"/>
                    <a:pt x="1" y="367"/>
                  </a:cubicBezTo>
                  <a:lnTo>
                    <a:pt x="1" y="734"/>
                  </a:lnTo>
                  <a:cubicBezTo>
                    <a:pt x="1" y="734"/>
                    <a:pt x="1" y="768"/>
                    <a:pt x="1" y="801"/>
                  </a:cubicBezTo>
                  <a:lnTo>
                    <a:pt x="67" y="801"/>
                  </a:lnTo>
                  <a:lnTo>
                    <a:pt x="334" y="634"/>
                  </a:lnTo>
                  <a:cubicBezTo>
                    <a:pt x="367" y="634"/>
                    <a:pt x="367" y="601"/>
                    <a:pt x="401" y="568"/>
                  </a:cubicBezTo>
                  <a:cubicBezTo>
                    <a:pt x="401" y="534"/>
                    <a:pt x="401" y="501"/>
                    <a:pt x="434" y="468"/>
                  </a:cubicBezTo>
                  <a:lnTo>
                    <a:pt x="434" y="101"/>
                  </a:lnTo>
                  <a:cubicBezTo>
                    <a:pt x="434" y="67"/>
                    <a:pt x="401" y="34"/>
                    <a:pt x="401" y="1"/>
                  </a:cubicBezTo>
                  <a:close/>
                  <a:moveTo>
                    <a:pt x="334" y="935"/>
                  </a:moveTo>
                  <a:lnTo>
                    <a:pt x="67" y="1068"/>
                  </a:lnTo>
                  <a:cubicBezTo>
                    <a:pt x="67" y="1101"/>
                    <a:pt x="34" y="1135"/>
                    <a:pt x="34" y="1135"/>
                  </a:cubicBezTo>
                  <a:cubicBezTo>
                    <a:pt x="1" y="1168"/>
                    <a:pt x="1" y="1235"/>
                    <a:pt x="1" y="1268"/>
                  </a:cubicBezTo>
                  <a:lnTo>
                    <a:pt x="1" y="3503"/>
                  </a:lnTo>
                  <a:cubicBezTo>
                    <a:pt x="1" y="3503"/>
                    <a:pt x="1" y="3536"/>
                    <a:pt x="34" y="3570"/>
                  </a:cubicBezTo>
                  <a:lnTo>
                    <a:pt x="67" y="3570"/>
                  </a:lnTo>
                  <a:lnTo>
                    <a:pt x="334" y="3436"/>
                  </a:lnTo>
                  <a:cubicBezTo>
                    <a:pt x="334" y="3403"/>
                    <a:pt x="367" y="3403"/>
                    <a:pt x="367" y="3370"/>
                  </a:cubicBezTo>
                  <a:cubicBezTo>
                    <a:pt x="401" y="3336"/>
                    <a:pt x="401" y="3303"/>
                    <a:pt x="401" y="3270"/>
                  </a:cubicBezTo>
                  <a:lnTo>
                    <a:pt x="401" y="1001"/>
                  </a:lnTo>
                  <a:cubicBezTo>
                    <a:pt x="401" y="1001"/>
                    <a:pt x="401" y="968"/>
                    <a:pt x="367" y="935"/>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91" name="Google Shape;791;p34"/>
            <p:cNvSpPr/>
            <p:nvPr/>
          </p:nvSpPr>
          <p:spPr>
            <a:xfrm>
              <a:off x="1878175" y="1570100"/>
              <a:ext cx="30875" cy="83900"/>
            </a:xfrm>
            <a:custGeom>
              <a:avLst/>
              <a:gdLst/>
              <a:ahLst/>
              <a:cxnLst/>
              <a:rect l="l" t="t" r="r" b="b"/>
              <a:pathLst>
                <a:path w="1235" h="3356" extrusionOk="0">
                  <a:moveTo>
                    <a:pt x="655" y="1"/>
                  </a:moveTo>
                  <a:cubicBezTo>
                    <a:pt x="643" y="1"/>
                    <a:pt x="634" y="9"/>
                    <a:pt x="634" y="26"/>
                  </a:cubicBezTo>
                  <a:lnTo>
                    <a:pt x="401" y="159"/>
                  </a:lnTo>
                  <a:cubicBezTo>
                    <a:pt x="368" y="159"/>
                    <a:pt x="334" y="193"/>
                    <a:pt x="334" y="226"/>
                  </a:cubicBezTo>
                  <a:cubicBezTo>
                    <a:pt x="301" y="259"/>
                    <a:pt x="301" y="293"/>
                    <a:pt x="301" y="326"/>
                  </a:cubicBezTo>
                  <a:lnTo>
                    <a:pt x="301" y="1127"/>
                  </a:lnTo>
                  <a:lnTo>
                    <a:pt x="101" y="1227"/>
                  </a:lnTo>
                  <a:cubicBezTo>
                    <a:pt x="67" y="1260"/>
                    <a:pt x="67" y="1293"/>
                    <a:pt x="34" y="1293"/>
                  </a:cubicBezTo>
                  <a:cubicBezTo>
                    <a:pt x="34" y="1327"/>
                    <a:pt x="34" y="1393"/>
                    <a:pt x="1" y="1427"/>
                  </a:cubicBezTo>
                  <a:lnTo>
                    <a:pt x="1" y="1727"/>
                  </a:lnTo>
                  <a:cubicBezTo>
                    <a:pt x="1" y="1760"/>
                    <a:pt x="34" y="1794"/>
                    <a:pt x="34" y="1794"/>
                  </a:cubicBezTo>
                  <a:cubicBezTo>
                    <a:pt x="51" y="1810"/>
                    <a:pt x="59" y="1819"/>
                    <a:pt x="67" y="1819"/>
                  </a:cubicBezTo>
                  <a:cubicBezTo>
                    <a:pt x="76" y="1819"/>
                    <a:pt x="84" y="1810"/>
                    <a:pt x="101" y="1794"/>
                  </a:cubicBezTo>
                  <a:lnTo>
                    <a:pt x="301" y="1694"/>
                  </a:lnTo>
                  <a:lnTo>
                    <a:pt x="301" y="2728"/>
                  </a:lnTo>
                  <a:cubicBezTo>
                    <a:pt x="268" y="2928"/>
                    <a:pt x="334" y="3128"/>
                    <a:pt x="468" y="3295"/>
                  </a:cubicBezTo>
                  <a:cubicBezTo>
                    <a:pt x="510" y="3337"/>
                    <a:pt x="557" y="3355"/>
                    <a:pt x="613" y="3355"/>
                  </a:cubicBezTo>
                  <a:cubicBezTo>
                    <a:pt x="691" y="3355"/>
                    <a:pt x="785" y="3320"/>
                    <a:pt x="901" y="3261"/>
                  </a:cubicBezTo>
                  <a:lnTo>
                    <a:pt x="1135" y="3128"/>
                  </a:lnTo>
                  <a:cubicBezTo>
                    <a:pt x="1168" y="3095"/>
                    <a:pt x="1202" y="3095"/>
                    <a:pt x="1202" y="3061"/>
                  </a:cubicBezTo>
                  <a:cubicBezTo>
                    <a:pt x="1235" y="3028"/>
                    <a:pt x="1235" y="2995"/>
                    <a:pt x="1235" y="2961"/>
                  </a:cubicBezTo>
                  <a:lnTo>
                    <a:pt x="1235" y="2628"/>
                  </a:lnTo>
                  <a:cubicBezTo>
                    <a:pt x="1235" y="2594"/>
                    <a:pt x="1235" y="2561"/>
                    <a:pt x="1202" y="2561"/>
                  </a:cubicBezTo>
                  <a:cubicBezTo>
                    <a:pt x="1202" y="2544"/>
                    <a:pt x="1193" y="2536"/>
                    <a:pt x="1181" y="2536"/>
                  </a:cubicBezTo>
                  <a:cubicBezTo>
                    <a:pt x="1168" y="2536"/>
                    <a:pt x="1151" y="2544"/>
                    <a:pt x="1135" y="2561"/>
                  </a:cubicBezTo>
                  <a:lnTo>
                    <a:pt x="968" y="2661"/>
                  </a:lnTo>
                  <a:cubicBezTo>
                    <a:pt x="909" y="2700"/>
                    <a:pt x="862" y="2716"/>
                    <a:pt x="826" y="2716"/>
                  </a:cubicBezTo>
                  <a:cubicBezTo>
                    <a:pt x="801" y="2716"/>
                    <a:pt x="782" y="2708"/>
                    <a:pt x="768" y="2694"/>
                  </a:cubicBezTo>
                  <a:cubicBezTo>
                    <a:pt x="735" y="2628"/>
                    <a:pt x="701" y="2561"/>
                    <a:pt x="701" y="2461"/>
                  </a:cubicBezTo>
                  <a:lnTo>
                    <a:pt x="701" y="1460"/>
                  </a:lnTo>
                  <a:lnTo>
                    <a:pt x="1135" y="1227"/>
                  </a:lnTo>
                  <a:cubicBezTo>
                    <a:pt x="1168" y="1193"/>
                    <a:pt x="1168" y="1160"/>
                    <a:pt x="1202" y="1160"/>
                  </a:cubicBezTo>
                  <a:cubicBezTo>
                    <a:pt x="1202" y="1127"/>
                    <a:pt x="1202" y="1060"/>
                    <a:pt x="1202" y="1027"/>
                  </a:cubicBezTo>
                  <a:lnTo>
                    <a:pt x="1202" y="726"/>
                  </a:lnTo>
                  <a:cubicBezTo>
                    <a:pt x="1202" y="693"/>
                    <a:pt x="1202" y="660"/>
                    <a:pt x="1202" y="660"/>
                  </a:cubicBezTo>
                  <a:cubicBezTo>
                    <a:pt x="1185" y="643"/>
                    <a:pt x="1168" y="635"/>
                    <a:pt x="1156" y="635"/>
                  </a:cubicBezTo>
                  <a:cubicBezTo>
                    <a:pt x="1143" y="635"/>
                    <a:pt x="1135" y="643"/>
                    <a:pt x="1135" y="660"/>
                  </a:cubicBezTo>
                  <a:lnTo>
                    <a:pt x="701" y="893"/>
                  </a:lnTo>
                  <a:lnTo>
                    <a:pt x="701" y="93"/>
                  </a:lnTo>
                  <a:cubicBezTo>
                    <a:pt x="701" y="59"/>
                    <a:pt x="701" y="26"/>
                    <a:pt x="701" y="26"/>
                  </a:cubicBezTo>
                  <a:cubicBezTo>
                    <a:pt x="684" y="9"/>
                    <a:pt x="668" y="1"/>
                    <a:pt x="65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92" name="Google Shape;792;p34"/>
            <p:cNvSpPr/>
            <p:nvPr/>
          </p:nvSpPr>
          <p:spPr>
            <a:xfrm>
              <a:off x="1914875" y="1567075"/>
              <a:ext cx="38375" cy="67900"/>
            </a:xfrm>
            <a:custGeom>
              <a:avLst/>
              <a:gdLst/>
              <a:ahLst/>
              <a:cxnLst/>
              <a:rect l="l" t="t" r="r" b="b"/>
              <a:pathLst>
                <a:path w="1535" h="2716" extrusionOk="0">
                  <a:moveTo>
                    <a:pt x="901" y="614"/>
                  </a:moveTo>
                  <a:cubicBezTo>
                    <a:pt x="968" y="614"/>
                    <a:pt x="1001" y="614"/>
                    <a:pt x="1001" y="647"/>
                  </a:cubicBezTo>
                  <a:cubicBezTo>
                    <a:pt x="1034" y="681"/>
                    <a:pt x="1068" y="714"/>
                    <a:pt x="1068" y="747"/>
                  </a:cubicBezTo>
                  <a:cubicBezTo>
                    <a:pt x="1068" y="814"/>
                    <a:pt x="1101" y="847"/>
                    <a:pt x="1101" y="881"/>
                  </a:cubicBezTo>
                  <a:lnTo>
                    <a:pt x="401" y="1314"/>
                  </a:lnTo>
                  <a:cubicBezTo>
                    <a:pt x="401" y="1248"/>
                    <a:pt x="401" y="1181"/>
                    <a:pt x="434" y="1148"/>
                  </a:cubicBezTo>
                  <a:cubicBezTo>
                    <a:pt x="434" y="1081"/>
                    <a:pt x="467" y="1014"/>
                    <a:pt x="501" y="947"/>
                  </a:cubicBezTo>
                  <a:cubicBezTo>
                    <a:pt x="534" y="914"/>
                    <a:pt x="567" y="847"/>
                    <a:pt x="601" y="781"/>
                  </a:cubicBezTo>
                  <a:cubicBezTo>
                    <a:pt x="634" y="747"/>
                    <a:pt x="701" y="681"/>
                    <a:pt x="734" y="647"/>
                  </a:cubicBezTo>
                  <a:cubicBezTo>
                    <a:pt x="801" y="614"/>
                    <a:pt x="868" y="614"/>
                    <a:pt x="901" y="614"/>
                  </a:cubicBezTo>
                  <a:close/>
                  <a:moveTo>
                    <a:pt x="982" y="0"/>
                  </a:moveTo>
                  <a:cubicBezTo>
                    <a:pt x="901" y="0"/>
                    <a:pt x="816" y="31"/>
                    <a:pt x="768" y="80"/>
                  </a:cubicBezTo>
                  <a:cubicBezTo>
                    <a:pt x="634" y="147"/>
                    <a:pt x="534" y="247"/>
                    <a:pt x="434" y="380"/>
                  </a:cubicBezTo>
                  <a:cubicBezTo>
                    <a:pt x="334" y="480"/>
                    <a:pt x="267" y="647"/>
                    <a:pt x="201" y="781"/>
                  </a:cubicBezTo>
                  <a:cubicBezTo>
                    <a:pt x="134" y="947"/>
                    <a:pt x="67" y="1114"/>
                    <a:pt x="34" y="1281"/>
                  </a:cubicBezTo>
                  <a:cubicBezTo>
                    <a:pt x="0" y="1448"/>
                    <a:pt x="0" y="1648"/>
                    <a:pt x="0" y="1815"/>
                  </a:cubicBezTo>
                  <a:cubicBezTo>
                    <a:pt x="0" y="1981"/>
                    <a:pt x="0" y="2115"/>
                    <a:pt x="34" y="2282"/>
                  </a:cubicBezTo>
                  <a:cubicBezTo>
                    <a:pt x="67" y="2415"/>
                    <a:pt x="134" y="2515"/>
                    <a:pt x="201" y="2615"/>
                  </a:cubicBezTo>
                  <a:cubicBezTo>
                    <a:pt x="267" y="2682"/>
                    <a:pt x="334" y="2715"/>
                    <a:pt x="434" y="2715"/>
                  </a:cubicBezTo>
                  <a:cubicBezTo>
                    <a:pt x="534" y="2715"/>
                    <a:pt x="668" y="2715"/>
                    <a:pt x="734" y="2649"/>
                  </a:cubicBezTo>
                  <a:cubicBezTo>
                    <a:pt x="868" y="2582"/>
                    <a:pt x="968" y="2482"/>
                    <a:pt x="1068" y="2382"/>
                  </a:cubicBezTo>
                  <a:cubicBezTo>
                    <a:pt x="1135" y="2282"/>
                    <a:pt x="1201" y="2182"/>
                    <a:pt x="1268" y="2082"/>
                  </a:cubicBezTo>
                  <a:cubicBezTo>
                    <a:pt x="1335" y="2015"/>
                    <a:pt x="1368" y="1915"/>
                    <a:pt x="1401" y="1815"/>
                  </a:cubicBezTo>
                  <a:cubicBezTo>
                    <a:pt x="1435" y="1748"/>
                    <a:pt x="1468" y="1681"/>
                    <a:pt x="1468" y="1615"/>
                  </a:cubicBezTo>
                  <a:cubicBezTo>
                    <a:pt x="1468" y="1581"/>
                    <a:pt x="1468" y="1548"/>
                    <a:pt x="1435" y="1514"/>
                  </a:cubicBezTo>
                  <a:lnTo>
                    <a:pt x="1368" y="1514"/>
                  </a:lnTo>
                  <a:lnTo>
                    <a:pt x="1135" y="1681"/>
                  </a:lnTo>
                  <a:cubicBezTo>
                    <a:pt x="1101" y="1681"/>
                    <a:pt x="1101" y="1715"/>
                    <a:pt x="1068" y="1715"/>
                  </a:cubicBezTo>
                  <a:cubicBezTo>
                    <a:pt x="1034" y="1748"/>
                    <a:pt x="1034" y="1781"/>
                    <a:pt x="1001" y="1815"/>
                  </a:cubicBezTo>
                  <a:cubicBezTo>
                    <a:pt x="1001" y="1848"/>
                    <a:pt x="968" y="1915"/>
                    <a:pt x="901" y="1948"/>
                  </a:cubicBezTo>
                  <a:cubicBezTo>
                    <a:pt x="868" y="1981"/>
                    <a:pt x="801" y="2048"/>
                    <a:pt x="734" y="2082"/>
                  </a:cubicBezTo>
                  <a:cubicBezTo>
                    <a:pt x="701" y="2082"/>
                    <a:pt x="668" y="2115"/>
                    <a:pt x="634" y="2115"/>
                  </a:cubicBezTo>
                  <a:lnTo>
                    <a:pt x="501" y="2115"/>
                  </a:lnTo>
                  <a:cubicBezTo>
                    <a:pt x="467" y="2082"/>
                    <a:pt x="434" y="2048"/>
                    <a:pt x="434" y="2015"/>
                  </a:cubicBezTo>
                  <a:cubicBezTo>
                    <a:pt x="401" y="1948"/>
                    <a:pt x="401" y="1915"/>
                    <a:pt x="401" y="1848"/>
                  </a:cubicBezTo>
                  <a:lnTo>
                    <a:pt x="1435" y="1248"/>
                  </a:lnTo>
                  <a:cubicBezTo>
                    <a:pt x="1468" y="1214"/>
                    <a:pt x="1468" y="1181"/>
                    <a:pt x="1501" y="1181"/>
                  </a:cubicBezTo>
                  <a:cubicBezTo>
                    <a:pt x="1501" y="1148"/>
                    <a:pt x="1501" y="1081"/>
                    <a:pt x="1535" y="1047"/>
                  </a:cubicBezTo>
                  <a:lnTo>
                    <a:pt x="1535" y="847"/>
                  </a:lnTo>
                  <a:cubicBezTo>
                    <a:pt x="1501" y="714"/>
                    <a:pt x="1501" y="547"/>
                    <a:pt x="1468" y="414"/>
                  </a:cubicBezTo>
                  <a:cubicBezTo>
                    <a:pt x="1435" y="314"/>
                    <a:pt x="1368" y="214"/>
                    <a:pt x="1301" y="113"/>
                  </a:cubicBezTo>
                  <a:cubicBezTo>
                    <a:pt x="1235" y="47"/>
                    <a:pt x="1168" y="13"/>
                    <a:pt x="1068" y="13"/>
                  </a:cubicBezTo>
                  <a:cubicBezTo>
                    <a:pt x="1041" y="4"/>
                    <a:pt x="1012" y="0"/>
                    <a:pt x="98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93" name="Google Shape;793;p34"/>
            <p:cNvSpPr/>
            <p:nvPr/>
          </p:nvSpPr>
          <p:spPr>
            <a:xfrm>
              <a:off x="1961575" y="1524875"/>
              <a:ext cx="60900" cy="90925"/>
            </a:xfrm>
            <a:custGeom>
              <a:avLst/>
              <a:gdLst/>
              <a:ahLst/>
              <a:cxnLst/>
              <a:rect l="l" t="t" r="r" b="b"/>
              <a:pathLst>
                <a:path w="2436" h="3637" extrusionOk="0">
                  <a:moveTo>
                    <a:pt x="2102" y="0"/>
                  </a:moveTo>
                  <a:cubicBezTo>
                    <a:pt x="2002" y="0"/>
                    <a:pt x="1902" y="34"/>
                    <a:pt x="1802" y="67"/>
                  </a:cubicBezTo>
                  <a:cubicBezTo>
                    <a:pt x="1768" y="100"/>
                    <a:pt x="1735" y="134"/>
                    <a:pt x="1668" y="200"/>
                  </a:cubicBezTo>
                  <a:cubicBezTo>
                    <a:pt x="1635" y="234"/>
                    <a:pt x="1568" y="300"/>
                    <a:pt x="1535" y="334"/>
                  </a:cubicBezTo>
                  <a:cubicBezTo>
                    <a:pt x="1501" y="400"/>
                    <a:pt x="1435" y="467"/>
                    <a:pt x="1401" y="534"/>
                  </a:cubicBezTo>
                  <a:cubicBezTo>
                    <a:pt x="1368" y="634"/>
                    <a:pt x="1335" y="701"/>
                    <a:pt x="1301" y="767"/>
                  </a:cubicBezTo>
                  <a:cubicBezTo>
                    <a:pt x="1268" y="701"/>
                    <a:pt x="1201" y="634"/>
                    <a:pt x="1101" y="601"/>
                  </a:cubicBezTo>
                  <a:cubicBezTo>
                    <a:pt x="1074" y="592"/>
                    <a:pt x="1048" y="588"/>
                    <a:pt x="1021" y="588"/>
                  </a:cubicBezTo>
                  <a:cubicBezTo>
                    <a:pt x="947" y="588"/>
                    <a:pt x="874" y="618"/>
                    <a:pt x="801" y="667"/>
                  </a:cubicBezTo>
                  <a:cubicBezTo>
                    <a:pt x="701" y="734"/>
                    <a:pt x="634" y="801"/>
                    <a:pt x="567" y="867"/>
                  </a:cubicBezTo>
                  <a:cubicBezTo>
                    <a:pt x="501" y="968"/>
                    <a:pt x="434" y="1068"/>
                    <a:pt x="401" y="1201"/>
                  </a:cubicBezTo>
                  <a:lnTo>
                    <a:pt x="401" y="1101"/>
                  </a:lnTo>
                  <a:cubicBezTo>
                    <a:pt x="401" y="1068"/>
                    <a:pt x="401" y="1034"/>
                    <a:pt x="367" y="1034"/>
                  </a:cubicBezTo>
                  <a:lnTo>
                    <a:pt x="334" y="1034"/>
                  </a:lnTo>
                  <a:lnTo>
                    <a:pt x="100" y="1168"/>
                  </a:lnTo>
                  <a:cubicBezTo>
                    <a:pt x="67" y="1168"/>
                    <a:pt x="34" y="1201"/>
                    <a:pt x="34" y="1234"/>
                  </a:cubicBezTo>
                  <a:cubicBezTo>
                    <a:pt x="0" y="1268"/>
                    <a:pt x="0" y="1301"/>
                    <a:pt x="0" y="1334"/>
                  </a:cubicBezTo>
                  <a:lnTo>
                    <a:pt x="0" y="3569"/>
                  </a:lnTo>
                  <a:cubicBezTo>
                    <a:pt x="0" y="3603"/>
                    <a:pt x="0" y="3603"/>
                    <a:pt x="0" y="3636"/>
                  </a:cubicBezTo>
                  <a:lnTo>
                    <a:pt x="67" y="3636"/>
                  </a:lnTo>
                  <a:lnTo>
                    <a:pt x="301" y="3503"/>
                  </a:lnTo>
                  <a:cubicBezTo>
                    <a:pt x="334" y="3469"/>
                    <a:pt x="367" y="3469"/>
                    <a:pt x="367" y="3436"/>
                  </a:cubicBezTo>
                  <a:cubicBezTo>
                    <a:pt x="367" y="3403"/>
                    <a:pt x="401" y="3369"/>
                    <a:pt x="401" y="3336"/>
                  </a:cubicBezTo>
                  <a:lnTo>
                    <a:pt x="401" y="2068"/>
                  </a:lnTo>
                  <a:cubicBezTo>
                    <a:pt x="401" y="1902"/>
                    <a:pt x="401" y="1735"/>
                    <a:pt x="467" y="1568"/>
                  </a:cubicBezTo>
                  <a:cubicBezTo>
                    <a:pt x="534" y="1468"/>
                    <a:pt x="601" y="1368"/>
                    <a:pt x="701" y="1301"/>
                  </a:cubicBezTo>
                  <a:cubicBezTo>
                    <a:pt x="751" y="1284"/>
                    <a:pt x="793" y="1276"/>
                    <a:pt x="830" y="1276"/>
                  </a:cubicBezTo>
                  <a:cubicBezTo>
                    <a:pt x="868" y="1276"/>
                    <a:pt x="901" y="1284"/>
                    <a:pt x="934" y="1301"/>
                  </a:cubicBezTo>
                  <a:cubicBezTo>
                    <a:pt x="1001" y="1435"/>
                    <a:pt x="1034" y="1568"/>
                    <a:pt x="1001" y="1735"/>
                  </a:cubicBezTo>
                  <a:lnTo>
                    <a:pt x="1001" y="2969"/>
                  </a:lnTo>
                  <a:cubicBezTo>
                    <a:pt x="1001" y="3002"/>
                    <a:pt x="1001" y="3036"/>
                    <a:pt x="1034" y="3069"/>
                  </a:cubicBezTo>
                  <a:lnTo>
                    <a:pt x="1101" y="3069"/>
                  </a:lnTo>
                  <a:lnTo>
                    <a:pt x="1335" y="2902"/>
                  </a:lnTo>
                  <a:cubicBezTo>
                    <a:pt x="1368" y="2902"/>
                    <a:pt x="1368" y="2869"/>
                    <a:pt x="1401" y="2836"/>
                  </a:cubicBezTo>
                  <a:cubicBezTo>
                    <a:pt x="1401" y="2802"/>
                    <a:pt x="1401" y="2769"/>
                    <a:pt x="1401" y="2735"/>
                  </a:cubicBezTo>
                  <a:lnTo>
                    <a:pt x="1401" y="1435"/>
                  </a:lnTo>
                  <a:cubicBezTo>
                    <a:pt x="1401" y="1268"/>
                    <a:pt x="1435" y="1101"/>
                    <a:pt x="1501" y="968"/>
                  </a:cubicBezTo>
                  <a:cubicBezTo>
                    <a:pt x="1568" y="867"/>
                    <a:pt x="1635" y="767"/>
                    <a:pt x="1735" y="701"/>
                  </a:cubicBezTo>
                  <a:cubicBezTo>
                    <a:pt x="1793" y="681"/>
                    <a:pt x="1839" y="662"/>
                    <a:pt x="1875" y="662"/>
                  </a:cubicBezTo>
                  <a:cubicBezTo>
                    <a:pt x="1901" y="662"/>
                    <a:pt x="1921" y="672"/>
                    <a:pt x="1935" y="701"/>
                  </a:cubicBezTo>
                  <a:cubicBezTo>
                    <a:pt x="2035" y="834"/>
                    <a:pt x="2069" y="968"/>
                    <a:pt x="2035" y="1134"/>
                  </a:cubicBezTo>
                  <a:lnTo>
                    <a:pt x="2035" y="2369"/>
                  </a:lnTo>
                  <a:cubicBezTo>
                    <a:pt x="2035" y="2402"/>
                    <a:pt x="2035" y="2435"/>
                    <a:pt x="2069" y="2469"/>
                  </a:cubicBezTo>
                  <a:lnTo>
                    <a:pt x="2102" y="2469"/>
                  </a:lnTo>
                  <a:lnTo>
                    <a:pt x="2369" y="2302"/>
                  </a:lnTo>
                  <a:cubicBezTo>
                    <a:pt x="2369" y="2302"/>
                    <a:pt x="2402" y="2268"/>
                    <a:pt x="2402" y="2235"/>
                  </a:cubicBezTo>
                  <a:cubicBezTo>
                    <a:pt x="2435" y="2202"/>
                    <a:pt x="2435" y="2168"/>
                    <a:pt x="2435" y="2135"/>
                  </a:cubicBezTo>
                  <a:lnTo>
                    <a:pt x="2435" y="834"/>
                  </a:lnTo>
                  <a:cubicBezTo>
                    <a:pt x="2435" y="701"/>
                    <a:pt x="2435" y="567"/>
                    <a:pt x="2402" y="434"/>
                  </a:cubicBezTo>
                  <a:cubicBezTo>
                    <a:pt x="2402" y="334"/>
                    <a:pt x="2369" y="234"/>
                    <a:pt x="2302" y="134"/>
                  </a:cubicBezTo>
                  <a:cubicBezTo>
                    <a:pt x="2269" y="67"/>
                    <a:pt x="2202" y="0"/>
                    <a:pt x="210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94" name="Google Shape;794;p34"/>
            <p:cNvSpPr/>
            <p:nvPr/>
          </p:nvSpPr>
          <p:spPr>
            <a:xfrm>
              <a:off x="2029950" y="1499850"/>
              <a:ext cx="37550" cy="72575"/>
            </a:xfrm>
            <a:custGeom>
              <a:avLst/>
              <a:gdLst/>
              <a:ahLst/>
              <a:cxnLst/>
              <a:rect l="l" t="t" r="r" b="b"/>
              <a:pathLst>
                <a:path w="1502" h="2903" extrusionOk="0">
                  <a:moveTo>
                    <a:pt x="1068" y="1368"/>
                  </a:moveTo>
                  <a:lnTo>
                    <a:pt x="1068" y="1401"/>
                  </a:lnTo>
                  <a:cubicBezTo>
                    <a:pt x="1068" y="1468"/>
                    <a:pt x="1068" y="1535"/>
                    <a:pt x="1068" y="1635"/>
                  </a:cubicBezTo>
                  <a:cubicBezTo>
                    <a:pt x="1035" y="1702"/>
                    <a:pt x="1001" y="1768"/>
                    <a:pt x="968" y="1835"/>
                  </a:cubicBezTo>
                  <a:cubicBezTo>
                    <a:pt x="935" y="1902"/>
                    <a:pt x="868" y="1969"/>
                    <a:pt x="835" y="2035"/>
                  </a:cubicBezTo>
                  <a:cubicBezTo>
                    <a:pt x="768" y="2102"/>
                    <a:pt x="701" y="2169"/>
                    <a:pt x="634" y="2202"/>
                  </a:cubicBezTo>
                  <a:cubicBezTo>
                    <a:pt x="601" y="2235"/>
                    <a:pt x="534" y="2235"/>
                    <a:pt x="501" y="2235"/>
                  </a:cubicBezTo>
                  <a:cubicBezTo>
                    <a:pt x="434" y="2235"/>
                    <a:pt x="434" y="2202"/>
                    <a:pt x="434" y="2135"/>
                  </a:cubicBezTo>
                  <a:cubicBezTo>
                    <a:pt x="434" y="2069"/>
                    <a:pt x="434" y="2002"/>
                    <a:pt x="468" y="1935"/>
                  </a:cubicBezTo>
                  <a:cubicBezTo>
                    <a:pt x="534" y="1835"/>
                    <a:pt x="601" y="1768"/>
                    <a:pt x="668" y="1735"/>
                  </a:cubicBezTo>
                  <a:lnTo>
                    <a:pt x="1068" y="1368"/>
                  </a:lnTo>
                  <a:close/>
                  <a:moveTo>
                    <a:pt x="1068" y="0"/>
                  </a:moveTo>
                  <a:cubicBezTo>
                    <a:pt x="968" y="0"/>
                    <a:pt x="868" y="34"/>
                    <a:pt x="801" y="101"/>
                  </a:cubicBezTo>
                  <a:cubicBezTo>
                    <a:pt x="668" y="167"/>
                    <a:pt x="601" y="234"/>
                    <a:pt x="501" y="334"/>
                  </a:cubicBezTo>
                  <a:cubicBezTo>
                    <a:pt x="434" y="401"/>
                    <a:pt x="368" y="501"/>
                    <a:pt x="301" y="601"/>
                  </a:cubicBezTo>
                  <a:cubicBezTo>
                    <a:pt x="268" y="701"/>
                    <a:pt x="201" y="801"/>
                    <a:pt x="167" y="901"/>
                  </a:cubicBezTo>
                  <a:cubicBezTo>
                    <a:pt x="134" y="968"/>
                    <a:pt x="134" y="1068"/>
                    <a:pt x="134" y="1135"/>
                  </a:cubicBezTo>
                  <a:cubicBezTo>
                    <a:pt x="101" y="1168"/>
                    <a:pt x="101" y="1201"/>
                    <a:pt x="134" y="1235"/>
                  </a:cubicBezTo>
                  <a:lnTo>
                    <a:pt x="201" y="1235"/>
                  </a:lnTo>
                  <a:lnTo>
                    <a:pt x="468" y="1068"/>
                  </a:lnTo>
                  <a:cubicBezTo>
                    <a:pt x="501" y="1068"/>
                    <a:pt x="534" y="1035"/>
                    <a:pt x="534" y="1001"/>
                  </a:cubicBezTo>
                  <a:cubicBezTo>
                    <a:pt x="568" y="1001"/>
                    <a:pt x="568" y="968"/>
                    <a:pt x="601" y="934"/>
                  </a:cubicBezTo>
                  <a:cubicBezTo>
                    <a:pt x="601" y="901"/>
                    <a:pt x="634" y="834"/>
                    <a:pt x="668" y="801"/>
                  </a:cubicBezTo>
                  <a:cubicBezTo>
                    <a:pt x="701" y="768"/>
                    <a:pt x="735" y="734"/>
                    <a:pt x="801" y="701"/>
                  </a:cubicBezTo>
                  <a:cubicBezTo>
                    <a:pt x="840" y="662"/>
                    <a:pt x="879" y="646"/>
                    <a:pt x="918" y="646"/>
                  </a:cubicBezTo>
                  <a:cubicBezTo>
                    <a:pt x="946" y="646"/>
                    <a:pt x="974" y="654"/>
                    <a:pt x="1001" y="668"/>
                  </a:cubicBezTo>
                  <a:cubicBezTo>
                    <a:pt x="1068" y="668"/>
                    <a:pt x="1101" y="734"/>
                    <a:pt x="1101" y="868"/>
                  </a:cubicBezTo>
                  <a:lnTo>
                    <a:pt x="568" y="1301"/>
                  </a:lnTo>
                  <a:cubicBezTo>
                    <a:pt x="401" y="1435"/>
                    <a:pt x="268" y="1602"/>
                    <a:pt x="167" y="1802"/>
                  </a:cubicBezTo>
                  <a:cubicBezTo>
                    <a:pt x="67" y="1969"/>
                    <a:pt x="1" y="2202"/>
                    <a:pt x="1" y="2402"/>
                  </a:cubicBezTo>
                  <a:cubicBezTo>
                    <a:pt x="1" y="2502"/>
                    <a:pt x="34" y="2602"/>
                    <a:pt x="34" y="2669"/>
                  </a:cubicBezTo>
                  <a:cubicBezTo>
                    <a:pt x="67" y="2736"/>
                    <a:pt x="101" y="2802"/>
                    <a:pt x="167" y="2869"/>
                  </a:cubicBezTo>
                  <a:cubicBezTo>
                    <a:pt x="201" y="2903"/>
                    <a:pt x="268" y="2903"/>
                    <a:pt x="334" y="2903"/>
                  </a:cubicBezTo>
                  <a:cubicBezTo>
                    <a:pt x="434" y="2903"/>
                    <a:pt x="501" y="2869"/>
                    <a:pt x="568" y="2836"/>
                  </a:cubicBezTo>
                  <a:cubicBezTo>
                    <a:pt x="701" y="2736"/>
                    <a:pt x="801" y="2669"/>
                    <a:pt x="901" y="2536"/>
                  </a:cubicBezTo>
                  <a:cubicBezTo>
                    <a:pt x="968" y="2436"/>
                    <a:pt x="1035" y="2302"/>
                    <a:pt x="1068" y="2202"/>
                  </a:cubicBezTo>
                  <a:lnTo>
                    <a:pt x="1068" y="2369"/>
                  </a:lnTo>
                  <a:cubicBezTo>
                    <a:pt x="1068" y="2369"/>
                    <a:pt x="1101" y="2402"/>
                    <a:pt x="1101" y="2436"/>
                  </a:cubicBezTo>
                  <a:lnTo>
                    <a:pt x="1168" y="2436"/>
                  </a:lnTo>
                  <a:lnTo>
                    <a:pt x="1402" y="2302"/>
                  </a:lnTo>
                  <a:cubicBezTo>
                    <a:pt x="1435" y="2269"/>
                    <a:pt x="1435" y="2235"/>
                    <a:pt x="1468" y="2235"/>
                  </a:cubicBezTo>
                  <a:cubicBezTo>
                    <a:pt x="1468" y="2202"/>
                    <a:pt x="1468" y="2135"/>
                    <a:pt x="1502" y="2102"/>
                  </a:cubicBezTo>
                  <a:lnTo>
                    <a:pt x="1502" y="701"/>
                  </a:lnTo>
                  <a:cubicBezTo>
                    <a:pt x="1502" y="568"/>
                    <a:pt x="1468" y="434"/>
                    <a:pt x="1435" y="301"/>
                  </a:cubicBezTo>
                  <a:cubicBezTo>
                    <a:pt x="1402" y="201"/>
                    <a:pt x="1368" y="134"/>
                    <a:pt x="1302" y="67"/>
                  </a:cubicBezTo>
                  <a:cubicBezTo>
                    <a:pt x="1235" y="0"/>
                    <a:pt x="1168" y="0"/>
                    <a:pt x="10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95" name="Google Shape;795;p34"/>
            <p:cNvSpPr/>
            <p:nvPr/>
          </p:nvSpPr>
          <p:spPr>
            <a:xfrm>
              <a:off x="2077500" y="1471500"/>
              <a:ext cx="39200" cy="100100"/>
            </a:xfrm>
            <a:custGeom>
              <a:avLst/>
              <a:gdLst/>
              <a:ahLst/>
              <a:cxnLst/>
              <a:rect l="l" t="t" r="r" b="b"/>
              <a:pathLst>
                <a:path w="1568" h="4004" extrusionOk="0">
                  <a:moveTo>
                    <a:pt x="913" y="651"/>
                  </a:moveTo>
                  <a:cubicBezTo>
                    <a:pt x="959" y="651"/>
                    <a:pt x="1001" y="667"/>
                    <a:pt x="1034" y="701"/>
                  </a:cubicBezTo>
                  <a:cubicBezTo>
                    <a:pt x="1101" y="734"/>
                    <a:pt x="1168" y="868"/>
                    <a:pt x="1168" y="1068"/>
                  </a:cubicBezTo>
                  <a:cubicBezTo>
                    <a:pt x="1168" y="1168"/>
                    <a:pt x="1168" y="1268"/>
                    <a:pt x="1168" y="1335"/>
                  </a:cubicBezTo>
                  <a:cubicBezTo>
                    <a:pt x="1168" y="1535"/>
                    <a:pt x="1101" y="1702"/>
                    <a:pt x="1034" y="1868"/>
                  </a:cubicBezTo>
                  <a:cubicBezTo>
                    <a:pt x="967" y="1968"/>
                    <a:pt x="901" y="2068"/>
                    <a:pt x="767" y="2135"/>
                  </a:cubicBezTo>
                  <a:cubicBezTo>
                    <a:pt x="734" y="2169"/>
                    <a:pt x="692" y="2185"/>
                    <a:pt x="650" y="2185"/>
                  </a:cubicBezTo>
                  <a:cubicBezTo>
                    <a:pt x="609" y="2185"/>
                    <a:pt x="567" y="2169"/>
                    <a:pt x="534" y="2135"/>
                  </a:cubicBezTo>
                  <a:cubicBezTo>
                    <a:pt x="434" y="2068"/>
                    <a:pt x="400" y="1935"/>
                    <a:pt x="400" y="1835"/>
                  </a:cubicBezTo>
                  <a:lnTo>
                    <a:pt x="400" y="1635"/>
                  </a:lnTo>
                  <a:lnTo>
                    <a:pt x="400" y="1468"/>
                  </a:lnTo>
                  <a:cubicBezTo>
                    <a:pt x="400" y="1301"/>
                    <a:pt x="467" y="1134"/>
                    <a:pt x="534" y="1001"/>
                  </a:cubicBezTo>
                  <a:cubicBezTo>
                    <a:pt x="567" y="868"/>
                    <a:pt x="667" y="768"/>
                    <a:pt x="767" y="701"/>
                  </a:cubicBezTo>
                  <a:cubicBezTo>
                    <a:pt x="817" y="667"/>
                    <a:pt x="867" y="651"/>
                    <a:pt x="913" y="651"/>
                  </a:cubicBezTo>
                  <a:close/>
                  <a:moveTo>
                    <a:pt x="1168" y="0"/>
                  </a:moveTo>
                  <a:cubicBezTo>
                    <a:pt x="1067" y="0"/>
                    <a:pt x="967" y="34"/>
                    <a:pt x="867" y="67"/>
                  </a:cubicBezTo>
                  <a:cubicBezTo>
                    <a:pt x="801" y="100"/>
                    <a:pt x="767" y="167"/>
                    <a:pt x="701" y="200"/>
                  </a:cubicBezTo>
                  <a:cubicBezTo>
                    <a:pt x="667" y="267"/>
                    <a:pt x="600" y="301"/>
                    <a:pt x="567" y="367"/>
                  </a:cubicBezTo>
                  <a:cubicBezTo>
                    <a:pt x="534" y="401"/>
                    <a:pt x="500" y="467"/>
                    <a:pt x="467" y="501"/>
                  </a:cubicBezTo>
                  <a:lnTo>
                    <a:pt x="400" y="634"/>
                  </a:lnTo>
                  <a:lnTo>
                    <a:pt x="400" y="534"/>
                  </a:lnTo>
                  <a:cubicBezTo>
                    <a:pt x="400" y="501"/>
                    <a:pt x="400" y="467"/>
                    <a:pt x="367" y="467"/>
                  </a:cubicBezTo>
                  <a:cubicBezTo>
                    <a:pt x="367" y="451"/>
                    <a:pt x="359" y="442"/>
                    <a:pt x="350" y="442"/>
                  </a:cubicBezTo>
                  <a:cubicBezTo>
                    <a:pt x="342" y="442"/>
                    <a:pt x="334" y="451"/>
                    <a:pt x="334" y="467"/>
                  </a:cubicBezTo>
                  <a:lnTo>
                    <a:pt x="100" y="601"/>
                  </a:lnTo>
                  <a:cubicBezTo>
                    <a:pt x="67" y="601"/>
                    <a:pt x="33" y="634"/>
                    <a:pt x="33" y="667"/>
                  </a:cubicBezTo>
                  <a:cubicBezTo>
                    <a:pt x="0" y="701"/>
                    <a:pt x="0" y="734"/>
                    <a:pt x="0" y="768"/>
                  </a:cubicBezTo>
                  <a:lnTo>
                    <a:pt x="0" y="3903"/>
                  </a:lnTo>
                  <a:cubicBezTo>
                    <a:pt x="0" y="3936"/>
                    <a:pt x="0" y="3970"/>
                    <a:pt x="33" y="4003"/>
                  </a:cubicBezTo>
                  <a:lnTo>
                    <a:pt x="100" y="4003"/>
                  </a:lnTo>
                  <a:lnTo>
                    <a:pt x="334" y="3870"/>
                  </a:lnTo>
                  <a:cubicBezTo>
                    <a:pt x="334" y="3836"/>
                    <a:pt x="367" y="3803"/>
                    <a:pt x="367" y="3770"/>
                  </a:cubicBezTo>
                  <a:cubicBezTo>
                    <a:pt x="400" y="3736"/>
                    <a:pt x="400" y="3703"/>
                    <a:pt x="400" y="3670"/>
                  </a:cubicBezTo>
                  <a:lnTo>
                    <a:pt x="400" y="2669"/>
                  </a:lnTo>
                  <a:cubicBezTo>
                    <a:pt x="434" y="2669"/>
                    <a:pt x="434" y="2702"/>
                    <a:pt x="467" y="2702"/>
                  </a:cubicBezTo>
                  <a:cubicBezTo>
                    <a:pt x="500" y="2736"/>
                    <a:pt x="534" y="2736"/>
                    <a:pt x="567" y="2736"/>
                  </a:cubicBezTo>
                  <a:cubicBezTo>
                    <a:pt x="584" y="2752"/>
                    <a:pt x="609" y="2761"/>
                    <a:pt x="634" y="2761"/>
                  </a:cubicBezTo>
                  <a:cubicBezTo>
                    <a:pt x="659" y="2761"/>
                    <a:pt x="684" y="2752"/>
                    <a:pt x="701" y="2736"/>
                  </a:cubicBezTo>
                  <a:cubicBezTo>
                    <a:pt x="767" y="2736"/>
                    <a:pt x="834" y="2702"/>
                    <a:pt x="867" y="2669"/>
                  </a:cubicBezTo>
                  <a:cubicBezTo>
                    <a:pt x="1001" y="2602"/>
                    <a:pt x="1067" y="2502"/>
                    <a:pt x="1168" y="2402"/>
                  </a:cubicBezTo>
                  <a:cubicBezTo>
                    <a:pt x="1234" y="2302"/>
                    <a:pt x="1301" y="2169"/>
                    <a:pt x="1368" y="2035"/>
                  </a:cubicBezTo>
                  <a:cubicBezTo>
                    <a:pt x="1434" y="1902"/>
                    <a:pt x="1468" y="1735"/>
                    <a:pt x="1501" y="1601"/>
                  </a:cubicBezTo>
                  <a:cubicBezTo>
                    <a:pt x="1534" y="1435"/>
                    <a:pt x="1568" y="1301"/>
                    <a:pt x="1568" y="1134"/>
                  </a:cubicBezTo>
                  <a:lnTo>
                    <a:pt x="1568" y="968"/>
                  </a:lnTo>
                  <a:lnTo>
                    <a:pt x="1568" y="801"/>
                  </a:lnTo>
                  <a:cubicBezTo>
                    <a:pt x="1568" y="667"/>
                    <a:pt x="1534" y="534"/>
                    <a:pt x="1501" y="401"/>
                  </a:cubicBezTo>
                  <a:cubicBezTo>
                    <a:pt x="1501" y="301"/>
                    <a:pt x="1434" y="200"/>
                    <a:pt x="1368" y="134"/>
                  </a:cubicBezTo>
                  <a:cubicBezTo>
                    <a:pt x="1334" y="67"/>
                    <a:pt x="1234" y="34"/>
                    <a:pt x="11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96" name="Google Shape;796;p34"/>
            <p:cNvSpPr/>
            <p:nvPr/>
          </p:nvSpPr>
          <p:spPr>
            <a:xfrm>
              <a:off x="2125025" y="1499025"/>
              <a:ext cx="10875" cy="22525"/>
            </a:xfrm>
            <a:custGeom>
              <a:avLst/>
              <a:gdLst/>
              <a:ahLst/>
              <a:cxnLst/>
              <a:rect l="l" t="t" r="r" b="b"/>
              <a:pathLst>
                <a:path w="435" h="901" extrusionOk="0">
                  <a:moveTo>
                    <a:pt x="367" y="0"/>
                  </a:moveTo>
                  <a:lnTo>
                    <a:pt x="67" y="167"/>
                  </a:lnTo>
                  <a:cubicBezTo>
                    <a:pt x="34" y="167"/>
                    <a:pt x="34" y="200"/>
                    <a:pt x="0" y="234"/>
                  </a:cubicBezTo>
                  <a:cubicBezTo>
                    <a:pt x="0" y="267"/>
                    <a:pt x="0" y="300"/>
                    <a:pt x="0" y="334"/>
                  </a:cubicBezTo>
                  <a:lnTo>
                    <a:pt x="0" y="801"/>
                  </a:lnTo>
                  <a:cubicBezTo>
                    <a:pt x="0" y="834"/>
                    <a:pt x="0" y="867"/>
                    <a:pt x="0" y="901"/>
                  </a:cubicBezTo>
                  <a:lnTo>
                    <a:pt x="67" y="901"/>
                  </a:lnTo>
                  <a:lnTo>
                    <a:pt x="367" y="734"/>
                  </a:lnTo>
                  <a:cubicBezTo>
                    <a:pt x="401" y="701"/>
                    <a:pt x="401" y="667"/>
                    <a:pt x="434" y="634"/>
                  </a:cubicBezTo>
                  <a:cubicBezTo>
                    <a:pt x="434" y="601"/>
                    <a:pt x="434" y="567"/>
                    <a:pt x="434" y="534"/>
                  </a:cubicBezTo>
                  <a:lnTo>
                    <a:pt x="434" y="67"/>
                  </a:lnTo>
                  <a:cubicBezTo>
                    <a:pt x="434" y="33"/>
                    <a:pt x="434" y="0"/>
                    <a:pt x="4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97" name="Google Shape;797;p34"/>
            <p:cNvSpPr/>
            <p:nvPr/>
          </p:nvSpPr>
          <p:spPr>
            <a:xfrm>
              <a:off x="2142525" y="1426675"/>
              <a:ext cx="41725" cy="84050"/>
            </a:xfrm>
            <a:custGeom>
              <a:avLst/>
              <a:gdLst/>
              <a:ahLst/>
              <a:cxnLst/>
              <a:rect l="l" t="t" r="r" b="b"/>
              <a:pathLst>
                <a:path w="1669" h="3362" extrusionOk="0">
                  <a:moveTo>
                    <a:pt x="1602" y="0"/>
                  </a:moveTo>
                  <a:cubicBezTo>
                    <a:pt x="1594" y="0"/>
                    <a:pt x="1585" y="9"/>
                    <a:pt x="1569" y="25"/>
                  </a:cubicBezTo>
                  <a:lnTo>
                    <a:pt x="1335" y="159"/>
                  </a:lnTo>
                  <a:cubicBezTo>
                    <a:pt x="1302" y="192"/>
                    <a:pt x="1268" y="192"/>
                    <a:pt x="1268" y="226"/>
                  </a:cubicBezTo>
                  <a:cubicBezTo>
                    <a:pt x="1235" y="259"/>
                    <a:pt x="1202" y="292"/>
                    <a:pt x="1202" y="326"/>
                  </a:cubicBezTo>
                  <a:lnTo>
                    <a:pt x="835" y="1193"/>
                  </a:lnTo>
                  <a:lnTo>
                    <a:pt x="501" y="726"/>
                  </a:lnTo>
                  <a:cubicBezTo>
                    <a:pt x="468" y="726"/>
                    <a:pt x="468" y="693"/>
                    <a:pt x="435" y="693"/>
                  </a:cubicBezTo>
                  <a:cubicBezTo>
                    <a:pt x="401" y="693"/>
                    <a:pt x="368" y="726"/>
                    <a:pt x="368" y="726"/>
                  </a:cubicBezTo>
                  <a:lnTo>
                    <a:pt x="101" y="859"/>
                  </a:lnTo>
                  <a:cubicBezTo>
                    <a:pt x="101" y="893"/>
                    <a:pt x="68" y="893"/>
                    <a:pt x="68" y="926"/>
                  </a:cubicBezTo>
                  <a:cubicBezTo>
                    <a:pt x="34" y="959"/>
                    <a:pt x="34" y="993"/>
                    <a:pt x="34" y="1026"/>
                  </a:cubicBezTo>
                  <a:cubicBezTo>
                    <a:pt x="34" y="1059"/>
                    <a:pt x="34" y="1093"/>
                    <a:pt x="34" y="1093"/>
                  </a:cubicBezTo>
                  <a:lnTo>
                    <a:pt x="568" y="1827"/>
                  </a:lnTo>
                  <a:lnTo>
                    <a:pt x="1" y="3194"/>
                  </a:lnTo>
                  <a:cubicBezTo>
                    <a:pt x="1" y="3228"/>
                    <a:pt x="1" y="3261"/>
                    <a:pt x="1" y="3294"/>
                  </a:cubicBezTo>
                  <a:cubicBezTo>
                    <a:pt x="1" y="3328"/>
                    <a:pt x="1" y="3361"/>
                    <a:pt x="34" y="3361"/>
                  </a:cubicBezTo>
                  <a:lnTo>
                    <a:pt x="101" y="3361"/>
                  </a:lnTo>
                  <a:lnTo>
                    <a:pt x="334" y="3228"/>
                  </a:lnTo>
                  <a:cubicBezTo>
                    <a:pt x="368" y="3228"/>
                    <a:pt x="368" y="3194"/>
                    <a:pt x="401" y="3161"/>
                  </a:cubicBezTo>
                  <a:cubicBezTo>
                    <a:pt x="435" y="3128"/>
                    <a:pt x="435" y="3094"/>
                    <a:pt x="468" y="3061"/>
                  </a:cubicBezTo>
                  <a:lnTo>
                    <a:pt x="835" y="2160"/>
                  </a:lnTo>
                  <a:lnTo>
                    <a:pt x="1202" y="2627"/>
                  </a:lnTo>
                  <a:cubicBezTo>
                    <a:pt x="1202" y="2661"/>
                    <a:pt x="1235" y="2661"/>
                    <a:pt x="1268" y="2661"/>
                  </a:cubicBezTo>
                  <a:lnTo>
                    <a:pt x="1335" y="2661"/>
                  </a:lnTo>
                  <a:lnTo>
                    <a:pt x="1569" y="2494"/>
                  </a:lnTo>
                  <a:cubicBezTo>
                    <a:pt x="1602" y="2494"/>
                    <a:pt x="1635" y="2460"/>
                    <a:pt x="1635" y="2427"/>
                  </a:cubicBezTo>
                  <a:cubicBezTo>
                    <a:pt x="1635" y="2394"/>
                    <a:pt x="1669" y="2360"/>
                    <a:pt x="1669" y="2327"/>
                  </a:cubicBezTo>
                  <a:cubicBezTo>
                    <a:pt x="1669" y="2294"/>
                    <a:pt x="1669" y="2294"/>
                    <a:pt x="1669" y="2260"/>
                  </a:cubicBezTo>
                  <a:lnTo>
                    <a:pt x="1102" y="1526"/>
                  </a:lnTo>
                  <a:lnTo>
                    <a:pt x="1669" y="159"/>
                  </a:lnTo>
                  <a:cubicBezTo>
                    <a:pt x="1669" y="159"/>
                    <a:pt x="1669" y="125"/>
                    <a:pt x="1669" y="92"/>
                  </a:cubicBezTo>
                  <a:cubicBezTo>
                    <a:pt x="1669" y="59"/>
                    <a:pt x="1635" y="59"/>
                    <a:pt x="1635" y="25"/>
                  </a:cubicBezTo>
                  <a:cubicBezTo>
                    <a:pt x="1619" y="9"/>
                    <a:pt x="1610" y="0"/>
                    <a:pt x="160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98" name="Google Shape;798;p34"/>
            <p:cNvSpPr/>
            <p:nvPr/>
          </p:nvSpPr>
          <p:spPr>
            <a:xfrm>
              <a:off x="2190900" y="1391450"/>
              <a:ext cx="61750" cy="91750"/>
            </a:xfrm>
            <a:custGeom>
              <a:avLst/>
              <a:gdLst/>
              <a:ahLst/>
              <a:cxnLst/>
              <a:rect l="l" t="t" r="r" b="b"/>
              <a:pathLst>
                <a:path w="2470" h="3670" extrusionOk="0">
                  <a:moveTo>
                    <a:pt x="2135" y="0"/>
                  </a:moveTo>
                  <a:cubicBezTo>
                    <a:pt x="2035" y="0"/>
                    <a:pt x="1935" y="33"/>
                    <a:pt x="1835" y="100"/>
                  </a:cubicBezTo>
                  <a:cubicBezTo>
                    <a:pt x="1802" y="133"/>
                    <a:pt x="1735" y="167"/>
                    <a:pt x="1702" y="200"/>
                  </a:cubicBezTo>
                  <a:cubicBezTo>
                    <a:pt x="1668" y="267"/>
                    <a:pt x="1602" y="300"/>
                    <a:pt x="1568" y="367"/>
                  </a:cubicBezTo>
                  <a:cubicBezTo>
                    <a:pt x="1502" y="434"/>
                    <a:pt x="1468" y="500"/>
                    <a:pt x="1435" y="567"/>
                  </a:cubicBezTo>
                  <a:cubicBezTo>
                    <a:pt x="1402" y="634"/>
                    <a:pt x="1368" y="701"/>
                    <a:pt x="1335" y="801"/>
                  </a:cubicBezTo>
                  <a:cubicBezTo>
                    <a:pt x="1302" y="701"/>
                    <a:pt x="1235" y="634"/>
                    <a:pt x="1135" y="600"/>
                  </a:cubicBezTo>
                  <a:cubicBezTo>
                    <a:pt x="1035" y="600"/>
                    <a:pt x="901" y="634"/>
                    <a:pt x="835" y="701"/>
                  </a:cubicBezTo>
                  <a:cubicBezTo>
                    <a:pt x="734" y="734"/>
                    <a:pt x="668" y="801"/>
                    <a:pt x="601" y="901"/>
                  </a:cubicBezTo>
                  <a:cubicBezTo>
                    <a:pt x="534" y="1001"/>
                    <a:pt x="468" y="1101"/>
                    <a:pt x="434" y="1201"/>
                  </a:cubicBezTo>
                  <a:lnTo>
                    <a:pt x="401" y="1101"/>
                  </a:lnTo>
                  <a:cubicBezTo>
                    <a:pt x="434" y="1067"/>
                    <a:pt x="401" y="1067"/>
                    <a:pt x="401" y="1034"/>
                  </a:cubicBezTo>
                  <a:lnTo>
                    <a:pt x="334" y="1034"/>
                  </a:lnTo>
                  <a:lnTo>
                    <a:pt x="101" y="1168"/>
                  </a:lnTo>
                  <a:cubicBezTo>
                    <a:pt x="67" y="1201"/>
                    <a:pt x="67" y="1201"/>
                    <a:pt x="34" y="1234"/>
                  </a:cubicBezTo>
                  <a:cubicBezTo>
                    <a:pt x="34" y="1268"/>
                    <a:pt x="1" y="1301"/>
                    <a:pt x="1" y="1334"/>
                  </a:cubicBezTo>
                  <a:lnTo>
                    <a:pt x="1" y="3569"/>
                  </a:lnTo>
                  <a:cubicBezTo>
                    <a:pt x="1" y="3603"/>
                    <a:pt x="34" y="3636"/>
                    <a:pt x="34" y="3669"/>
                  </a:cubicBezTo>
                  <a:lnTo>
                    <a:pt x="101" y="3669"/>
                  </a:lnTo>
                  <a:lnTo>
                    <a:pt x="334" y="3536"/>
                  </a:lnTo>
                  <a:cubicBezTo>
                    <a:pt x="368" y="3503"/>
                    <a:pt x="368" y="3469"/>
                    <a:pt x="401" y="3436"/>
                  </a:cubicBezTo>
                  <a:cubicBezTo>
                    <a:pt x="401" y="3402"/>
                    <a:pt x="401" y="3369"/>
                    <a:pt x="401" y="3336"/>
                  </a:cubicBezTo>
                  <a:lnTo>
                    <a:pt x="401" y="2102"/>
                  </a:lnTo>
                  <a:cubicBezTo>
                    <a:pt x="401" y="1935"/>
                    <a:pt x="434" y="1735"/>
                    <a:pt x="501" y="1601"/>
                  </a:cubicBezTo>
                  <a:cubicBezTo>
                    <a:pt x="568" y="1468"/>
                    <a:pt x="634" y="1401"/>
                    <a:pt x="734" y="1334"/>
                  </a:cubicBezTo>
                  <a:cubicBezTo>
                    <a:pt x="784" y="1301"/>
                    <a:pt x="826" y="1284"/>
                    <a:pt x="864" y="1284"/>
                  </a:cubicBezTo>
                  <a:cubicBezTo>
                    <a:pt x="901" y="1284"/>
                    <a:pt x="935" y="1301"/>
                    <a:pt x="968" y="1334"/>
                  </a:cubicBezTo>
                  <a:cubicBezTo>
                    <a:pt x="1035" y="1468"/>
                    <a:pt x="1068" y="1601"/>
                    <a:pt x="1035" y="1735"/>
                  </a:cubicBezTo>
                  <a:lnTo>
                    <a:pt x="1035" y="3002"/>
                  </a:lnTo>
                  <a:cubicBezTo>
                    <a:pt x="1035" y="3036"/>
                    <a:pt x="1035" y="3069"/>
                    <a:pt x="1068" y="3069"/>
                  </a:cubicBezTo>
                  <a:cubicBezTo>
                    <a:pt x="1068" y="3086"/>
                    <a:pt x="1076" y="3094"/>
                    <a:pt x="1085" y="3094"/>
                  </a:cubicBezTo>
                  <a:cubicBezTo>
                    <a:pt x="1093" y="3094"/>
                    <a:pt x="1101" y="3086"/>
                    <a:pt x="1101" y="3069"/>
                  </a:cubicBezTo>
                  <a:lnTo>
                    <a:pt x="1368" y="2935"/>
                  </a:lnTo>
                  <a:cubicBezTo>
                    <a:pt x="1368" y="2935"/>
                    <a:pt x="1402" y="2902"/>
                    <a:pt x="1402" y="2869"/>
                  </a:cubicBezTo>
                  <a:cubicBezTo>
                    <a:pt x="1435" y="2835"/>
                    <a:pt x="1435" y="2802"/>
                    <a:pt x="1435" y="2769"/>
                  </a:cubicBezTo>
                  <a:lnTo>
                    <a:pt x="1435" y="1468"/>
                  </a:lnTo>
                  <a:cubicBezTo>
                    <a:pt x="1435" y="1301"/>
                    <a:pt x="1468" y="1134"/>
                    <a:pt x="1535" y="967"/>
                  </a:cubicBezTo>
                  <a:cubicBezTo>
                    <a:pt x="1568" y="867"/>
                    <a:pt x="1668" y="801"/>
                    <a:pt x="1735" y="734"/>
                  </a:cubicBezTo>
                  <a:cubicBezTo>
                    <a:pt x="1785" y="701"/>
                    <a:pt x="1835" y="684"/>
                    <a:pt x="1877" y="684"/>
                  </a:cubicBezTo>
                  <a:cubicBezTo>
                    <a:pt x="1919" y="684"/>
                    <a:pt x="1952" y="701"/>
                    <a:pt x="1969" y="734"/>
                  </a:cubicBezTo>
                  <a:cubicBezTo>
                    <a:pt x="2035" y="867"/>
                    <a:pt x="2069" y="1001"/>
                    <a:pt x="2069" y="1134"/>
                  </a:cubicBezTo>
                  <a:lnTo>
                    <a:pt x="2069" y="2402"/>
                  </a:lnTo>
                  <a:cubicBezTo>
                    <a:pt x="2069" y="2435"/>
                    <a:pt x="2069" y="2435"/>
                    <a:pt x="2069" y="2468"/>
                  </a:cubicBezTo>
                  <a:lnTo>
                    <a:pt x="2135" y="2468"/>
                  </a:lnTo>
                  <a:lnTo>
                    <a:pt x="2369" y="2335"/>
                  </a:lnTo>
                  <a:cubicBezTo>
                    <a:pt x="2402" y="2302"/>
                    <a:pt x="2436" y="2302"/>
                    <a:pt x="2436" y="2268"/>
                  </a:cubicBezTo>
                  <a:cubicBezTo>
                    <a:pt x="2469" y="2235"/>
                    <a:pt x="2469" y="2202"/>
                    <a:pt x="2469" y="2168"/>
                  </a:cubicBezTo>
                  <a:lnTo>
                    <a:pt x="2469" y="867"/>
                  </a:lnTo>
                  <a:cubicBezTo>
                    <a:pt x="2469" y="734"/>
                    <a:pt x="2469" y="600"/>
                    <a:pt x="2436" y="434"/>
                  </a:cubicBezTo>
                  <a:cubicBezTo>
                    <a:pt x="2436" y="334"/>
                    <a:pt x="2402" y="234"/>
                    <a:pt x="2336" y="167"/>
                  </a:cubicBezTo>
                  <a:cubicBezTo>
                    <a:pt x="2302" y="67"/>
                    <a:pt x="2236" y="33"/>
                    <a:pt x="213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99" name="Google Shape;799;p34"/>
            <p:cNvSpPr/>
            <p:nvPr/>
          </p:nvSpPr>
          <p:spPr>
            <a:xfrm>
              <a:off x="2263450" y="1352450"/>
              <a:ext cx="10025" cy="89050"/>
            </a:xfrm>
            <a:custGeom>
              <a:avLst/>
              <a:gdLst/>
              <a:ahLst/>
              <a:cxnLst/>
              <a:rect l="l" t="t" r="r" b="b"/>
              <a:pathLst>
                <a:path w="401" h="3562" extrusionOk="0">
                  <a:moveTo>
                    <a:pt x="347" y="1"/>
                  </a:moveTo>
                  <a:cubicBezTo>
                    <a:pt x="334" y="1"/>
                    <a:pt x="318" y="9"/>
                    <a:pt x="301" y="26"/>
                  </a:cubicBezTo>
                  <a:lnTo>
                    <a:pt x="67" y="159"/>
                  </a:lnTo>
                  <a:cubicBezTo>
                    <a:pt x="67" y="159"/>
                    <a:pt x="34" y="192"/>
                    <a:pt x="1" y="226"/>
                  </a:cubicBezTo>
                  <a:cubicBezTo>
                    <a:pt x="1" y="259"/>
                    <a:pt x="1" y="292"/>
                    <a:pt x="1" y="326"/>
                  </a:cubicBezTo>
                  <a:lnTo>
                    <a:pt x="1" y="3461"/>
                  </a:lnTo>
                  <a:cubicBezTo>
                    <a:pt x="1" y="3495"/>
                    <a:pt x="1" y="3528"/>
                    <a:pt x="1" y="3561"/>
                  </a:cubicBezTo>
                  <a:lnTo>
                    <a:pt x="67" y="3561"/>
                  </a:lnTo>
                  <a:lnTo>
                    <a:pt x="301" y="3428"/>
                  </a:lnTo>
                  <a:cubicBezTo>
                    <a:pt x="334" y="3395"/>
                    <a:pt x="368" y="3361"/>
                    <a:pt x="368" y="3361"/>
                  </a:cubicBezTo>
                  <a:cubicBezTo>
                    <a:pt x="401" y="3295"/>
                    <a:pt x="401" y="3261"/>
                    <a:pt x="401" y="3228"/>
                  </a:cubicBezTo>
                  <a:lnTo>
                    <a:pt x="401" y="92"/>
                  </a:lnTo>
                  <a:cubicBezTo>
                    <a:pt x="401" y="59"/>
                    <a:pt x="401" y="26"/>
                    <a:pt x="368" y="26"/>
                  </a:cubicBezTo>
                  <a:cubicBezTo>
                    <a:pt x="368" y="9"/>
                    <a:pt x="359" y="1"/>
                    <a:pt x="34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00" name="Google Shape;800;p34"/>
            <p:cNvSpPr/>
            <p:nvPr/>
          </p:nvSpPr>
          <p:spPr>
            <a:xfrm>
              <a:off x="2319325" y="1351625"/>
              <a:ext cx="28375" cy="28800"/>
            </a:xfrm>
            <a:custGeom>
              <a:avLst/>
              <a:gdLst/>
              <a:ahLst/>
              <a:cxnLst/>
              <a:rect l="l" t="t" r="r" b="b"/>
              <a:pathLst>
                <a:path w="1135" h="1152" extrusionOk="0">
                  <a:moveTo>
                    <a:pt x="1056" y="0"/>
                  </a:moveTo>
                  <a:cubicBezTo>
                    <a:pt x="1043" y="0"/>
                    <a:pt x="1035" y="9"/>
                    <a:pt x="1035" y="25"/>
                  </a:cubicBezTo>
                  <a:lnTo>
                    <a:pt x="67" y="559"/>
                  </a:lnTo>
                  <a:cubicBezTo>
                    <a:pt x="67" y="592"/>
                    <a:pt x="34" y="626"/>
                    <a:pt x="34" y="626"/>
                  </a:cubicBezTo>
                  <a:cubicBezTo>
                    <a:pt x="1" y="659"/>
                    <a:pt x="1" y="726"/>
                    <a:pt x="1" y="759"/>
                  </a:cubicBezTo>
                  <a:lnTo>
                    <a:pt x="1" y="1059"/>
                  </a:lnTo>
                  <a:cubicBezTo>
                    <a:pt x="1" y="1093"/>
                    <a:pt x="1" y="1126"/>
                    <a:pt x="34" y="1126"/>
                  </a:cubicBezTo>
                  <a:cubicBezTo>
                    <a:pt x="34" y="1143"/>
                    <a:pt x="42" y="1151"/>
                    <a:pt x="51" y="1151"/>
                  </a:cubicBezTo>
                  <a:cubicBezTo>
                    <a:pt x="59" y="1151"/>
                    <a:pt x="67" y="1143"/>
                    <a:pt x="67" y="1126"/>
                  </a:cubicBezTo>
                  <a:lnTo>
                    <a:pt x="1035" y="592"/>
                  </a:lnTo>
                  <a:cubicBezTo>
                    <a:pt x="1068" y="559"/>
                    <a:pt x="1068" y="559"/>
                    <a:pt x="1101" y="526"/>
                  </a:cubicBezTo>
                  <a:cubicBezTo>
                    <a:pt x="1101" y="492"/>
                    <a:pt x="1135" y="459"/>
                    <a:pt x="1135" y="426"/>
                  </a:cubicBezTo>
                  <a:lnTo>
                    <a:pt x="1135" y="92"/>
                  </a:lnTo>
                  <a:cubicBezTo>
                    <a:pt x="1135" y="59"/>
                    <a:pt x="1101" y="25"/>
                    <a:pt x="1101" y="25"/>
                  </a:cubicBezTo>
                  <a:cubicBezTo>
                    <a:pt x="1085" y="9"/>
                    <a:pt x="1068" y="0"/>
                    <a:pt x="1056"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01" name="Google Shape;801;p34"/>
            <p:cNvSpPr/>
            <p:nvPr/>
          </p:nvSpPr>
          <p:spPr>
            <a:xfrm>
              <a:off x="2376025" y="1269675"/>
              <a:ext cx="43400" cy="106775"/>
            </a:xfrm>
            <a:custGeom>
              <a:avLst/>
              <a:gdLst/>
              <a:ahLst/>
              <a:cxnLst/>
              <a:rect l="l" t="t" r="r" b="b"/>
              <a:pathLst>
                <a:path w="1736" h="4271" extrusionOk="0">
                  <a:moveTo>
                    <a:pt x="1635" y="1"/>
                  </a:moveTo>
                  <a:lnTo>
                    <a:pt x="1369" y="168"/>
                  </a:lnTo>
                  <a:cubicBezTo>
                    <a:pt x="1369" y="168"/>
                    <a:pt x="1335" y="201"/>
                    <a:pt x="1335" y="234"/>
                  </a:cubicBezTo>
                  <a:cubicBezTo>
                    <a:pt x="1302" y="268"/>
                    <a:pt x="1302" y="301"/>
                    <a:pt x="1302" y="334"/>
                  </a:cubicBezTo>
                  <a:lnTo>
                    <a:pt x="1302" y="2303"/>
                  </a:lnTo>
                  <a:lnTo>
                    <a:pt x="435" y="835"/>
                  </a:lnTo>
                  <a:lnTo>
                    <a:pt x="401" y="768"/>
                  </a:lnTo>
                  <a:lnTo>
                    <a:pt x="301" y="768"/>
                  </a:lnTo>
                  <a:lnTo>
                    <a:pt x="101" y="902"/>
                  </a:lnTo>
                  <a:cubicBezTo>
                    <a:pt x="68" y="902"/>
                    <a:pt x="34" y="935"/>
                    <a:pt x="34" y="968"/>
                  </a:cubicBezTo>
                  <a:cubicBezTo>
                    <a:pt x="1" y="1002"/>
                    <a:pt x="1" y="1035"/>
                    <a:pt x="1" y="1068"/>
                  </a:cubicBezTo>
                  <a:lnTo>
                    <a:pt x="1" y="4171"/>
                  </a:lnTo>
                  <a:cubicBezTo>
                    <a:pt x="1" y="4204"/>
                    <a:pt x="1" y="4237"/>
                    <a:pt x="34" y="4271"/>
                  </a:cubicBezTo>
                  <a:lnTo>
                    <a:pt x="101" y="4271"/>
                  </a:lnTo>
                  <a:lnTo>
                    <a:pt x="334" y="4104"/>
                  </a:lnTo>
                  <a:cubicBezTo>
                    <a:pt x="368" y="4104"/>
                    <a:pt x="368" y="4070"/>
                    <a:pt x="401" y="4037"/>
                  </a:cubicBezTo>
                  <a:cubicBezTo>
                    <a:pt x="401" y="4004"/>
                    <a:pt x="435" y="3970"/>
                    <a:pt x="435" y="3937"/>
                  </a:cubicBezTo>
                  <a:lnTo>
                    <a:pt x="435" y="1969"/>
                  </a:lnTo>
                  <a:lnTo>
                    <a:pt x="1302" y="3437"/>
                  </a:lnTo>
                  <a:cubicBezTo>
                    <a:pt x="1302" y="3470"/>
                    <a:pt x="1335" y="3470"/>
                    <a:pt x="1335" y="3503"/>
                  </a:cubicBezTo>
                  <a:lnTo>
                    <a:pt x="1402" y="3503"/>
                  </a:lnTo>
                  <a:lnTo>
                    <a:pt x="1635" y="3370"/>
                  </a:lnTo>
                  <a:cubicBezTo>
                    <a:pt x="1669" y="3337"/>
                    <a:pt x="1669" y="3303"/>
                    <a:pt x="1702" y="3303"/>
                  </a:cubicBezTo>
                  <a:cubicBezTo>
                    <a:pt x="1702" y="3270"/>
                    <a:pt x="1735" y="3203"/>
                    <a:pt x="1735" y="3170"/>
                  </a:cubicBezTo>
                  <a:lnTo>
                    <a:pt x="1735" y="68"/>
                  </a:lnTo>
                  <a:cubicBezTo>
                    <a:pt x="1735" y="68"/>
                    <a:pt x="1702" y="34"/>
                    <a:pt x="170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02" name="Google Shape;802;p34"/>
            <p:cNvSpPr/>
            <p:nvPr/>
          </p:nvSpPr>
          <p:spPr>
            <a:xfrm>
              <a:off x="2428575" y="1269675"/>
              <a:ext cx="39225" cy="69250"/>
            </a:xfrm>
            <a:custGeom>
              <a:avLst/>
              <a:gdLst/>
              <a:ahLst/>
              <a:cxnLst/>
              <a:rect l="l" t="t" r="r" b="b"/>
              <a:pathLst>
                <a:path w="1569" h="2770" extrusionOk="0">
                  <a:moveTo>
                    <a:pt x="1034" y="635"/>
                  </a:moveTo>
                  <a:cubicBezTo>
                    <a:pt x="1068" y="668"/>
                    <a:pt x="1101" y="701"/>
                    <a:pt x="1135" y="735"/>
                  </a:cubicBezTo>
                  <a:cubicBezTo>
                    <a:pt x="1135" y="801"/>
                    <a:pt x="1168" y="868"/>
                    <a:pt x="1168" y="968"/>
                  </a:cubicBezTo>
                  <a:cubicBezTo>
                    <a:pt x="1168" y="1002"/>
                    <a:pt x="1168" y="1035"/>
                    <a:pt x="1168" y="1035"/>
                  </a:cubicBezTo>
                  <a:lnTo>
                    <a:pt x="1168" y="1302"/>
                  </a:lnTo>
                  <a:cubicBezTo>
                    <a:pt x="1168" y="1335"/>
                    <a:pt x="1168" y="1369"/>
                    <a:pt x="1168" y="1402"/>
                  </a:cubicBezTo>
                  <a:cubicBezTo>
                    <a:pt x="1168" y="1469"/>
                    <a:pt x="1135" y="1569"/>
                    <a:pt x="1135" y="1669"/>
                  </a:cubicBezTo>
                  <a:cubicBezTo>
                    <a:pt x="1101" y="1735"/>
                    <a:pt x="1068" y="1802"/>
                    <a:pt x="1034" y="1869"/>
                  </a:cubicBezTo>
                  <a:cubicBezTo>
                    <a:pt x="1001" y="1936"/>
                    <a:pt x="968" y="1969"/>
                    <a:pt x="934" y="2002"/>
                  </a:cubicBezTo>
                  <a:cubicBezTo>
                    <a:pt x="868" y="2036"/>
                    <a:pt x="834" y="2069"/>
                    <a:pt x="801" y="2102"/>
                  </a:cubicBezTo>
                  <a:cubicBezTo>
                    <a:pt x="734" y="2136"/>
                    <a:pt x="701" y="2136"/>
                    <a:pt x="668" y="2169"/>
                  </a:cubicBezTo>
                  <a:lnTo>
                    <a:pt x="534" y="2169"/>
                  </a:lnTo>
                  <a:cubicBezTo>
                    <a:pt x="501" y="2136"/>
                    <a:pt x="467" y="2102"/>
                    <a:pt x="467" y="2069"/>
                  </a:cubicBezTo>
                  <a:cubicBezTo>
                    <a:pt x="434" y="2002"/>
                    <a:pt x="401" y="1902"/>
                    <a:pt x="401" y="1836"/>
                  </a:cubicBezTo>
                  <a:cubicBezTo>
                    <a:pt x="401" y="1802"/>
                    <a:pt x="401" y="1769"/>
                    <a:pt x="401" y="1735"/>
                  </a:cubicBezTo>
                  <a:lnTo>
                    <a:pt x="401" y="1502"/>
                  </a:lnTo>
                  <a:cubicBezTo>
                    <a:pt x="401" y="1469"/>
                    <a:pt x="401" y="1435"/>
                    <a:pt x="401" y="1402"/>
                  </a:cubicBezTo>
                  <a:cubicBezTo>
                    <a:pt x="401" y="1302"/>
                    <a:pt x="434" y="1235"/>
                    <a:pt x="467" y="1135"/>
                  </a:cubicBezTo>
                  <a:cubicBezTo>
                    <a:pt x="467" y="1068"/>
                    <a:pt x="501" y="1002"/>
                    <a:pt x="534" y="935"/>
                  </a:cubicBezTo>
                  <a:cubicBezTo>
                    <a:pt x="567" y="868"/>
                    <a:pt x="601" y="835"/>
                    <a:pt x="668" y="768"/>
                  </a:cubicBezTo>
                  <a:cubicBezTo>
                    <a:pt x="701" y="735"/>
                    <a:pt x="734" y="701"/>
                    <a:pt x="801" y="668"/>
                  </a:cubicBezTo>
                  <a:cubicBezTo>
                    <a:pt x="834" y="668"/>
                    <a:pt x="868" y="635"/>
                    <a:pt x="934" y="635"/>
                  </a:cubicBezTo>
                  <a:close/>
                  <a:moveTo>
                    <a:pt x="1101" y="1"/>
                  </a:moveTo>
                  <a:cubicBezTo>
                    <a:pt x="1001" y="1"/>
                    <a:pt x="868" y="34"/>
                    <a:pt x="801" y="101"/>
                  </a:cubicBezTo>
                  <a:cubicBezTo>
                    <a:pt x="668" y="168"/>
                    <a:pt x="567" y="268"/>
                    <a:pt x="467" y="368"/>
                  </a:cubicBezTo>
                  <a:cubicBezTo>
                    <a:pt x="367" y="468"/>
                    <a:pt x="301" y="601"/>
                    <a:pt x="234" y="735"/>
                  </a:cubicBezTo>
                  <a:cubicBezTo>
                    <a:pt x="167" y="868"/>
                    <a:pt x="100" y="1002"/>
                    <a:pt x="67" y="1135"/>
                  </a:cubicBezTo>
                  <a:cubicBezTo>
                    <a:pt x="34" y="1302"/>
                    <a:pt x="0" y="1435"/>
                    <a:pt x="0" y="1602"/>
                  </a:cubicBezTo>
                  <a:lnTo>
                    <a:pt x="0" y="1702"/>
                  </a:lnTo>
                  <a:lnTo>
                    <a:pt x="0" y="1969"/>
                  </a:lnTo>
                  <a:lnTo>
                    <a:pt x="0" y="2069"/>
                  </a:lnTo>
                  <a:cubicBezTo>
                    <a:pt x="0" y="2202"/>
                    <a:pt x="34" y="2336"/>
                    <a:pt x="67" y="2469"/>
                  </a:cubicBezTo>
                  <a:cubicBezTo>
                    <a:pt x="100" y="2536"/>
                    <a:pt x="167" y="2636"/>
                    <a:pt x="234" y="2703"/>
                  </a:cubicBezTo>
                  <a:cubicBezTo>
                    <a:pt x="301" y="2736"/>
                    <a:pt x="401" y="2770"/>
                    <a:pt x="467" y="2770"/>
                  </a:cubicBezTo>
                  <a:cubicBezTo>
                    <a:pt x="601" y="2770"/>
                    <a:pt x="701" y="2736"/>
                    <a:pt x="801" y="2669"/>
                  </a:cubicBezTo>
                  <a:cubicBezTo>
                    <a:pt x="901" y="2603"/>
                    <a:pt x="1001" y="2536"/>
                    <a:pt x="1101" y="2436"/>
                  </a:cubicBezTo>
                  <a:cubicBezTo>
                    <a:pt x="1201" y="2303"/>
                    <a:pt x="1268" y="2202"/>
                    <a:pt x="1335" y="2069"/>
                  </a:cubicBezTo>
                  <a:cubicBezTo>
                    <a:pt x="1401" y="1936"/>
                    <a:pt x="1468" y="1769"/>
                    <a:pt x="1501" y="1635"/>
                  </a:cubicBezTo>
                  <a:cubicBezTo>
                    <a:pt x="1535" y="1502"/>
                    <a:pt x="1568" y="1335"/>
                    <a:pt x="1568" y="1202"/>
                  </a:cubicBezTo>
                  <a:lnTo>
                    <a:pt x="1568" y="701"/>
                  </a:lnTo>
                  <a:cubicBezTo>
                    <a:pt x="1568" y="568"/>
                    <a:pt x="1535" y="435"/>
                    <a:pt x="1501" y="334"/>
                  </a:cubicBezTo>
                  <a:cubicBezTo>
                    <a:pt x="1468" y="234"/>
                    <a:pt x="1401" y="134"/>
                    <a:pt x="1335" y="101"/>
                  </a:cubicBezTo>
                  <a:cubicBezTo>
                    <a:pt x="1268" y="34"/>
                    <a:pt x="1201" y="1"/>
                    <a:pt x="11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03" name="Google Shape;803;p34"/>
            <p:cNvSpPr/>
            <p:nvPr/>
          </p:nvSpPr>
          <p:spPr>
            <a:xfrm>
              <a:off x="2471925" y="1227350"/>
              <a:ext cx="30900" cy="84325"/>
            </a:xfrm>
            <a:custGeom>
              <a:avLst/>
              <a:gdLst/>
              <a:ahLst/>
              <a:cxnLst/>
              <a:rect l="l" t="t" r="r" b="b"/>
              <a:pathLst>
                <a:path w="1236" h="3373" extrusionOk="0">
                  <a:moveTo>
                    <a:pt x="656" y="1"/>
                  </a:moveTo>
                  <a:cubicBezTo>
                    <a:pt x="643" y="1"/>
                    <a:pt x="635" y="9"/>
                    <a:pt x="635" y="26"/>
                  </a:cubicBezTo>
                  <a:lnTo>
                    <a:pt x="401" y="159"/>
                  </a:lnTo>
                  <a:cubicBezTo>
                    <a:pt x="368" y="159"/>
                    <a:pt x="335" y="193"/>
                    <a:pt x="335" y="226"/>
                  </a:cubicBezTo>
                  <a:cubicBezTo>
                    <a:pt x="335" y="260"/>
                    <a:pt x="301" y="293"/>
                    <a:pt x="301" y="326"/>
                  </a:cubicBezTo>
                  <a:lnTo>
                    <a:pt x="301" y="1093"/>
                  </a:lnTo>
                  <a:lnTo>
                    <a:pt x="101" y="1227"/>
                  </a:lnTo>
                  <a:cubicBezTo>
                    <a:pt x="68" y="1227"/>
                    <a:pt x="68" y="1260"/>
                    <a:pt x="34" y="1294"/>
                  </a:cubicBezTo>
                  <a:cubicBezTo>
                    <a:pt x="34" y="1327"/>
                    <a:pt x="34" y="1360"/>
                    <a:pt x="34" y="1394"/>
                  </a:cubicBezTo>
                  <a:lnTo>
                    <a:pt x="34" y="1727"/>
                  </a:lnTo>
                  <a:cubicBezTo>
                    <a:pt x="1" y="1761"/>
                    <a:pt x="34" y="1794"/>
                    <a:pt x="68" y="1794"/>
                  </a:cubicBezTo>
                  <a:cubicBezTo>
                    <a:pt x="68" y="1811"/>
                    <a:pt x="76" y="1819"/>
                    <a:pt x="84" y="1819"/>
                  </a:cubicBezTo>
                  <a:cubicBezTo>
                    <a:pt x="93" y="1819"/>
                    <a:pt x="101" y="1811"/>
                    <a:pt x="101" y="1794"/>
                  </a:cubicBezTo>
                  <a:lnTo>
                    <a:pt x="335" y="1694"/>
                  </a:lnTo>
                  <a:lnTo>
                    <a:pt x="335" y="2728"/>
                  </a:lnTo>
                  <a:cubicBezTo>
                    <a:pt x="335" y="3028"/>
                    <a:pt x="368" y="3228"/>
                    <a:pt x="468" y="3328"/>
                  </a:cubicBezTo>
                  <a:cubicBezTo>
                    <a:pt x="509" y="3356"/>
                    <a:pt x="562" y="3372"/>
                    <a:pt x="624" y="3372"/>
                  </a:cubicBezTo>
                  <a:cubicBezTo>
                    <a:pt x="712" y="3372"/>
                    <a:pt x="818" y="3340"/>
                    <a:pt x="935" y="3262"/>
                  </a:cubicBezTo>
                  <a:lnTo>
                    <a:pt x="1168" y="3128"/>
                  </a:lnTo>
                  <a:cubicBezTo>
                    <a:pt x="1168" y="3128"/>
                    <a:pt x="1202" y="3095"/>
                    <a:pt x="1202" y="3062"/>
                  </a:cubicBezTo>
                  <a:cubicBezTo>
                    <a:pt x="1235" y="3028"/>
                    <a:pt x="1235" y="2995"/>
                    <a:pt x="1235" y="2961"/>
                  </a:cubicBezTo>
                  <a:lnTo>
                    <a:pt x="1235" y="2628"/>
                  </a:lnTo>
                  <a:cubicBezTo>
                    <a:pt x="1235" y="2628"/>
                    <a:pt x="1235" y="2595"/>
                    <a:pt x="1202" y="2561"/>
                  </a:cubicBezTo>
                  <a:lnTo>
                    <a:pt x="1168" y="2561"/>
                  </a:lnTo>
                  <a:lnTo>
                    <a:pt x="968" y="2661"/>
                  </a:lnTo>
                  <a:cubicBezTo>
                    <a:pt x="911" y="2680"/>
                    <a:pt x="864" y="2700"/>
                    <a:pt x="828" y="2700"/>
                  </a:cubicBezTo>
                  <a:cubicBezTo>
                    <a:pt x="802" y="2700"/>
                    <a:pt x="782" y="2689"/>
                    <a:pt x="768" y="2661"/>
                  </a:cubicBezTo>
                  <a:cubicBezTo>
                    <a:pt x="735" y="2628"/>
                    <a:pt x="701" y="2528"/>
                    <a:pt x="735" y="2461"/>
                  </a:cubicBezTo>
                  <a:lnTo>
                    <a:pt x="701" y="1460"/>
                  </a:lnTo>
                  <a:lnTo>
                    <a:pt x="1135" y="1227"/>
                  </a:lnTo>
                  <a:cubicBezTo>
                    <a:pt x="1168" y="1194"/>
                    <a:pt x="1168" y="1194"/>
                    <a:pt x="1202" y="1160"/>
                  </a:cubicBezTo>
                  <a:cubicBezTo>
                    <a:pt x="1202" y="1127"/>
                    <a:pt x="1202" y="1093"/>
                    <a:pt x="1235" y="1060"/>
                  </a:cubicBezTo>
                  <a:lnTo>
                    <a:pt x="1235" y="727"/>
                  </a:lnTo>
                  <a:cubicBezTo>
                    <a:pt x="1235" y="693"/>
                    <a:pt x="1202" y="660"/>
                    <a:pt x="1202" y="660"/>
                  </a:cubicBezTo>
                  <a:cubicBezTo>
                    <a:pt x="1185" y="643"/>
                    <a:pt x="1168" y="635"/>
                    <a:pt x="1156" y="635"/>
                  </a:cubicBezTo>
                  <a:cubicBezTo>
                    <a:pt x="1143" y="635"/>
                    <a:pt x="1135" y="643"/>
                    <a:pt x="1135" y="660"/>
                  </a:cubicBezTo>
                  <a:lnTo>
                    <a:pt x="701" y="893"/>
                  </a:lnTo>
                  <a:lnTo>
                    <a:pt x="701" y="93"/>
                  </a:lnTo>
                  <a:cubicBezTo>
                    <a:pt x="701" y="59"/>
                    <a:pt x="701" y="26"/>
                    <a:pt x="701" y="26"/>
                  </a:cubicBezTo>
                  <a:cubicBezTo>
                    <a:pt x="685" y="9"/>
                    <a:pt x="668" y="1"/>
                    <a:pt x="656"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04" name="Google Shape;804;p34"/>
            <p:cNvSpPr/>
            <p:nvPr/>
          </p:nvSpPr>
          <p:spPr>
            <a:xfrm>
              <a:off x="2508625" y="1224650"/>
              <a:ext cx="38400" cy="67575"/>
            </a:xfrm>
            <a:custGeom>
              <a:avLst/>
              <a:gdLst/>
              <a:ahLst/>
              <a:cxnLst/>
              <a:rect l="l" t="t" r="r" b="b"/>
              <a:pathLst>
                <a:path w="1536" h="2703" extrusionOk="0">
                  <a:moveTo>
                    <a:pt x="935" y="601"/>
                  </a:moveTo>
                  <a:cubicBezTo>
                    <a:pt x="1001" y="601"/>
                    <a:pt x="1035" y="601"/>
                    <a:pt x="1035" y="634"/>
                  </a:cubicBezTo>
                  <a:cubicBezTo>
                    <a:pt x="1068" y="668"/>
                    <a:pt x="1101" y="701"/>
                    <a:pt x="1101" y="768"/>
                  </a:cubicBezTo>
                  <a:lnTo>
                    <a:pt x="1101" y="901"/>
                  </a:lnTo>
                  <a:lnTo>
                    <a:pt x="401" y="1302"/>
                  </a:lnTo>
                  <a:cubicBezTo>
                    <a:pt x="401" y="1235"/>
                    <a:pt x="401" y="1201"/>
                    <a:pt x="434" y="1135"/>
                  </a:cubicBezTo>
                  <a:cubicBezTo>
                    <a:pt x="434" y="1068"/>
                    <a:pt x="468" y="1001"/>
                    <a:pt x="501" y="968"/>
                  </a:cubicBezTo>
                  <a:cubicBezTo>
                    <a:pt x="534" y="901"/>
                    <a:pt x="568" y="835"/>
                    <a:pt x="601" y="801"/>
                  </a:cubicBezTo>
                  <a:cubicBezTo>
                    <a:pt x="634" y="734"/>
                    <a:pt x="701" y="701"/>
                    <a:pt x="768" y="668"/>
                  </a:cubicBezTo>
                  <a:lnTo>
                    <a:pt x="768" y="634"/>
                  </a:lnTo>
                  <a:cubicBezTo>
                    <a:pt x="801" y="601"/>
                    <a:pt x="868" y="601"/>
                    <a:pt x="935" y="601"/>
                  </a:cubicBezTo>
                  <a:close/>
                  <a:moveTo>
                    <a:pt x="1068" y="1"/>
                  </a:moveTo>
                  <a:cubicBezTo>
                    <a:pt x="968" y="1"/>
                    <a:pt x="868" y="34"/>
                    <a:pt x="768" y="67"/>
                  </a:cubicBezTo>
                  <a:cubicBezTo>
                    <a:pt x="634" y="167"/>
                    <a:pt x="534" y="234"/>
                    <a:pt x="434" y="368"/>
                  </a:cubicBezTo>
                  <a:cubicBezTo>
                    <a:pt x="334" y="501"/>
                    <a:pt x="268" y="634"/>
                    <a:pt x="201" y="768"/>
                  </a:cubicBezTo>
                  <a:cubicBezTo>
                    <a:pt x="134" y="935"/>
                    <a:pt x="67" y="1101"/>
                    <a:pt x="67" y="1268"/>
                  </a:cubicBezTo>
                  <a:cubicBezTo>
                    <a:pt x="1" y="1468"/>
                    <a:pt x="1" y="1635"/>
                    <a:pt x="1" y="1835"/>
                  </a:cubicBezTo>
                  <a:cubicBezTo>
                    <a:pt x="1" y="1969"/>
                    <a:pt x="1" y="2102"/>
                    <a:pt x="34" y="2269"/>
                  </a:cubicBezTo>
                  <a:cubicBezTo>
                    <a:pt x="67" y="2369"/>
                    <a:pt x="101" y="2502"/>
                    <a:pt x="167" y="2569"/>
                  </a:cubicBezTo>
                  <a:cubicBezTo>
                    <a:pt x="234" y="2669"/>
                    <a:pt x="334" y="2703"/>
                    <a:pt x="434" y="2703"/>
                  </a:cubicBezTo>
                  <a:cubicBezTo>
                    <a:pt x="534" y="2703"/>
                    <a:pt x="634" y="2669"/>
                    <a:pt x="735" y="2636"/>
                  </a:cubicBezTo>
                  <a:cubicBezTo>
                    <a:pt x="868" y="2569"/>
                    <a:pt x="968" y="2469"/>
                    <a:pt x="1035" y="2369"/>
                  </a:cubicBezTo>
                  <a:cubicBezTo>
                    <a:pt x="1135" y="2269"/>
                    <a:pt x="1202" y="2169"/>
                    <a:pt x="1268" y="2069"/>
                  </a:cubicBezTo>
                  <a:cubicBezTo>
                    <a:pt x="1335" y="1969"/>
                    <a:pt x="1368" y="1869"/>
                    <a:pt x="1402" y="1802"/>
                  </a:cubicBezTo>
                  <a:cubicBezTo>
                    <a:pt x="1435" y="1735"/>
                    <a:pt x="1435" y="1635"/>
                    <a:pt x="1435" y="1568"/>
                  </a:cubicBezTo>
                  <a:cubicBezTo>
                    <a:pt x="1468" y="1568"/>
                    <a:pt x="1468" y="1535"/>
                    <a:pt x="1435" y="1502"/>
                  </a:cubicBezTo>
                  <a:lnTo>
                    <a:pt x="1402" y="1502"/>
                  </a:lnTo>
                  <a:lnTo>
                    <a:pt x="1135" y="1668"/>
                  </a:lnTo>
                  <a:lnTo>
                    <a:pt x="1068" y="1702"/>
                  </a:lnTo>
                  <a:cubicBezTo>
                    <a:pt x="1068" y="1735"/>
                    <a:pt x="1035" y="1769"/>
                    <a:pt x="1035" y="1802"/>
                  </a:cubicBezTo>
                  <a:cubicBezTo>
                    <a:pt x="1001" y="1835"/>
                    <a:pt x="968" y="1869"/>
                    <a:pt x="935" y="1935"/>
                  </a:cubicBezTo>
                  <a:cubicBezTo>
                    <a:pt x="868" y="1969"/>
                    <a:pt x="835" y="2002"/>
                    <a:pt x="768" y="2035"/>
                  </a:cubicBezTo>
                  <a:cubicBezTo>
                    <a:pt x="735" y="2069"/>
                    <a:pt x="668" y="2102"/>
                    <a:pt x="634" y="2102"/>
                  </a:cubicBezTo>
                  <a:lnTo>
                    <a:pt x="501" y="2102"/>
                  </a:lnTo>
                  <a:cubicBezTo>
                    <a:pt x="468" y="2069"/>
                    <a:pt x="434" y="2035"/>
                    <a:pt x="434" y="2002"/>
                  </a:cubicBezTo>
                  <a:cubicBezTo>
                    <a:pt x="401" y="1935"/>
                    <a:pt x="401" y="1869"/>
                    <a:pt x="401" y="1835"/>
                  </a:cubicBezTo>
                  <a:lnTo>
                    <a:pt x="1435" y="1235"/>
                  </a:lnTo>
                  <a:cubicBezTo>
                    <a:pt x="1468" y="1201"/>
                    <a:pt x="1502" y="1201"/>
                    <a:pt x="1502" y="1168"/>
                  </a:cubicBezTo>
                  <a:cubicBezTo>
                    <a:pt x="1502" y="1135"/>
                    <a:pt x="1535" y="1101"/>
                    <a:pt x="1535" y="1068"/>
                  </a:cubicBezTo>
                  <a:lnTo>
                    <a:pt x="1535" y="835"/>
                  </a:lnTo>
                  <a:cubicBezTo>
                    <a:pt x="1535" y="701"/>
                    <a:pt x="1502" y="568"/>
                    <a:pt x="1468" y="434"/>
                  </a:cubicBezTo>
                  <a:cubicBezTo>
                    <a:pt x="1435" y="301"/>
                    <a:pt x="1402" y="201"/>
                    <a:pt x="1302" y="134"/>
                  </a:cubicBezTo>
                  <a:cubicBezTo>
                    <a:pt x="1268" y="67"/>
                    <a:pt x="1168" y="1"/>
                    <a:pt x="10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05" name="Google Shape;805;p34"/>
            <p:cNvSpPr/>
            <p:nvPr/>
          </p:nvSpPr>
          <p:spPr>
            <a:xfrm>
              <a:off x="2552825" y="1199275"/>
              <a:ext cx="34225" cy="70775"/>
            </a:xfrm>
            <a:custGeom>
              <a:avLst/>
              <a:gdLst/>
              <a:ahLst/>
              <a:cxnLst/>
              <a:rect l="l" t="t" r="r" b="b"/>
              <a:pathLst>
                <a:path w="1369" h="2831" extrusionOk="0">
                  <a:moveTo>
                    <a:pt x="1035" y="0"/>
                  </a:moveTo>
                  <a:cubicBezTo>
                    <a:pt x="1012" y="0"/>
                    <a:pt x="990" y="4"/>
                    <a:pt x="968" y="15"/>
                  </a:cubicBezTo>
                  <a:cubicBezTo>
                    <a:pt x="868" y="15"/>
                    <a:pt x="768" y="48"/>
                    <a:pt x="668" y="115"/>
                  </a:cubicBezTo>
                  <a:cubicBezTo>
                    <a:pt x="568" y="182"/>
                    <a:pt x="501" y="248"/>
                    <a:pt x="401" y="348"/>
                  </a:cubicBezTo>
                  <a:cubicBezTo>
                    <a:pt x="334" y="415"/>
                    <a:pt x="267" y="515"/>
                    <a:pt x="201" y="615"/>
                  </a:cubicBezTo>
                  <a:cubicBezTo>
                    <a:pt x="167" y="715"/>
                    <a:pt x="101" y="849"/>
                    <a:pt x="67" y="949"/>
                  </a:cubicBezTo>
                  <a:cubicBezTo>
                    <a:pt x="34" y="1149"/>
                    <a:pt x="34" y="1316"/>
                    <a:pt x="67" y="1516"/>
                  </a:cubicBezTo>
                  <a:cubicBezTo>
                    <a:pt x="101" y="1583"/>
                    <a:pt x="101" y="1649"/>
                    <a:pt x="167" y="1683"/>
                  </a:cubicBezTo>
                  <a:cubicBezTo>
                    <a:pt x="201" y="1716"/>
                    <a:pt x="234" y="1749"/>
                    <a:pt x="301" y="1783"/>
                  </a:cubicBezTo>
                  <a:lnTo>
                    <a:pt x="534" y="1783"/>
                  </a:lnTo>
                  <a:lnTo>
                    <a:pt x="768" y="1716"/>
                  </a:lnTo>
                  <a:cubicBezTo>
                    <a:pt x="801" y="1716"/>
                    <a:pt x="868" y="1683"/>
                    <a:pt x="901" y="1683"/>
                  </a:cubicBezTo>
                  <a:lnTo>
                    <a:pt x="968" y="1683"/>
                  </a:lnTo>
                  <a:lnTo>
                    <a:pt x="968" y="1749"/>
                  </a:lnTo>
                  <a:cubicBezTo>
                    <a:pt x="968" y="1816"/>
                    <a:pt x="968" y="1850"/>
                    <a:pt x="935" y="1916"/>
                  </a:cubicBezTo>
                  <a:cubicBezTo>
                    <a:pt x="935" y="1950"/>
                    <a:pt x="901" y="1983"/>
                    <a:pt x="868" y="2016"/>
                  </a:cubicBezTo>
                  <a:cubicBezTo>
                    <a:pt x="835" y="2016"/>
                    <a:pt x="801" y="2050"/>
                    <a:pt x="768" y="2083"/>
                  </a:cubicBezTo>
                  <a:cubicBezTo>
                    <a:pt x="734" y="2116"/>
                    <a:pt x="701" y="2116"/>
                    <a:pt x="668" y="2150"/>
                  </a:cubicBezTo>
                  <a:cubicBezTo>
                    <a:pt x="634" y="2183"/>
                    <a:pt x="568" y="2216"/>
                    <a:pt x="501" y="2216"/>
                  </a:cubicBezTo>
                  <a:cubicBezTo>
                    <a:pt x="501" y="2216"/>
                    <a:pt x="468" y="2183"/>
                    <a:pt x="434" y="2183"/>
                  </a:cubicBezTo>
                  <a:lnTo>
                    <a:pt x="368" y="2150"/>
                  </a:lnTo>
                  <a:lnTo>
                    <a:pt x="301" y="2150"/>
                  </a:lnTo>
                  <a:lnTo>
                    <a:pt x="67" y="2283"/>
                  </a:lnTo>
                  <a:cubicBezTo>
                    <a:pt x="34" y="2283"/>
                    <a:pt x="34" y="2317"/>
                    <a:pt x="1" y="2350"/>
                  </a:cubicBezTo>
                  <a:cubicBezTo>
                    <a:pt x="1" y="2383"/>
                    <a:pt x="1" y="2417"/>
                    <a:pt x="1" y="2450"/>
                  </a:cubicBezTo>
                  <a:cubicBezTo>
                    <a:pt x="1" y="2517"/>
                    <a:pt x="1" y="2583"/>
                    <a:pt x="34" y="2650"/>
                  </a:cubicBezTo>
                  <a:cubicBezTo>
                    <a:pt x="67" y="2717"/>
                    <a:pt x="101" y="2750"/>
                    <a:pt x="167" y="2784"/>
                  </a:cubicBezTo>
                  <a:cubicBezTo>
                    <a:pt x="215" y="2807"/>
                    <a:pt x="262" y="2831"/>
                    <a:pt x="321" y="2831"/>
                  </a:cubicBezTo>
                  <a:cubicBezTo>
                    <a:pt x="345" y="2831"/>
                    <a:pt x="372" y="2827"/>
                    <a:pt x="401" y="2817"/>
                  </a:cubicBezTo>
                  <a:cubicBezTo>
                    <a:pt x="501" y="2817"/>
                    <a:pt x="601" y="2784"/>
                    <a:pt x="668" y="2717"/>
                  </a:cubicBezTo>
                  <a:cubicBezTo>
                    <a:pt x="801" y="2650"/>
                    <a:pt x="868" y="2583"/>
                    <a:pt x="968" y="2483"/>
                  </a:cubicBezTo>
                  <a:cubicBezTo>
                    <a:pt x="1068" y="2383"/>
                    <a:pt x="1135" y="2283"/>
                    <a:pt x="1201" y="2183"/>
                  </a:cubicBezTo>
                  <a:cubicBezTo>
                    <a:pt x="1235" y="2083"/>
                    <a:pt x="1302" y="1983"/>
                    <a:pt x="1335" y="1850"/>
                  </a:cubicBezTo>
                  <a:cubicBezTo>
                    <a:pt x="1368" y="1749"/>
                    <a:pt x="1368" y="1649"/>
                    <a:pt x="1368" y="1549"/>
                  </a:cubicBezTo>
                  <a:cubicBezTo>
                    <a:pt x="1368" y="1416"/>
                    <a:pt x="1335" y="1249"/>
                    <a:pt x="1268" y="1149"/>
                  </a:cubicBezTo>
                  <a:cubicBezTo>
                    <a:pt x="1205" y="1086"/>
                    <a:pt x="1128" y="1062"/>
                    <a:pt x="1038" y="1062"/>
                  </a:cubicBezTo>
                  <a:cubicBezTo>
                    <a:pt x="986" y="1062"/>
                    <a:pt x="929" y="1070"/>
                    <a:pt x="868" y="1082"/>
                  </a:cubicBezTo>
                  <a:lnTo>
                    <a:pt x="634" y="1149"/>
                  </a:lnTo>
                  <a:lnTo>
                    <a:pt x="501" y="1149"/>
                  </a:lnTo>
                  <a:cubicBezTo>
                    <a:pt x="468" y="1149"/>
                    <a:pt x="468" y="1116"/>
                    <a:pt x="434" y="1116"/>
                  </a:cubicBezTo>
                  <a:cubicBezTo>
                    <a:pt x="434" y="1082"/>
                    <a:pt x="434" y="1049"/>
                    <a:pt x="434" y="1016"/>
                  </a:cubicBezTo>
                  <a:cubicBezTo>
                    <a:pt x="434" y="949"/>
                    <a:pt x="468" y="882"/>
                    <a:pt x="501" y="849"/>
                  </a:cubicBezTo>
                  <a:cubicBezTo>
                    <a:pt x="568" y="782"/>
                    <a:pt x="601" y="715"/>
                    <a:pt x="668" y="682"/>
                  </a:cubicBezTo>
                  <a:cubicBezTo>
                    <a:pt x="734" y="682"/>
                    <a:pt x="768" y="649"/>
                    <a:pt x="835" y="649"/>
                  </a:cubicBezTo>
                  <a:lnTo>
                    <a:pt x="901" y="649"/>
                  </a:lnTo>
                  <a:lnTo>
                    <a:pt x="935" y="682"/>
                  </a:lnTo>
                  <a:lnTo>
                    <a:pt x="1035" y="682"/>
                  </a:lnTo>
                  <a:lnTo>
                    <a:pt x="1268" y="515"/>
                  </a:lnTo>
                  <a:cubicBezTo>
                    <a:pt x="1268" y="515"/>
                    <a:pt x="1302" y="482"/>
                    <a:pt x="1335" y="449"/>
                  </a:cubicBezTo>
                  <a:cubicBezTo>
                    <a:pt x="1335" y="415"/>
                    <a:pt x="1335" y="382"/>
                    <a:pt x="1335" y="348"/>
                  </a:cubicBezTo>
                  <a:cubicBezTo>
                    <a:pt x="1335" y="282"/>
                    <a:pt x="1335" y="215"/>
                    <a:pt x="1302" y="148"/>
                  </a:cubicBezTo>
                  <a:cubicBezTo>
                    <a:pt x="1268" y="115"/>
                    <a:pt x="1201" y="48"/>
                    <a:pt x="1168" y="15"/>
                  </a:cubicBezTo>
                  <a:cubicBezTo>
                    <a:pt x="1124" y="15"/>
                    <a:pt x="1079" y="0"/>
                    <a:pt x="103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06" name="Google Shape;806;p34"/>
            <p:cNvSpPr/>
            <p:nvPr/>
          </p:nvSpPr>
          <p:spPr>
            <a:xfrm>
              <a:off x="1688875" y="1619650"/>
              <a:ext cx="76750" cy="163075"/>
            </a:xfrm>
            <a:custGeom>
              <a:avLst/>
              <a:gdLst/>
              <a:ahLst/>
              <a:cxnLst/>
              <a:rect l="l" t="t" r="r" b="b"/>
              <a:pathLst>
                <a:path w="3070" h="6523" extrusionOk="0">
                  <a:moveTo>
                    <a:pt x="2881" y="0"/>
                  </a:moveTo>
                  <a:cubicBezTo>
                    <a:pt x="2836" y="0"/>
                    <a:pt x="2786" y="15"/>
                    <a:pt x="2736" y="45"/>
                  </a:cubicBezTo>
                  <a:lnTo>
                    <a:pt x="334" y="1446"/>
                  </a:lnTo>
                  <a:cubicBezTo>
                    <a:pt x="134" y="1580"/>
                    <a:pt x="1" y="1780"/>
                    <a:pt x="1" y="1980"/>
                  </a:cubicBezTo>
                  <a:lnTo>
                    <a:pt x="1" y="6283"/>
                  </a:lnTo>
                  <a:cubicBezTo>
                    <a:pt x="1" y="6430"/>
                    <a:pt x="72" y="6522"/>
                    <a:pt x="189" y="6522"/>
                  </a:cubicBezTo>
                  <a:cubicBezTo>
                    <a:pt x="232" y="6522"/>
                    <a:pt x="281" y="6510"/>
                    <a:pt x="334" y="6483"/>
                  </a:cubicBezTo>
                  <a:lnTo>
                    <a:pt x="2736" y="5116"/>
                  </a:lnTo>
                  <a:cubicBezTo>
                    <a:pt x="2903" y="4982"/>
                    <a:pt x="3036" y="4749"/>
                    <a:pt x="3069" y="4515"/>
                  </a:cubicBezTo>
                  <a:lnTo>
                    <a:pt x="3069" y="245"/>
                  </a:lnTo>
                  <a:cubicBezTo>
                    <a:pt x="3069" y="82"/>
                    <a:pt x="2988" y="0"/>
                    <a:pt x="2881"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07" name="Google Shape;807;p34"/>
            <p:cNvSpPr/>
            <p:nvPr/>
          </p:nvSpPr>
          <p:spPr>
            <a:xfrm>
              <a:off x="3442625" y="658650"/>
              <a:ext cx="55900" cy="71725"/>
            </a:xfrm>
            <a:custGeom>
              <a:avLst/>
              <a:gdLst/>
              <a:ahLst/>
              <a:cxnLst/>
              <a:rect l="l" t="t" r="r" b="b"/>
              <a:pathLst>
                <a:path w="2236" h="2869" extrusionOk="0">
                  <a:moveTo>
                    <a:pt x="1613" y="0"/>
                  </a:moveTo>
                  <a:cubicBezTo>
                    <a:pt x="1460" y="0"/>
                    <a:pt x="1287" y="51"/>
                    <a:pt x="1101" y="158"/>
                  </a:cubicBezTo>
                  <a:cubicBezTo>
                    <a:pt x="434" y="558"/>
                    <a:pt x="34" y="1292"/>
                    <a:pt x="1" y="2059"/>
                  </a:cubicBezTo>
                  <a:cubicBezTo>
                    <a:pt x="1" y="2582"/>
                    <a:pt x="255" y="2868"/>
                    <a:pt x="619" y="2868"/>
                  </a:cubicBezTo>
                  <a:cubicBezTo>
                    <a:pt x="765" y="2868"/>
                    <a:pt x="929" y="2822"/>
                    <a:pt x="1101" y="2726"/>
                  </a:cubicBezTo>
                  <a:cubicBezTo>
                    <a:pt x="1769" y="2293"/>
                    <a:pt x="2169" y="1559"/>
                    <a:pt x="2236" y="792"/>
                  </a:cubicBezTo>
                  <a:cubicBezTo>
                    <a:pt x="2236" y="296"/>
                    <a:pt x="1985" y="0"/>
                    <a:pt x="1613"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08" name="Google Shape;808;p34"/>
            <p:cNvSpPr/>
            <p:nvPr/>
          </p:nvSpPr>
          <p:spPr>
            <a:xfrm>
              <a:off x="3554375" y="593975"/>
              <a:ext cx="55075" cy="72050"/>
            </a:xfrm>
            <a:custGeom>
              <a:avLst/>
              <a:gdLst/>
              <a:ahLst/>
              <a:cxnLst/>
              <a:rect l="l" t="t" r="r" b="b"/>
              <a:pathLst>
                <a:path w="2203" h="2882" extrusionOk="0">
                  <a:moveTo>
                    <a:pt x="1599" y="1"/>
                  </a:moveTo>
                  <a:cubicBezTo>
                    <a:pt x="1451" y="1"/>
                    <a:pt x="1283" y="47"/>
                    <a:pt x="1101" y="143"/>
                  </a:cubicBezTo>
                  <a:cubicBezTo>
                    <a:pt x="434" y="577"/>
                    <a:pt x="34" y="1310"/>
                    <a:pt x="1" y="2078"/>
                  </a:cubicBezTo>
                  <a:cubicBezTo>
                    <a:pt x="1" y="2584"/>
                    <a:pt x="262" y="2881"/>
                    <a:pt x="633" y="2881"/>
                  </a:cubicBezTo>
                  <a:cubicBezTo>
                    <a:pt x="776" y="2881"/>
                    <a:pt x="935" y="2837"/>
                    <a:pt x="1101" y="2745"/>
                  </a:cubicBezTo>
                  <a:cubicBezTo>
                    <a:pt x="1768" y="2311"/>
                    <a:pt x="2169" y="1577"/>
                    <a:pt x="2202" y="810"/>
                  </a:cubicBezTo>
                  <a:cubicBezTo>
                    <a:pt x="2202" y="287"/>
                    <a:pt x="1965" y="1"/>
                    <a:pt x="1599"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09" name="Google Shape;809;p34"/>
            <p:cNvSpPr/>
            <p:nvPr/>
          </p:nvSpPr>
          <p:spPr>
            <a:xfrm>
              <a:off x="3665300" y="529400"/>
              <a:ext cx="55875" cy="72100"/>
            </a:xfrm>
            <a:custGeom>
              <a:avLst/>
              <a:gdLst/>
              <a:ahLst/>
              <a:cxnLst/>
              <a:rect l="l" t="t" r="r" b="b"/>
              <a:pathLst>
                <a:path w="2235" h="2884" extrusionOk="0">
                  <a:moveTo>
                    <a:pt x="1625" y="0"/>
                  </a:moveTo>
                  <a:cubicBezTo>
                    <a:pt x="1476" y="0"/>
                    <a:pt x="1310" y="50"/>
                    <a:pt x="1134" y="157"/>
                  </a:cubicBezTo>
                  <a:cubicBezTo>
                    <a:pt x="467" y="591"/>
                    <a:pt x="67" y="1292"/>
                    <a:pt x="0" y="2092"/>
                  </a:cubicBezTo>
                  <a:cubicBezTo>
                    <a:pt x="0" y="2588"/>
                    <a:pt x="251" y="2883"/>
                    <a:pt x="622" y="2883"/>
                  </a:cubicBezTo>
                  <a:cubicBezTo>
                    <a:pt x="775" y="2883"/>
                    <a:pt x="949" y="2833"/>
                    <a:pt x="1134" y="2726"/>
                  </a:cubicBezTo>
                  <a:cubicBezTo>
                    <a:pt x="1801" y="2292"/>
                    <a:pt x="2202" y="1592"/>
                    <a:pt x="2235" y="791"/>
                  </a:cubicBezTo>
                  <a:cubicBezTo>
                    <a:pt x="2235" y="295"/>
                    <a:pt x="1984" y="0"/>
                    <a:pt x="1625"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10" name="Google Shape;810;p34"/>
            <p:cNvSpPr/>
            <p:nvPr/>
          </p:nvSpPr>
          <p:spPr>
            <a:xfrm>
              <a:off x="1687200" y="2018550"/>
              <a:ext cx="32550" cy="49850"/>
            </a:xfrm>
            <a:custGeom>
              <a:avLst/>
              <a:gdLst/>
              <a:ahLst/>
              <a:cxnLst/>
              <a:rect l="l" t="t" r="r" b="b"/>
              <a:pathLst>
                <a:path w="1302" h="1994" extrusionOk="0">
                  <a:moveTo>
                    <a:pt x="1202" y="1"/>
                  </a:moveTo>
                  <a:cubicBezTo>
                    <a:pt x="1168" y="34"/>
                    <a:pt x="1135" y="67"/>
                    <a:pt x="1102" y="101"/>
                  </a:cubicBezTo>
                  <a:lnTo>
                    <a:pt x="1" y="1669"/>
                  </a:lnTo>
                  <a:lnTo>
                    <a:pt x="1102" y="1969"/>
                  </a:lnTo>
                  <a:cubicBezTo>
                    <a:pt x="1118" y="1985"/>
                    <a:pt x="1135" y="1994"/>
                    <a:pt x="1152" y="1994"/>
                  </a:cubicBezTo>
                  <a:cubicBezTo>
                    <a:pt x="1168" y="1994"/>
                    <a:pt x="1185" y="1985"/>
                    <a:pt x="1202" y="1969"/>
                  </a:cubicBezTo>
                  <a:cubicBezTo>
                    <a:pt x="1235" y="1969"/>
                    <a:pt x="1268" y="1902"/>
                    <a:pt x="1268" y="1869"/>
                  </a:cubicBezTo>
                  <a:cubicBezTo>
                    <a:pt x="1302" y="1835"/>
                    <a:pt x="1302" y="1769"/>
                    <a:pt x="1302" y="1735"/>
                  </a:cubicBezTo>
                  <a:cubicBezTo>
                    <a:pt x="1302" y="1702"/>
                    <a:pt x="1302" y="1669"/>
                    <a:pt x="1302" y="1635"/>
                  </a:cubicBezTo>
                  <a:cubicBezTo>
                    <a:pt x="1302" y="1635"/>
                    <a:pt x="1268" y="1602"/>
                    <a:pt x="1235" y="1602"/>
                  </a:cubicBezTo>
                  <a:lnTo>
                    <a:pt x="501" y="1402"/>
                  </a:lnTo>
                  <a:lnTo>
                    <a:pt x="1235" y="334"/>
                  </a:lnTo>
                  <a:cubicBezTo>
                    <a:pt x="1268" y="301"/>
                    <a:pt x="1302" y="268"/>
                    <a:pt x="1302" y="201"/>
                  </a:cubicBezTo>
                  <a:cubicBezTo>
                    <a:pt x="1302" y="167"/>
                    <a:pt x="1302" y="134"/>
                    <a:pt x="1302" y="101"/>
                  </a:cubicBezTo>
                  <a:cubicBezTo>
                    <a:pt x="1302" y="67"/>
                    <a:pt x="1302" y="34"/>
                    <a:pt x="126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11" name="Google Shape;811;p34"/>
            <p:cNvSpPr/>
            <p:nvPr/>
          </p:nvSpPr>
          <p:spPr>
            <a:xfrm>
              <a:off x="1728075" y="2000825"/>
              <a:ext cx="24200" cy="56125"/>
            </a:xfrm>
            <a:custGeom>
              <a:avLst/>
              <a:gdLst/>
              <a:ahLst/>
              <a:cxnLst/>
              <a:rect l="l" t="t" r="r" b="b"/>
              <a:pathLst>
                <a:path w="968" h="2245" extrusionOk="0">
                  <a:moveTo>
                    <a:pt x="680" y="1"/>
                  </a:moveTo>
                  <a:cubicBezTo>
                    <a:pt x="626" y="1"/>
                    <a:pt x="567" y="26"/>
                    <a:pt x="501" y="76"/>
                  </a:cubicBezTo>
                  <a:cubicBezTo>
                    <a:pt x="434" y="109"/>
                    <a:pt x="367" y="176"/>
                    <a:pt x="301" y="209"/>
                  </a:cubicBezTo>
                  <a:cubicBezTo>
                    <a:pt x="201" y="309"/>
                    <a:pt x="100" y="443"/>
                    <a:pt x="34" y="543"/>
                  </a:cubicBezTo>
                  <a:lnTo>
                    <a:pt x="34" y="843"/>
                  </a:lnTo>
                  <a:cubicBezTo>
                    <a:pt x="0" y="876"/>
                    <a:pt x="34" y="943"/>
                    <a:pt x="67" y="977"/>
                  </a:cubicBezTo>
                  <a:lnTo>
                    <a:pt x="134" y="977"/>
                  </a:lnTo>
                  <a:cubicBezTo>
                    <a:pt x="167" y="943"/>
                    <a:pt x="201" y="910"/>
                    <a:pt x="234" y="876"/>
                  </a:cubicBezTo>
                  <a:cubicBezTo>
                    <a:pt x="234" y="810"/>
                    <a:pt x="267" y="743"/>
                    <a:pt x="267" y="676"/>
                  </a:cubicBezTo>
                  <a:lnTo>
                    <a:pt x="267" y="643"/>
                  </a:lnTo>
                  <a:cubicBezTo>
                    <a:pt x="301" y="543"/>
                    <a:pt x="401" y="476"/>
                    <a:pt x="501" y="409"/>
                  </a:cubicBezTo>
                  <a:cubicBezTo>
                    <a:pt x="534" y="393"/>
                    <a:pt x="567" y="384"/>
                    <a:pt x="597" y="384"/>
                  </a:cubicBezTo>
                  <a:cubicBezTo>
                    <a:pt x="626" y="384"/>
                    <a:pt x="651" y="393"/>
                    <a:pt x="668" y="409"/>
                  </a:cubicBezTo>
                  <a:cubicBezTo>
                    <a:pt x="734" y="443"/>
                    <a:pt x="734" y="510"/>
                    <a:pt x="734" y="576"/>
                  </a:cubicBezTo>
                  <a:cubicBezTo>
                    <a:pt x="734" y="643"/>
                    <a:pt x="701" y="743"/>
                    <a:pt x="668" y="810"/>
                  </a:cubicBezTo>
                  <a:cubicBezTo>
                    <a:pt x="601" y="943"/>
                    <a:pt x="467" y="1077"/>
                    <a:pt x="367" y="1210"/>
                  </a:cubicBezTo>
                  <a:lnTo>
                    <a:pt x="367" y="1377"/>
                  </a:lnTo>
                  <a:cubicBezTo>
                    <a:pt x="367" y="1444"/>
                    <a:pt x="367" y="1510"/>
                    <a:pt x="401" y="1544"/>
                  </a:cubicBezTo>
                  <a:cubicBezTo>
                    <a:pt x="401" y="1560"/>
                    <a:pt x="409" y="1569"/>
                    <a:pt x="422" y="1569"/>
                  </a:cubicBezTo>
                  <a:cubicBezTo>
                    <a:pt x="434" y="1569"/>
                    <a:pt x="451" y="1560"/>
                    <a:pt x="467" y="1544"/>
                  </a:cubicBezTo>
                  <a:cubicBezTo>
                    <a:pt x="501" y="1544"/>
                    <a:pt x="534" y="1510"/>
                    <a:pt x="534" y="1477"/>
                  </a:cubicBezTo>
                  <a:cubicBezTo>
                    <a:pt x="567" y="1410"/>
                    <a:pt x="567" y="1343"/>
                    <a:pt x="601" y="1310"/>
                  </a:cubicBezTo>
                  <a:cubicBezTo>
                    <a:pt x="701" y="1177"/>
                    <a:pt x="801" y="1043"/>
                    <a:pt x="901" y="876"/>
                  </a:cubicBezTo>
                  <a:cubicBezTo>
                    <a:pt x="934" y="743"/>
                    <a:pt x="968" y="610"/>
                    <a:pt x="968" y="476"/>
                  </a:cubicBezTo>
                  <a:cubicBezTo>
                    <a:pt x="968" y="343"/>
                    <a:pt x="934" y="176"/>
                    <a:pt x="834" y="76"/>
                  </a:cubicBezTo>
                  <a:cubicBezTo>
                    <a:pt x="784" y="26"/>
                    <a:pt x="734" y="1"/>
                    <a:pt x="680" y="1"/>
                  </a:cubicBezTo>
                  <a:close/>
                  <a:moveTo>
                    <a:pt x="547" y="1819"/>
                  </a:moveTo>
                  <a:cubicBezTo>
                    <a:pt x="526" y="1819"/>
                    <a:pt x="501" y="1827"/>
                    <a:pt x="467" y="1844"/>
                  </a:cubicBezTo>
                  <a:cubicBezTo>
                    <a:pt x="434" y="1877"/>
                    <a:pt x="367" y="1911"/>
                    <a:pt x="334" y="1977"/>
                  </a:cubicBezTo>
                  <a:cubicBezTo>
                    <a:pt x="334" y="2011"/>
                    <a:pt x="301" y="2077"/>
                    <a:pt x="301" y="2144"/>
                  </a:cubicBezTo>
                  <a:cubicBezTo>
                    <a:pt x="301" y="2177"/>
                    <a:pt x="334" y="2211"/>
                    <a:pt x="367" y="2244"/>
                  </a:cubicBezTo>
                  <a:cubicBezTo>
                    <a:pt x="367" y="2244"/>
                    <a:pt x="401" y="2244"/>
                    <a:pt x="467" y="2211"/>
                  </a:cubicBezTo>
                  <a:cubicBezTo>
                    <a:pt x="534" y="2177"/>
                    <a:pt x="567" y="2144"/>
                    <a:pt x="601" y="2111"/>
                  </a:cubicBezTo>
                  <a:cubicBezTo>
                    <a:pt x="634" y="2044"/>
                    <a:pt x="634" y="2011"/>
                    <a:pt x="634" y="1944"/>
                  </a:cubicBezTo>
                  <a:cubicBezTo>
                    <a:pt x="634" y="1911"/>
                    <a:pt x="634" y="1877"/>
                    <a:pt x="601" y="1844"/>
                  </a:cubicBezTo>
                  <a:cubicBezTo>
                    <a:pt x="584" y="1827"/>
                    <a:pt x="567" y="1819"/>
                    <a:pt x="547" y="1819"/>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12" name="Google Shape;812;p34"/>
            <p:cNvSpPr/>
            <p:nvPr/>
          </p:nvSpPr>
          <p:spPr>
            <a:xfrm>
              <a:off x="1758100" y="1989375"/>
              <a:ext cx="32550" cy="53175"/>
            </a:xfrm>
            <a:custGeom>
              <a:avLst/>
              <a:gdLst/>
              <a:ahLst/>
              <a:cxnLst/>
              <a:rect l="l" t="t" r="r" b="b"/>
              <a:pathLst>
                <a:path w="1302" h="2127" extrusionOk="0">
                  <a:moveTo>
                    <a:pt x="1201" y="0"/>
                  </a:moveTo>
                  <a:cubicBezTo>
                    <a:pt x="1168" y="0"/>
                    <a:pt x="1134" y="0"/>
                    <a:pt x="1068" y="34"/>
                  </a:cubicBezTo>
                  <a:lnTo>
                    <a:pt x="868" y="167"/>
                  </a:lnTo>
                  <a:cubicBezTo>
                    <a:pt x="834" y="167"/>
                    <a:pt x="767" y="234"/>
                    <a:pt x="734" y="267"/>
                  </a:cubicBezTo>
                  <a:cubicBezTo>
                    <a:pt x="734" y="334"/>
                    <a:pt x="701" y="367"/>
                    <a:pt x="701" y="434"/>
                  </a:cubicBezTo>
                  <a:cubicBezTo>
                    <a:pt x="701" y="467"/>
                    <a:pt x="734" y="501"/>
                    <a:pt x="767" y="534"/>
                  </a:cubicBezTo>
                  <a:lnTo>
                    <a:pt x="634" y="801"/>
                  </a:lnTo>
                  <a:lnTo>
                    <a:pt x="501" y="701"/>
                  </a:lnTo>
                  <a:cubicBezTo>
                    <a:pt x="534" y="634"/>
                    <a:pt x="567" y="567"/>
                    <a:pt x="567" y="501"/>
                  </a:cubicBezTo>
                  <a:cubicBezTo>
                    <a:pt x="567" y="467"/>
                    <a:pt x="567" y="434"/>
                    <a:pt x="534" y="400"/>
                  </a:cubicBezTo>
                  <a:cubicBezTo>
                    <a:pt x="517" y="384"/>
                    <a:pt x="501" y="375"/>
                    <a:pt x="480" y="375"/>
                  </a:cubicBezTo>
                  <a:cubicBezTo>
                    <a:pt x="459" y="375"/>
                    <a:pt x="434" y="384"/>
                    <a:pt x="401" y="400"/>
                  </a:cubicBezTo>
                  <a:lnTo>
                    <a:pt x="200" y="534"/>
                  </a:lnTo>
                  <a:cubicBezTo>
                    <a:pt x="167" y="534"/>
                    <a:pt x="100" y="601"/>
                    <a:pt x="100" y="634"/>
                  </a:cubicBezTo>
                  <a:cubicBezTo>
                    <a:pt x="67" y="667"/>
                    <a:pt x="67" y="734"/>
                    <a:pt x="67" y="767"/>
                  </a:cubicBezTo>
                  <a:cubicBezTo>
                    <a:pt x="34" y="801"/>
                    <a:pt x="67" y="867"/>
                    <a:pt x="67" y="867"/>
                  </a:cubicBezTo>
                  <a:lnTo>
                    <a:pt x="167" y="867"/>
                  </a:lnTo>
                  <a:lnTo>
                    <a:pt x="467" y="1101"/>
                  </a:lnTo>
                  <a:lnTo>
                    <a:pt x="134" y="1768"/>
                  </a:lnTo>
                  <a:cubicBezTo>
                    <a:pt x="100" y="1768"/>
                    <a:pt x="67" y="1801"/>
                    <a:pt x="34" y="1868"/>
                  </a:cubicBezTo>
                  <a:cubicBezTo>
                    <a:pt x="34" y="1902"/>
                    <a:pt x="0" y="1935"/>
                    <a:pt x="0" y="2002"/>
                  </a:cubicBezTo>
                  <a:cubicBezTo>
                    <a:pt x="0" y="2035"/>
                    <a:pt x="34" y="2068"/>
                    <a:pt x="34" y="2102"/>
                  </a:cubicBezTo>
                  <a:cubicBezTo>
                    <a:pt x="50" y="2118"/>
                    <a:pt x="67" y="2127"/>
                    <a:pt x="88" y="2127"/>
                  </a:cubicBezTo>
                  <a:cubicBezTo>
                    <a:pt x="109" y="2127"/>
                    <a:pt x="134" y="2118"/>
                    <a:pt x="167" y="2102"/>
                  </a:cubicBezTo>
                  <a:lnTo>
                    <a:pt x="434" y="1968"/>
                  </a:lnTo>
                  <a:cubicBezTo>
                    <a:pt x="467" y="1935"/>
                    <a:pt x="501" y="1902"/>
                    <a:pt x="534" y="1835"/>
                  </a:cubicBezTo>
                  <a:cubicBezTo>
                    <a:pt x="567" y="1801"/>
                    <a:pt x="567" y="1735"/>
                    <a:pt x="567" y="1701"/>
                  </a:cubicBezTo>
                  <a:cubicBezTo>
                    <a:pt x="567" y="1668"/>
                    <a:pt x="567" y="1635"/>
                    <a:pt x="567" y="1601"/>
                  </a:cubicBezTo>
                  <a:cubicBezTo>
                    <a:pt x="534" y="1568"/>
                    <a:pt x="534" y="1568"/>
                    <a:pt x="501" y="1568"/>
                  </a:cubicBezTo>
                  <a:lnTo>
                    <a:pt x="667" y="1268"/>
                  </a:lnTo>
                  <a:lnTo>
                    <a:pt x="834" y="1401"/>
                  </a:lnTo>
                  <a:cubicBezTo>
                    <a:pt x="801" y="1401"/>
                    <a:pt x="767" y="1435"/>
                    <a:pt x="767" y="1501"/>
                  </a:cubicBezTo>
                  <a:cubicBezTo>
                    <a:pt x="734" y="1535"/>
                    <a:pt x="734" y="1568"/>
                    <a:pt x="734" y="1601"/>
                  </a:cubicBezTo>
                  <a:cubicBezTo>
                    <a:pt x="734" y="1635"/>
                    <a:pt x="734" y="1701"/>
                    <a:pt x="767" y="1735"/>
                  </a:cubicBezTo>
                  <a:cubicBezTo>
                    <a:pt x="801" y="1735"/>
                    <a:pt x="834" y="1735"/>
                    <a:pt x="901" y="1701"/>
                  </a:cubicBezTo>
                  <a:lnTo>
                    <a:pt x="1134" y="1568"/>
                  </a:lnTo>
                  <a:cubicBezTo>
                    <a:pt x="1201" y="1535"/>
                    <a:pt x="1234" y="1501"/>
                    <a:pt x="1268" y="1435"/>
                  </a:cubicBezTo>
                  <a:cubicBezTo>
                    <a:pt x="1301" y="1401"/>
                    <a:pt x="1301" y="1334"/>
                    <a:pt x="1301" y="1301"/>
                  </a:cubicBezTo>
                  <a:cubicBezTo>
                    <a:pt x="1301" y="1234"/>
                    <a:pt x="1301" y="1201"/>
                    <a:pt x="1268" y="1201"/>
                  </a:cubicBezTo>
                  <a:cubicBezTo>
                    <a:pt x="1251" y="1184"/>
                    <a:pt x="1243" y="1176"/>
                    <a:pt x="1230" y="1176"/>
                  </a:cubicBezTo>
                  <a:cubicBezTo>
                    <a:pt x="1218" y="1176"/>
                    <a:pt x="1201" y="1184"/>
                    <a:pt x="1168" y="1201"/>
                  </a:cubicBezTo>
                  <a:lnTo>
                    <a:pt x="834" y="934"/>
                  </a:lnTo>
                  <a:lnTo>
                    <a:pt x="1101" y="367"/>
                  </a:lnTo>
                  <a:cubicBezTo>
                    <a:pt x="1134" y="334"/>
                    <a:pt x="1168" y="300"/>
                    <a:pt x="1201" y="267"/>
                  </a:cubicBezTo>
                  <a:cubicBezTo>
                    <a:pt x="1234" y="200"/>
                    <a:pt x="1234" y="167"/>
                    <a:pt x="1234" y="134"/>
                  </a:cubicBezTo>
                  <a:cubicBezTo>
                    <a:pt x="1234" y="67"/>
                    <a:pt x="1234" y="34"/>
                    <a:pt x="1201"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13" name="Google Shape;813;p34"/>
            <p:cNvSpPr/>
            <p:nvPr/>
          </p:nvSpPr>
          <p:spPr>
            <a:xfrm>
              <a:off x="1792275" y="1970400"/>
              <a:ext cx="35050" cy="54150"/>
            </a:xfrm>
            <a:custGeom>
              <a:avLst/>
              <a:gdLst/>
              <a:ahLst/>
              <a:cxnLst/>
              <a:rect l="l" t="t" r="r" b="b"/>
              <a:pathLst>
                <a:path w="1402" h="2166" extrusionOk="0">
                  <a:moveTo>
                    <a:pt x="1068" y="0"/>
                  </a:moveTo>
                  <a:cubicBezTo>
                    <a:pt x="1035" y="0"/>
                    <a:pt x="1002" y="9"/>
                    <a:pt x="968" y="25"/>
                  </a:cubicBezTo>
                  <a:cubicBezTo>
                    <a:pt x="902" y="59"/>
                    <a:pt x="868" y="92"/>
                    <a:pt x="835" y="159"/>
                  </a:cubicBezTo>
                  <a:cubicBezTo>
                    <a:pt x="801" y="192"/>
                    <a:pt x="768" y="259"/>
                    <a:pt x="735" y="326"/>
                  </a:cubicBezTo>
                  <a:cubicBezTo>
                    <a:pt x="701" y="292"/>
                    <a:pt x="668" y="259"/>
                    <a:pt x="635" y="259"/>
                  </a:cubicBezTo>
                  <a:cubicBezTo>
                    <a:pt x="601" y="259"/>
                    <a:pt x="568" y="259"/>
                    <a:pt x="535" y="292"/>
                  </a:cubicBezTo>
                  <a:cubicBezTo>
                    <a:pt x="501" y="292"/>
                    <a:pt x="468" y="326"/>
                    <a:pt x="435" y="392"/>
                  </a:cubicBezTo>
                  <a:cubicBezTo>
                    <a:pt x="401" y="426"/>
                    <a:pt x="368" y="492"/>
                    <a:pt x="334" y="559"/>
                  </a:cubicBezTo>
                  <a:lnTo>
                    <a:pt x="334" y="459"/>
                  </a:lnTo>
                  <a:lnTo>
                    <a:pt x="134" y="592"/>
                  </a:lnTo>
                  <a:cubicBezTo>
                    <a:pt x="101" y="592"/>
                    <a:pt x="68" y="659"/>
                    <a:pt x="34" y="692"/>
                  </a:cubicBezTo>
                  <a:cubicBezTo>
                    <a:pt x="1" y="726"/>
                    <a:pt x="1" y="793"/>
                    <a:pt x="1" y="859"/>
                  </a:cubicBezTo>
                  <a:cubicBezTo>
                    <a:pt x="1" y="893"/>
                    <a:pt x="1" y="926"/>
                    <a:pt x="34" y="959"/>
                  </a:cubicBezTo>
                  <a:cubicBezTo>
                    <a:pt x="51" y="976"/>
                    <a:pt x="68" y="984"/>
                    <a:pt x="84" y="984"/>
                  </a:cubicBezTo>
                  <a:cubicBezTo>
                    <a:pt x="101" y="984"/>
                    <a:pt x="118" y="976"/>
                    <a:pt x="134" y="959"/>
                  </a:cubicBezTo>
                  <a:lnTo>
                    <a:pt x="134" y="1793"/>
                  </a:lnTo>
                  <a:cubicBezTo>
                    <a:pt x="101" y="1793"/>
                    <a:pt x="68" y="1827"/>
                    <a:pt x="34" y="1893"/>
                  </a:cubicBezTo>
                  <a:cubicBezTo>
                    <a:pt x="1" y="1927"/>
                    <a:pt x="1" y="1993"/>
                    <a:pt x="1" y="2027"/>
                  </a:cubicBezTo>
                  <a:cubicBezTo>
                    <a:pt x="1" y="2060"/>
                    <a:pt x="1" y="2127"/>
                    <a:pt x="34" y="2127"/>
                  </a:cubicBezTo>
                  <a:cubicBezTo>
                    <a:pt x="48" y="2155"/>
                    <a:pt x="62" y="2165"/>
                    <a:pt x="77" y="2165"/>
                  </a:cubicBezTo>
                  <a:cubicBezTo>
                    <a:pt x="96" y="2165"/>
                    <a:pt x="115" y="2146"/>
                    <a:pt x="134" y="2127"/>
                  </a:cubicBezTo>
                  <a:lnTo>
                    <a:pt x="368" y="2027"/>
                  </a:lnTo>
                  <a:cubicBezTo>
                    <a:pt x="401" y="1993"/>
                    <a:pt x="435" y="1960"/>
                    <a:pt x="468" y="1893"/>
                  </a:cubicBezTo>
                  <a:cubicBezTo>
                    <a:pt x="501" y="1860"/>
                    <a:pt x="501" y="1827"/>
                    <a:pt x="501" y="1760"/>
                  </a:cubicBezTo>
                  <a:cubicBezTo>
                    <a:pt x="501" y="1727"/>
                    <a:pt x="501" y="1693"/>
                    <a:pt x="468" y="1660"/>
                  </a:cubicBezTo>
                  <a:cubicBezTo>
                    <a:pt x="451" y="1643"/>
                    <a:pt x="435" y="1635"/>
                    <a:pt x="418" y="1635"/>
                  </a:cubicBezTo>
                  <a:cubicBezTo>
                    <a:pt x="401" y="1635"/>
                    <a:pt x="384" y="1643"/>
                    <a:pt x="368" y="1660"/>
                  </a:cubicBezTo>
                  <a:lnTo>
                    <a:pt x="368" y="959"/>
                  </a:lnTo>
                  <a:cubicBezTo>
                    <a:pt x="401" y="893"/>
                    <a:pt x="435" y="826"/>
                    <a:pt x="468" y="759"/>
                  </a:cubicBezTo>
                  <a:cubicBezTo>
                    <a:pt x="468" y="726"/>
                    <a:pt x="501" y="692"/>
                    <a:pt x="535" y="659"/>
                  </a:cubicBezTo>
                  <a:lnTo>
                    <a:pt x="601" y="659"/>
                  </a:lnTo>
                  <a:cubicBezTo>
                    <a:pt x="601" y="692"/>
                    <a:pt x="601" y="726"/>
                    <a:pt x="601" y="759"/>
                  </a:cubicBezTo>
                  <a:lnTo>
                    <a:pt x="601" y="1893"/>
                  </a:lnTo>
                  <a:lnTo>
                    <a:pt x="801" y="1760"/>
                  </a:lnTo>
                  <a:cubicBezTo>
                    <a:pt x="868" y="1727"/>
                    <a:pt x="902" y="1693"/>
                    <a:pt x="935" y="1660"/>
                  </a:cubicBezTo>
                  <a:cubicBezTo>
                    <a:pt x="935" y="1593"/>
                    <a:pt x="968" y="1560"/>
                    <a:pt x="968" y="1493"/>
                  </a:cubicBezTo>
                  <a:cubicBezTo>
                    <a:pt x="968" y="1460"/>
                    <a:pt x="935" y="1426"/>
                    <a:pt x="935" y="1393"/>
                  </a:cubicBezTo>
                  <a:cubicBezTo>
                    <a:pt x="918" y="1376"/>
                    <a:pt x="902" y="1368"/>
                    <a:pt x="881" y="1368"/>
                  </a:cubicBezTo>
                  <a:cubicBezTo>
                    <a:pt x="860" y="1368"/>
                    <a:pt x="835" y="1376"/>
                    <a:pt x="801" y="1393"/>
                  </a:cubicBezTo>
                  <a:lnTo>
                    <a:pt x="801" y="692"/>
                  </a:lnTo>
                  <a:cubicBezTo>
                    <a:pt x="835" y="626"/>
                    <a:pt x="868" y="559"/>
                    <a:pt x="902" y="492"/>
                  </a:cubicBezTo>
                  <a:cubicBezTo>
                    <a:pt x="935" y="459"/>
                    <a:pt x="968" y="426"/>
                    <a:pt x="1002" y="392"/>
                  </a:cubicBezTo>
                  <a:lnTo>
                    <a:pt x="1035" y="392"/>
                  </a:lnTo>
                  <a:lnTo>
                    <a:pt x="1035" y="492"/>
                  </a:lnTo>
                  <a:lnTo>
                    <a:pt x="1035" y="1593"/>
                  </a:lnTo>
                  <a:lnTo>
                    <a:pt x="1268" y="1493"/>
                  </a:lnTo>
                  <a:cubicBezTo>
                    <a:pt x="1302" y="1460"/>
                    <a:pt x="1369" y="1426"/>
                    <a:pt x="1369" y="1360"/>
                  </a:cubicBezTo>
                  <a:cubicBezTo>
                    <a:pt x="1402" y="1326"/>
                    <a:pt x="1402" y="1260"/>
                    <a:pt x="1402" y="1226"/>
                  </a:cubicBezTo>
                  <a:cubicBezTo>
                    <a:pt x="1402" y="1193"/>
                    <a:pt x="1402" y="1159"/>
                    <a:pt x="1369" y="1126"/>
                  </a:cubicBezTo>
                  <a:cubicBezTo>
                    <a:pt x="1369" y="1109"/>
                    <a:pt x="1360" y="1101"/>
                    <a:pt x="1343" y="1101"/>
                  </a:cubicBezTo>
                  <a:cubicBezTo>
                    <a:pt x="1327" y="1101"/>
                    <a:pt x="1302" y="1109"/>
                    <a:pt x="1268" y="1126"/>
                  </a:cubicBezTo>
                  <a:lnTo>
                    <a:pt x="1268" y="326"/>
                  </a:lnTo>
                  <a:cubicBezTo>
                    <a:pt x="1302" y="225"/>
                    <a:pt x="1235" y="125"/>
                    <a:pt x="1168" y="25"/>
                  </a:cubicBezTo>
                  <a:cubicBezTo>
                    <a:pt x="1135" y="9"/>
                    <a:pt x="1102" y="0"/>
                    <a:pt x="10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14" name="Google Shape;814;p34"/>
            <p:cNvSpPr/>
            <p:nvPr/>
          </p:nvSpPr>
          <p:spPr>
            <a:xfrm>
              <a:off x="1830650" y="1938500"/>
              <a:ext cx="26700" cy="63200"/>
            </a:xfrm>
            <a:custGeom>
              <a:avLst/>
              <a:gdLst/>
              <a:ahLst/>
              <a:cxnLst/>
              <a:rect l="l" t="t" r="r" b="b"/>
              <a:pathLst>
                <a:path w="1068" h="2528" extrusionOk="0">
                  <a:moveTo>
                    <a:pt x="667" y="0"/>
                  </a:moveTo>
                  <a:lnTo>
                    <a:pt x="234" y="234"/>
                  </a:lnTo>
                  <a:cubicBezTo>
                    <a:pt x="200" y="234"/>
                    <a:pt x="134" y="267"/>
                    <a:pt x="134" y="334"/>
                  </a:cubicBezTo>
                  <a:cubicBezTo>
                    <a:pt x="100" y="367"/>
                    <a:pt x="100" y="434"/>
                    <a:pt x="100" y="467"/>
                  </a:cubicBezTo>
                  <a:cubicBezTo>
                    <a:pt x="67" y="501"/>
                    <a:pt x="100" y="567"/>
                    <a:pt x="134" y="601"/>
                  </a:cubicBezTo>
                  <a:cubicBezTo>
                    <a:pt x="134" y="612"/>
                    <a:pt x="141" y="616"/>
                    <a:pt x="152" y="616"/>
                  </a:cubicBezTo>
                  <a:cubicBezTo>
                    <a:pt x="174" y="616"/>
                    <a:pt x="212" y="601"/>
                    <a:pt x="234" y="601"/>
                  </a:cubicBezTo>
                  <a:lnTo>
                    <a:pt x="434" y="467"/>
                  </a:lnTo>
                  <a:lnTo>
                    <a:pt x="434" y="2002"/>
                  </a:lnTo>
                  <a:lnTo>
                    <a:pt x="167" y="2135"/>
                  </a:lnTo>
                  <a:cubicBezTo>
                    <a:pt x="100" y="2169"/>
                    <a:pt x="67" y="2202"/>
                    <a:pt x="34" y="2269"/>
                  </a:cubicBezTo>
                  <a:cubicBezTo>
                    <a:pt x="0" y="2302"/>
                    <a:pt x="0" y="2369"/>
                    <a:pt x="0" y="2402"/>
                  </a:cubicBezTo>
                  <a:cubicBezTo>
                    <a:pt x="0" y="2435"/>
                    <a:pt x="0" y="2469"/>
                    <a:pt x="34" y="2502"/>
                  </a:cubicBezTo>
                  <a:cubicBezTo>
                    <a:pt x="50" y="2519"/>
                    <a:pt x="67" y="2527"/>
                    <a:pt x="88" y="2527"/>
                  </a:cubicBezTo>
                  <a:cubicBezTo>
                    <a:pt x="109" y="2527"/>
                    <a:pt x="134" y="2519"/>
                    <a:pt x="167" y="2502"/>
                  </a:cubicBezTo>
                  <a:lnTo>
                    <a:pt x="934" y="2069"/>
                  </a:lnTo>
                  <a:cubicBezTo>
                    <a:pt x="968" y="2035"/>
                    <a:pt x="1001" y="2002"/>
                    <a:pt x="1034" y="1935"/>
                  </a:cubicBezTo>
                  <a:cubicBezTo>
                    <a:pt x="1068" y="1902"/>
                    <a:pt x="1068" y="1868"/>
                    <a:pt x="1068" y="1802"/>
                  </a:cubicBezTo>
                  <a:cubicBezTo>
                    <a:pt x="1068" y="1768"/>
                    <a:pt x="1068" y="1735"/>
                    <a:pt x="1034" y="1702"/>
                  </a:cubicBezTo>
                  <a:cubicBezTo>
                    <a:pt x="1018" y="1685"/>
                    <a:pt x="1001" y="1677"/>
                    <a:pt x="984" y="1677"/>
                  </a:cubicBezTo>
                  <a:cubicBezTo>
                    <a:pt x="968" y="1677"/>
                    <a:pt x="951" y="1685"/>
                    <a:pt x="934" y="1702"/>
                  </a:cubicBezTo>
                  <a:lnTo>
                    <a:pt x="667" y="1868"/>
                  </a:lnTo>
                  <a:lnTo>
                    <a:pt x="667"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15" name="Google Shape;815;p34"/>
            <p:cNvSpPr/>
            <p:nvPr/>
          </p:nvSpPr>
          <p:spPr>
            <a:xfrm>
              <a:off x="1895700" y="1908350"/>
              <a:ext cx="34200" cy="49350"/>
            </a:xfrm>
            <a:custGeom>
              <a:avLst/>
              <a:gdLst/>
              <a:ahLst/>
              <a:cxnLst/>
              <a:rect l="l" t="t" r="r" b="b"/>
              <a:pathLst>
                <a:path w="1368" h="1974" extrusionOk="0">
                  <a:moveTo>
                    <a:pt x="1292" y="0"/>
                  </a:moveTo>
                  <a:cubicBezTo>
                    <a:pt x="1273" y="0"/>
                    <a:pt x="1254" y="20"/>
                    <a:pt x="1234" y="39"/>
                  </a:cubicBezTo>
                  <a:lnTo>
                    <a:pt x="901" y="206"/>
                  </a:lnTo>
                  <a:cubicBezTo>
                    <a:pt x="867" y="239"/>
                    <a:pt x="834" y="272"/>
                    <a:pt x="801" y="339"/>
                  </a:cubicBezTo>
                  <a:cubicBezTo>
                    <a:pt x="767" y="372"/>
                    <a:pt x="767" y="406"/>
                    <a:pt x="767" y="472"/>
                  </a:cubicBezTo>
                  <a:cubicBezTo>
                    <a:pt x="767" y="539"/>
                    <a:pt x="801" y="573"/>
                    <a:pt x="801" y="573"/>
                  </a:cubicBezTo>
                  <a:cubicBezTo>
                    <a:pt x="810" y="582"/>
                    <a:pt x="820" y="586"/>
                    <a:pt x="831" y="586"/>
                  </a:cubicBezTo>
                  <a:cubicBezTo>
                    <a:pt x="856" y="586"/>
                    <a:pt x="887" y="563"/>
                    <a:pt x="934" y="539"/>
                  </a:cubicBezTo>
                  <a:lnTo>
                    <a:pt x="934" y="539"/>
                  </a:lnTo>
                  <a:lnTo>
                    <a:pt x="701" y="1473"/>
                  </a:lnTo>
                  <a:lnTo>
                    <a:pt x="434" y="839"/>
                  </a:lnTo>
                  <a:cubicBezTo>
                    <a:pt x="467" y="806"/>
                    <a:pt x="501" y="773"/>
                    <a:pt x="567" y="739"/>
                  </a:cubicBezTo>
                  <a:cubicBezTo>
                    <a:pt x="601" y="673"/>
                    <a:pt x="601" y="606"/>
                    <a:pt x="601" y="539"/>
                  </a:cubicBezTo>
                  <a:cubicBezTo>
                    <a:pt x="601" y="506"/>
                    <a:pt x="601" y="472"/>
                    <a:pt x="567" y="439"/>
                  </a:cubicBezTo>
                  <a:cubicBezTo>
                    <a:pt x="567" y="422"/>
                    <a:pt x="551" y="414"/>
                    <a:pt x="530" y="414"/>
                  </a:cubicBezTo>
                  <a:cubicBezTo>
                    <a:pt x="509" y="414"/>
                    <a:pt x="484" y="422"/>
                    <a:pt x="467" y="439"/>
                  </a:cubicBezTo>
                  <a:lnTo>
                    <a:pt x="167" y="639"/>
                  </a:lnTo>
                  <a:cubicBezTo>
                    <a:pt x="100" y="639"/>
                    <a:pt x="67" y="673"/>
                    <a:pt x="34" y="739"/>
                  </a:cubicBezTo>
                  <a:cubicBezTo>
                    <a:pt x="34" y="773"/>
                    <a:pt x="0" y="839"/>
                    <a:pt x="0" y="873"/>
                  </a:cubicBezTo>
                  <a:cubicBezTo>
                    <a:pt x="0" y="939"/>
                    <a:pt x="0" y="973"/>
                    <a:pt x="34" y="1006"/>
                  </a:cubicBezTo>
                  <a:cubicBezTo>
                    <a:pt x="45" y="1017"/>
                    <a:pt x="56" y="1021"/>
                    <a:pt x="68" y="1021"/>
                  </a:cubicBezTo>
                  <a:cubicBezTo>
                    <a:pt x="93" y="1021"/>
                    <a:pt x="122" y="1006"/>
                    <a:pt x="167" y="1006"/>
                  </a:cubicBezTo>
                  <a:lnTo>
                    <a:pt x="200" y="1006"/>
                  </a:lnTo>
                  <a:lnTo>
                    <a:pt x="567" y="1974"/>
                  </a:lnTo>
                  <a:lnTo>
                    <a:pt x="801" y="1840"/>
                  </a:lnTo>
                  <a:lnTo>
                    <a:pt x="1201" y="406"/>
                  </a:lnTo>
                  <a:lnTo>
                    <a:pt x="1234" y="406"/>
                  </a:lnTo>
                  <a:cubicBezTo>
                    <a:pt x="1268" y="372"/>
                    <a:pt x="1301" y="339"/>
                    <a:pt x="1334" y="272"/>
                  </a:cubicBezTo>
                  <a:cubicBezTo>
                    <a:pt x="1368" y="239"/>
                    <a:pt x="1368" y="172"/>
                    <a:pt x="1368" y="139"/>
                  </a:cubicBezTo>
                  <a:cubicBezTo>
                    <a:pt x="1368" y="106"/>
                    <a:pt x="1368" y="72"/>
                    <a:pt x="1334" y="39"/>
                  </a:cubicBezTo>
                  <a:cubicBezTo>
                    <a:pt x="1320" y="11"/>
                    <a:pt x="1306" y="0"/>
                    <a:pt x="129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16" name="Google Shape;816;p34"/>
            <p:cNvSpPr/>
            <p:nvPr/>
          </p:nvSpPr>
          <p:spPr>
            <a:xfrm>
              <a:off x="1932375" y="1893475"/>
              <a:ext cx="30050" cy="45250"/>
            </a:xfrm>
            <a:custGeom>
              <a:avLst/>
              <a:gdLst/>
              <a:ahLst/>
              <a:cxnLst/>
              <a:rect l="l" t="t" r="r" b="b"/>
              <a:pathLst>
                <a:path w="1202" h="1810" extrusionOk="0">
                  <a:moveTo>
                    <a:pt x="768" y="400"/>
                  </a:moveTo>
                  <a:cubicBezTo>
                    <a:pt x="835" y="434"/>
                    <a:pt x="902" y="500"/>
                    <a:pt x="935" y="567"/>
                  </a:cubicBezTo>
                  <a:lnTo>
                    <a:pt x="234" y="934"/>
                  </a:lnTo>
                  <a:cubicBezTo>
                    <a:pt x="268" y="834"/>
                    <a:pt x="334" y="734"/>
                    <a:pt x="368" y="634"/>
                  </a:cubicBezTo>
                  <a:cubicBezTo>
                    <a:pt x="435" y="567"/>
                    <a:pt x="501" y="500"/>
                    <a:pt x="568" y="434"/>
                  </a:cubicBezTo>
                  <a:cubicBezTo>
                    <a:pt x="635" y="400"/>
                    <a:pt x="701" y="400"/>
                    <a:pt x="768" y="400"/>
                  </a:cubicBezTo>
                  <a:close/>
                  <a:moveTo>
                    <a:pt x="868" y="0"/>
                  </a:moveTo>
                  <a:cubicBezTo>
                    <a:pt x="768" y="0"/>
                    <a:pt x="668" y="33"/>
                    <a:pt x="601" y="67"/>
                  </a:cubicBezTo>
                  <a:cubicBezTo>
                    <a:pt x="435" y="200"/>
                    <a:pt x="268" y="367"/>
                    <a:pt x="168" y="534"/>
                  </a:cubicBezTo>
                  <a:cubicBezTo>
                    <a:pt x="68" y="767"/>
                    <a:pt x="1" y="1001"/>
                    <a:pt x="1" y="1234"/>
                  </a:cubicBezTo>
                  <a:cubicBezTo>
                    <a:pt x="1" y="1434"/>
                    <a:pt x="34" y="1601"/>
                    <a:pt x="168" y="1735"/>
                  </a:cubicBezTo>
                  <a:cubicBezTo>
                    <a:pt x="218" y="1785"/>
                    <a:pt x="276" y="1810"/>
                    <a:pt x="347" y="1810"/>
                  </a:cubicBezTo>
                  <a:cubicBezTo>
                    <a:pt x="418" y="1810"/>
                    <a:pt x="501" y="1785"/>
                    <a:pt x="601" y="1735"/>
                  </a:cubicBezTo>
                  <a:cubicBezTo>
                    <a:pt x="701" y="1668"/>
                    <a:pt x="835" y="1568"/>
                    <a:pt x="902" y="1501"/>
                  </a:cubicBezTo>
                  <a:cubicBezTo>
                    <a:pt x="1002" y="1434"/>
                    <a:pt x="1068" y="1334"/>
                    <a:pt x="1135" y="1234"/>
                  </a:cubicBezTo>
                  <a:cubicBezTo>
                    <a:pt x="1168" y="1201"/>
                    <a:pt x="1168" y="1168"/>
                    <a:pt x="1168" y="1101"/>
                  </a:cubicBezTo>
                  <a:cubicBezTo>
                    <a:pt x="1168" y="1067"/>
                    <a:pt x="1168" y="1034"/>
                    <a:pt x="1135" y="1001"/>
                  </a:cubicBezTo>
                  <a:lnTo>
                    <a:pt x="1068" y="1001"/>
                  </a:lnTo>
                  <a:cubicBezTo>
                    <a:pt x="1002" y="1034"/>
                    <a:pt x="968" y="1067"/>
                    <a:pt x="935" y="1101"/>
                  </a:cubicBezTo>
                  <a:cubicBezTo>
                    <a:pt x="835" y="1201"/>
                    <a:pt x="735" y="1301"/>
                    <a:pt x="601" y="1368"/>
                  </a:cubicBezTo>
                  <a:cubicBezTo>
                    <a:pt x="552" y="1417"/>
                    <a:pt x="486" y="1448"/>
                    <a:pt x="427" y="1448"/>
                  </a:cubicBezTo>
                  <a:cubicBezTo>
                    <a:pt x="406" y="1448"/>
                    <a:pt x="386" y="1443"/>
                    <a:pt x="368" y="1434"/>
                  </a:cubicBezTo>
                  <a:cubicBezTo>
                    <a:pt x="301" y="1401"/>
                    <a:pt x="268" y="1368"/>
                    <a:pt x="234" y="1301"/>
                  </a:cubicBezTo>
                  <a:lnTo>
                    <a:pt x="1168" y="767"/>
                  </a:lnTo>
                  <a:lnTo>
                    <a:pt x="1202" y="600"/>
                  </a:lnTo>
                  <a:cubicBezTo>
                    <a:pt x="1202" y="500"/>
                    <a:pt x="1168" y="400"/>
                    <a:pt x="1168" y="300"/>
                  </a:cubicBezTo>
                  <a:cubicBezTo>
                    <a:pt x="1135" y="234"/>
                    <a:pt x="1102" y="133"/>
                    <a:pt x="1035" y="67"/>
                  </a:cubicBezTo>
                  <a:cubicBezTo>
                    <a:pt x="968" y="33"/>
                    <a:pt x="935" y="0"/>
                    <a:pt x="8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17" name="Google Shape;817;p34"/>
            <p:cNvSpPr/>
            <p:nvPr/>
          </p:nvSpPr>
          <p:spPr>
            <a:xfrm>
              <a:off x="1967400" y="1870325"/>
              <a:ext cx="30050" cy="52975"/>
            </a:xfrm>
            <a:custGeom>
              <a:avLst/>
              <a:gdLst/>
              <a:ahLst/>
              <a:cxnLst/>
              <a:rect l="l" t="t" r="r" b="b"/>
              <a:pathLst>
                <a:path w="1202" h="2119" extrusionOk="0">
                  <a:moveTo>
                    <a:pt x="1018" y="0"/>
                  </a:moveTo>
                  <a:cubicBezTo>
                    <a:pt x="977" y="0"/>
                    <a:pt x="935" y="9"/>
                    <a:pt x="902" y="25"/>
                  </a:cubicBezTo>
                  <a:cubicBezTo>
                    <a:pt x="835" y="59"/>
                    <a:pt x="801" y="125"/>
                    <a:pt x="768" y="159"/>
                  </a:cubicBezTo>
                  <a:cubicBezTo>
                    <a:pt x="668" y="259"/>
                    <a:pt x="601" y="392"/>
                    <a:pt x="535" y="492"/>
                  </a:cubicBezTo>
                  <a:lnTo>
                    <a:pt x="535" y="292"/>
                  </a:lnTo>
                  <a:lnTo>
                    <a:pt x="234" y="526"/>
                  </a:lnTo>
                  <a:cubicBezTo>
                    <a:pt x="168" y="526"/>
                    <a:pt x="134" y="592"/>
                    <a:pt x="101" y="626"/>
                  </a:cubicBezTo>
                  <a:cubicBezTo>
                    <a:pt x="68" y="659"/>
                    <a:pt x="68" y="726"/>
                    <a:pt x="68" y="759"/>
                  </a:cubicBezTo>
                  <a:cubicBezTo>
                    <a:pt x="68" y="826"/>
                    <a:pt x="68" y="859"/>
                    <a:pt x="101" y="893"/>
                  </a:cubicBezTo>
                  <a:cubicBezTo>
                    <a:pt x="134" y="893"/>
                    <a:pt x="168" y="893"/>
                    <a:pt x="234" y="859"/>
                  </a:cubicBezTo>
                  <a:lnTo>
                    <a:pt x="301" y="826"/>
                  </a:lnTo>
                  <a:lnTo>
                    <a:pt x="301" y="1660"/>
                  </a:lnTo>
                  <a:lnTo>
                    <a:pt x="168" y="1727"/>
                  </a:lnTo>
                  <a:cubicBezTo>
                    <a:pt x="134" y="1760"/>
                    <a:pt x="68" y="1793"/>
                    <a:pt x="68" y="1860"/>
                  </a:cubicBezTo>
                  <a:cubicBezTo>
                    <a:pt x="34" y="1893"/>
                    <a:pt x="1" y="1927"/>
                    <a:pt x="34" y="1993"/>
                  </a:cubicBezTo>
                  <a:cubicBezTo>
                    <a:pt x="1" y="2027"/>
                    <a:pt x="34" y="2060"/>
                    <a:pt x="68" y="2094"/>
                  </a:cubicBezTo>
                  <a:cubicBezTo>
                    <a:pt x="68" y="2110"/>
                    <a:pt x="84" y="2119"/>
                    <a:pt x="105" y="2119"/>
                  </a:cubicBezTo>
                  <a:cubicBezTo>
                    <a:pt x="126" y="2119"/>
                    <a:pt x="151" y="2110"/>
                    <a:pt x="168" y="2094"/>
                  </a:cubicBezTo>
                  <a:lnTo>
                    <a:pt x="868" y="1693"/>
                  </a:lnTo>
                  <a:cubicBezTo>
                    <a:pt x="902" y="1660"/>
                    <a:pt x="935" y="1627"/>
                    <a:pt x="968" y="1593"/>
                  </a:cubicBezTo>
                  <a:cubicBezTo>
                    <a:pt x="1002" y="1526"/>
                    <a:pt x="1002" y="1493"/>
                    <a:pt x="1002" y="1426"/>
                  </a:cubicBezTo>
                  <a:cubicBezTo>
                    <a:pt x="1002" y="1393"/>
                    <a:pt x="1002" y="1360"/>
                    <a:pt x="968" y="1326"/>
                  </a:cubicBezTo>
                  <a:cubicBezTo>
                    <a:pt x="952" y="1310"/>
                    <a:pt x="935" y="1301"/>
                    <a:pt x="918" y="1301"/>
                  </a:cubicBezTo>
                  <a:cubicBezTo>
                    <a:pt x="902" y="1301"/>
                    <a:pt x="885" y="1310"/>
                    <a:pt x="868" y="1326"/>
                  </a:cubicBezTo>
                  <a:lnTo>
                    <a:pt x="535" y="1526"/>
                  </a:lnTo>
                  <a:lnTo>
                    <a:pt x="535" y="993"/>
                  </a:lnTo>
                  <a:cubicBezTo>
                    <a:pt x="635" y="826"/>
                    <a:pt x="701" y="693"/>
                    <a:pt x="768" y="592"/>
                  </a:cubicBezTo>
                  <a:cubicBezTo>
                    <a:pt x="801" y="526"/>
                    <a:pt x="868" y="459"/>
                    <a:pt x="902" y="392"/>
                  </a:cubicBezTo>
                  <a:lnTo>
                    <a:pt x="1002" y="392"/>
                  </a:lnTo>
                  <a:cubicBezTo>
                    <a:pt x="1018" y="409"/>
                    <a:pt x="1035" y="417"/>
                    <a:pt x="1047" y="417"/>
                  </a:cubicBezTo>
                  <a:cubicBezTo>
                    <a:pt x="1060" y="417"/>
                    <a:pt x="1068" y="409"/>
                    <a:pt x="1068" y="392"/>
                  </a:cubicBezTo>
                  <a:cubicBezTo>
                    <a:pt x="1102" y="359"/>
                    <a:pt x="1135" y="326"/>
                    <a:pt x="1168" y="292"/>
                  </a:cubicBezTo>
                  <a:cubicBezTo>
                    <a:pt x="1202" y="259"/>
                    <a:pt x="1202" y="192"/>
                    <a:pt x="1202" y="159"/>
                  </a:cubicBezTo>
                  <a:cubicBezTo>
                    <a:pt x="1202" y="92"/>
                    <a:pt x="1168" y="59"/>
                    <a:pt x="1135" y="25"/>
                  </a:cubicBezTo>
                  <a:cubicBezTo>
                    <a:pt x="1102" y="9"/>
                    <a:pt x="1060" y="0"/>
                    <a:pt x="101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18" name="Google Shape;818;p34"/>
            <p:cNvSpPr/>
            <p:nvPr/>
          </p:nvSpPr>
          <p:spPr>
            <a:xfrm>
              <a:off x="2003275" y="1851975"/>
              <a:ext cx="25875" cy="49650"/>
            </a:xfrm>
            <a:custGeom>
              <a:avLst/>
              <a:gdLst/>
              <a:ahLst/>
              <a:cxnLst/>
              <a:rect l="l" t="t" r="r" b="b"/>
              <a:pathLst>
                <a:path w="1035" h="1986" extrusionOk="0">
                  <a:moveTo>
                    <a:pt x="913" y="1"/>
                  </a:moveTo>
                  <a:cubicBezTo>
                    <a:pt x="901" y="1"/>
                    <a:pt x="884" y="9"/>
                    <a:pt x="868" y="26"/>
                  </a:cubicBezTo>
                  <a:lnTo>
                    <a:pt x="834" y="59"/>
                  </a:lnTo>
                  <a:cubicBezTo>
                    <a:pt x="834" y="59"/>
                    <a:pt x="801" y="92"/>
                    <a:pt x="801" y="92"/>
                  </a:cubicBezTo>
                  <a:lnTo>
                    <a:pt x="667" y="92"/>
                  </a:lnTo>
                  <a:cubicBezTo>
                    <a:pt x="601" y="126"/>
                    <a:pt x="567" y="126"/>
                    <a:pt x="501" y="159"/>
                  </a:cubicBezTo>
                  <a:cubicBezTo>
                    <a:pt x="367" y="259"/>
                    <a:pt x="234" y="392"/>
                    <a:pt x="134" y="559"/>
                  </a:cubicBezTo>
                  <a:cubicBezTo>
                    <a:pt x="67" y="659"/>
                    <a:pt x="34" y="793"/>
                    <a:pt x="34" y="926"/>
                  </a:cubicBezTo>
                  <a:cubicBezTo>
                    <a:pt x="34" y="1026"/>
                    <a:pt x="67" y="1093"/>
                    <a:pt x="134" y="1160"/>
                  </a:cubicBezTo>
                  <a:cubicBezTo>
                    <a:pt x="159" y="1185"/>
                    <a:pt x="189" y="1196"/>
                    <a:pt x="228" y="1196"/>
                  </a:cubicBezTo>
                  <a:cubicBezTo>
                    <a:pt x="291" y="1196"/>
                    <a:pt x="377" y="1168"/>
                    <a:pt x="501" y="1126"/>
                  </a:cubicBezTo>
                  <a:cubicBezTo>
                    <a:pt x="567" y="1093"/>
                    <a:pt x="667" y="1060"/>
                    <a:pt x="734" y="1060"/>
                  </a:cubicBezTo>
                  <a:cubicBezTo>
                    <a:pt x="801" y="1060"/>
                    <a:pt x="801" y="1093"/>
                    <a:pt x="801" y="1160"/>
                  </a:cubicBezTo>
                  <a:cubicBezTo>
                    <a:pt x="801" y="1193"/>
                    <a:pt x="767" y="1226"/>
                    <a:pt x="767" y="1260"/>
                  </a:cubicBezTo>
                  <a:cubicBezTo>
                    <a:pt x="701" y="1326"/>
                    <a:pt x="601" y="1393"/>
                    <a:pt x="501" y="1460"/>
                  </a:cubicBezTo>
                  <a:cubicBezTo>
                    <a:pt x="467" y="1493"/>
                    <a:pt x="401" y="1527"/>
                    <a:pt x="334" y="1527"/>
                  </a:cubicBezTo>
                  <a:cubicBezTo>
                    <a:pt x="300" y="1527"/>
                    <a:pt x="267" y="1527"/>
                    <a:pt x="234" y="1493"/>
                  </a:cubicBezTo>
                  <a:cubicBezTo>
                    <a:pt x="234" y="1460"/>
                    <a:pt x="200" y="1427"/>
                    <a:pt x="167" y="1393"/>
                  </a:cubicBezTo>
                  <a:lnTo>
                    <a:pt x="100" y="1393"/>
                  </a:lnTo>
                  <a:cubicBezTo>
                    <a:pt x="67" y="1427"/>
                    <a:pt x="34" y="1460"/>
                    <a:pt x="34" y="1493"/>
                  </a:cubicBezTo>
                  <a:cubicBezTo>
                    <a:pt x="0" y="1560"/>
                    <a:pt x="0" y="1627"/>
                    <a:pt x="0" y="1693"/>
                  </a:cubicBezTo>
                  <a:lnTo>
                    <a:pt x="0" y="1827"/>
                  </a:lnTo>
                  <a:cubicBezTo>
                    <a:pt x="0" y="1860"/>
                    <a:pt x="0" y="1927"/>
                    <a:pt x="34" y="1960"/>
                  </a:cubicBezTo>
                  <a:cubicBezTo>
                    <a:pt x="34" y="1977"/>
                    <a:pt x="42" y="1985"/>
                    <a:pt x="54" y="1985"/>
                  </a:cubicBezTo>
                  <a:cubicBezTo>
                    <a:pt x="67" y="1985"/>
                    <a:pt x="84" y="1977"/>
                    <a:pt x="100" y="1960"/>
                  </a:cubicBezTo>
                  <a:cubicBezTo>
                    <a:pt x="134" y="1960"/>
                    <a:pt x="134" y="1960"/>
                    <a:pt x="134" y="1927"/>
                  </a:cubicBezTo>
                  <a:cubicBezTo>
                    <a:pt x="167" y="1927"/>
                    <a:pt x="167" y="1894"/>
                    <a:pt x="200" y="1894"/>
                  </a:cubicBezTo>
                  <a:lnTo>
                    <a:pt x="334" y="1894"/>
                  </a:lnTo>
                  <a:cubicBezTo>
                    <a:pt x="401" y="1860"/>
                    <a:pt x="467" y="1860"/>
                    <a:pt x="534" y="1827"/>
                  </a:cubicBezTo>
                  <a:cubicBezTo>
                    <a:pt x="701" y="1727"/>
                    <a:pt x="834" y="1560"/>
                    <a:pt x="934" y="1393"/>
                  </a:cubicBezTo>
                  <a:cubicBezTo>
                    <a:pt x="1001" y="1293"/>
                    <a:pt x="1034" y="1160"/>
                    <a:pt x="1034" y="1026"/>
                  </a:cubicBezTo>
                  <a:cubicBezTo>
                    <a:pt x="1034" y="926"/>
                    <a:pt x="1034" y="859"/>
                    <a:pt x="968" y="793"/>
                  </a:cubicBezTo>
                  <a:cubicBezTo>
                    <a:pt x="934" y="726"/>
                    <a:pt x="868" y="693"/>
                    <a:pt x="801" y="693"/>
                  </a:cubicBezTo>
                  <a:cubicBezTo>
                    <a:pt x="701" y="726"/>
                    <a:pt x="601" y="759"/>
                    <a:pt x="501" y="793"/>
                  </a:cubicBezTo>
                  <a:cubicBezTo>
                    <a:pt x="434" y="826"/>
                    <a:pt x="401" y="826"/>
                    <a:pt x="334" y="826"/>
                  </a:cubicBezTo>
                  <a:cubicBezTo>
                    <a:pt x="300" y="826"/>
                    <a:pt x="267" y="793"/>
                    <a:pt x="267" y="793"/>
                  </a:cubicBezTo>
                  <a:cubicBezTo>
                    <a:pt x="300" y="759"/>
                    <a:pt x="300" y="726"/>
                    <a:pt x="300" y="693"/>
                  </a:cubicBezTo>
                  <a:cubicBezTo>
                    <a:pt x="367" y="626"/>
                    <a:pt x="434" y="559"/>
                    <a:pt x="534" y="526"/>
                  </a:cubicBezTo>
                  <a:cubicBezTo>
                    <a:pt x="567" y="493"/>
                    <a:pt x="601" y="459"/>
                    <a:pt x="667" y="459"/>
                  </a:cubicBezTo>
                  <a:lnTo>
                    <a:pt x="767" y="459"/>
                  </a:lnTo>
                  <a:cubicBezTo>
                    <a:pt x="767" y="493"/>
                    <a:pt x="767" y="526"/>
                    <a:pt x="801" y="559"/>
                  </a:cubicBezTo>
                  <a:lnTo>
                    <a:pt x="868" y="559"/>
                  </a:lnTo>
                  <a:cubicBezTo>
                    <a:pt x="934" y="526"/>
                    <a:pt x="968" y="459"/>
                    <a:pt x="968" y="426"/>
                  </a:cubicBezTo>
                  <a:cubicBezTo>
                    <a:pt x="1001" y="359"/>
                    <a:pt x="1001" y="326"/>
                    <a:pt x="968" y="259"/>
                  </a:cubicBezTo>
                  <a:lnTo>
                    <a:pt x="968" y="159"/>
                  </a:lnTo>
                  <a:cubicBezTo>
                    <a:pt x="1001" y="126"/>
                    <a:pt x="968" y="59"/>
                    <a:pt x="934" y="26"/>
                  </a:cubicBezTo>
                  <a:cubicBezTo>
                    <a:pt x="934" y="9"/>
                    <a:pt x="926" y="1"/>
                    <a:pt x="913"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19" name="Google Shape;819;p34"/>
            <p:cNvSpPr/>
            <p:nvPr/>
          </p:nvSpPr>
          <p:spPr>
            <a:xfrm>
              <a:off x="2037450" y="1819250"/>
              <a:ext cx="26725" cy="62350"/>
            </a:xfrm>
            <a:custGeom>
              <a:avLst/>
              <a:gdLst/>
              <a:ahLst/>
              <a:cxnLst/>
              <a:rect l="l" t="t" r="r" b="b"/>
              <a:pathLst>
                <a:path w="1069" h="2494" extrusionOk="0">
                  <a:moveTo>
                    <a:pt x="635" y="0"/>
                  </a:moveTo>
                  <a:lnTo>
                    <a:pt x="368" y="167"/>
                  </a:lnTo>
                  <a:lnTo>
                    <a:pt x="368" y="534"/>
                  </a:lnTo>
                  <a:lnTo>
                    <a:pt x="635" y="367"/>
                  </a:lnTo>
                  <a:lnTo>
                    <a:pt x="635" y="0"/>
                  </a:lnTo>
                  <a:close/>
                  <a:moveTo>
                    <a:pt x="668" y="634"/>
                  </a:moveTo>
                  <a:lnTo>
                    <a:pt x="234" y="868"/>
                  </a:lnTo>
                  <a:cubicBezTo>
                    <a:pt x="201" y="901"/>
                    <a:pt x="168" y="934"/>
                    <a:pt x="134" y="968"/>
                  </a:cubicBezTo>
                  <a:cubicBezTo>
                    <a:pt x="101" y="1034"/>
                    <a:pt x="101" y="1068"/>
                    <a:pt x="101" y="1134"/>
                  </a:cubicBezTo>
                  <a:cubicBezTo>
                    <a:pt x="101" y="1168"/>
                    <a:pt x="101" y="1201"/>
                    <a:pt x="134" y="1234"/>
                  </a:cubicBezTo>
                  <a:cubicBezTo>
                    <a:pt x="151" y="1251"/>
                    <a:pt x="168" y="1260"/>
                    <a:pt x="184" y="1260"/>
                  </a:cubicBezTo>
                  <a:cubicBezTo>
                    <a:pt x="201" y="1260"/>
                    <a:pt x="218" y="1251"/>
                    <a:pt x="234" y="1234"/>
                  </a:cubicBezTo>
                  <a:lnTo>
                    <a:pt x="435" y="1101"/>
                  </a:lnTo>
                  <a:lnTo>
                    <a:pt x="435" y="1935"/>
                  </a:lnTo>
                  <a:lnTo>
                    <a:pt x="168" y="2102"/>
                  </a:lnTo>
                  <a:cubicBezTo>
                    <a:pt x="101" y="2135"/>
                    <a:pt x="68" y="2168"/>
                    <a:pt x="34" y="2235"/>
                  </a:cubicBezTo>
                  <a:cubicBezTo>
                    <a:pt x="1" y="2269"/>
                    <a:pt x="1" y="2302"/>
                    <a:pt x="1" y="2369"/>
                  </a:cubicBezTo>
                  <a:cubicBezTo>
                    <a:pt x="1" y="2402"/>
                    <a:pt x="1" y="2435"/>
                    <a:pt x="34" y="2469"/>
                  </a:cubicBezTo>
                  <a:cubicBezTo>
                    <a:pt x="51" y="2485"/>
                    <a:pt x="68" y="2494"/>
                    <a:pt x="88" y="2494"/>
                  </a:cubicBezTo>
                  <a:cubicBezTo>
                    <a:pt x="109" y="2494"/>
                    <a:pt x="134" y="2485"/>
                    <a:pt x="168" y="2469"/>
                  </a:cubicBezTo>
                  <a:lnTo>
                    <a:pt x="935" y="2035"/>
                  </a:lnTo>
                  <a:cubicBezTo>
                    <a:pt x="968" y="2002"/>
                    <a:pt x="1002" y="1968"/>
                    <a:pt x="1035" y="1902"/>
                  </a:cubicBezTo>
                  <a:cubicBezTo>
                    <a:pt x="1068" y="1868"/>
                    <a:pt x="1068" y="1835"/>
                    <a:pt x="1068" y="1768"/>
                  </a:cubicBezTo>
                  <a:cubicBezTo>
                    <a:pt x="1068" y="1735"/>
                    <a:pt x="1068" y="1701"/>
                    <a:pt x="1035" y="1668"/>
                  </a:cubicBezTo>
                  <a:cubicBezTo>
                    <a:pt x="1035" y="1654"/>
                    <a:pt x="1023" y="1646"/>
                    <a:pt x="1008" y="1646"/>
                  </a:cubicBezTo>
                  <a:cubicBezTo>
                    <a:pt x="985" y="1646"/>
                    <a:pt x="954" y="1662"/>
                    <a:pt x="935" y="1701"/>
                  </a:cubicBezTo>
                  <a:lnTo>
                    <a:pt x="668" y="1835"/>
                  </a:lnTo>
                  <a:lnTo>
                    <a:pt x="668" y="634"/>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20" name="Google Shape;820;p34"/>
            <p:cNvSpPr/>
            <p:nvPr/>
          </p:nvSpPr>
          <p:spPr>
            <a:xfrm>
              <a:off x="2070825" y="1813900"/>
              <a:ext cx="29200" cy="44075"/>
            </a:xfrm>
            <a:custGeom>
              <a:avLst/>
              <a:gdLst/>
              <a:ahLst/>
              <a:cxnLst/>
              <a:rect l="l" t="t" r="r" b="b"/>
              <a:pathLst>
                <a:path w="1168" h="1763" extrusionOk="0">
                  <a:moveTo>
                    <a:pt x="699" y="378"/>
                  </a:moveTo>
                  <a:cubicBezTo>
                    <a:pt x="759" y="378"/>
                    <a:pt x="826" y="407"/>
                    <a:pt x="867" y="448"/>
                  </a:cubicBezTo>
                  <a:cubicBezTo>
                    <a:pt x="934" y="548"/>
                    <a:pt x="968" y="615"/>
                    <a:pt x="934" y="715"/>
                  </a:cubicBezTo>
                  <a:cubicBezTo>
                    <a:pt x="934" y="848"/>
                    <a:pt x="901" y="981"/>
                    <a:pt x="834" y="1115"/>
                  </a:cubicBezTo>
                  <a:cubicBezTo>
                    <a:pt x="801" y="1215"/>
                    <a:pt x="701" y="1315"/>
                    <a:pt x="601" y="1382"/>
                  </a:cubicBezTo>
                  <a:cubicBezTo>
                    <a:pt x="551" y="1415"/>
                    <a:pt x="501" y="1432"/>
                    <a:pt x="455" y="1432"/>
                  </a:cubicBezTo>
                  <a:cubicBezTo>
                    <a:pt x="409" y="1432"/>
                    <a:pt x="367" y="1415"/>
                    <a:pt x="334" y="1382"/>
                  </a:cubicBezTo>
                  <a:cubicBezTo>
                    <a:pt x="267" y="1315"/>
                    <a:pt x="234" y="1248"/>
                    <a:pt x="234" y="1148"/>
                  </a:cubicBezTo>
                  <a:cubicBezTo>
                    <a:pt x="234" y="1015"/>
                    <a:pt x="267" y="848"/>
                    <a:pt x="334" y="715"/>
                  </a:cubicBezTo>
                  <a:cubicBezTo>
                    <a:pt x="400" y="615"/>
                    <a:pt x="467" y="514"/>
                    <a:pt x="601" y="414"/>
                  </a:cubicBezTo>
                  <a:cubicBezTo>
                    <a:pt x="626" y="389"/>
                    <a:pt x="661" y="378"/>
                    <a:pt x="699" y="378"/>
                  </a:cubicBezTo>
                  <a:close/>
                  <a:moveTo>
                    <a:pt x="807" y="0"/>
                  </a:moveTo>
                  <a:cubicBezTo>
                    <a:pt x="728" y="0"/>
                    <a:pt x="648" y="24"/>
                    <a:pt x="601" y="47"/>
                  </a:cubicBezTo>
                  <a:cubicBezTo>
                    <a:pt x="467" y="148"/>
                    <a:pt x="367" y="214"/>
                    <a:pt x="300" y="348"/>
                  </a:cubicBezTo>
                  <a:cubicBezTo>
                    <a:pt x="100" y="615"/>
                    <a:pt x="0" y="915"/>
                    <a:pt x="0" y="1248"/>
                  </a:cubicBezTo>
                  <a:cubicBezTo>
                    <a:pt x="0" y="1348"/>
                    <a:pt x="34" y="1482"/>
                    <a:pt x="67" y="1582"/>
                  </a:cubicBezTo>
                  <a:cubicBezTo>
                    <a:pt x="100" y="1682"/>
                    <a:pt x="200" y="1749"/>
                    <a:pt x="300" y="1749"/>
                  </a:cubicBezTo>
                  <a:cubicBezTo>
                    <a:pt x="330" y="1758"/>
                    <a:pt x="359" y="1763"/>
                    <a:pt x="388" y="1763"/>
                  </a:cubicBezTo>
                  <a:cubicBezTo>
                    <a:pt x="459" y="1763"/>
                    <a:pt x="530" y="1739"/>
                    <a:pt x="601" y="1715"/>
                  </a:cubicBezTo>
                  <a:cubicBezTo>
                    <a:pt x="701" y="1649"/>
                    <a:pt x="801" y="1549"/>
                    <a:pt x="901" y="1415"/>
                  </a:cubicBezTo>
                  <a:cubicBezTo>
                    <a:pt x="968" y="1282"/>
                    <a:pt x="1068" y="1148"/>
                    <a:pt x="1101" y="1015"/>
                  </a:cubicBezTo>
                  <a:cubicBezTo>
                    <a:pt x="1134" y="881"/>
                    <a:pt x="1168" y="715"/>
                    <a:pt x="1168" y="581"/>
                  </a:cubicBezTo>
                  <a:cubicBezTo>
                    <a:pt x="1168" y="448"/>
                    <a:pt x="1168" y="314"/>
                    <a:pt x="1101" y="181"/>
                  </a:cubicBezTo>
                  <a:cubicBezTo>
                    <a:pt x="1068" y="114"/>
                    <a:pt x="1001" y="47"/>
                    <a:pt x="901" y="14"/>
                  </a:cubicBezTo>
                  <a:cubicBezTo>
                    <a:pt x="871" y="4"/>
                    <a:pt x="839" y="0"/>
                    <a:pt x="807"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21" name="Google Shape;821;p34"/>
            <p:cNvSpPr/>
            <p:nvPr/>
          </p:nvSpPr>
          <p:spPr>
            <a:xfrm>
              <a:off x="2104175" y="1793800"/>
              <a:ext cx="31725" cy="49175"/>
            </a:xfrm>
            <a:custGeom>
              <a:avLst/>
              <a:gdLst/>
              <a:ahLst/>
              <a:cxnLst/>
              <a:rect l="l" t="t" r="r" b="b"/>
              <a:pathLst>
                <a:path w="1269" h="1967" extrusionOk="0">
                  <a:moveTo>
                    <a:pt x="880" y="1"/>
                  </a:moveTo>
                  <a:cubicBezTo>
                    <a:pt x="826" y="1"/>
                    <a:pt x="768" y="18"/>
                    <a:pt x="701" y="51"/>
                  </a:cubicBezTo>
                  <a:cubicBezTo>
                    <a:pt x="634" y="84"/>
                    <a:pt x="601" y="118"/>
                    <a:pt x="534" y="184"/>
                  </a:cubicBezTo>
                  <a:cubicBezTo>
                    <a:pt x="501" y="251"/>
                    <a:pt x="434" y="318"/>
                    <a:pt x="401" y="384"/>
                  </a:cubicBezTo>
                  <a:lnTo>
                    <a:pt x="401" y="251"/>
                  </a:lnTo>
                  <a:lnTo>
                    <a:pt x="201" y="384"/>
                  </a:lnTo>
                  <a:cubicBezTo>
                    <a:pt x="134" y="418"/>
                    <a:pt x="101" y="451"/>
                    <a:pt x="67" y="485"/>
                  </a:cubicBezTo>
                  <a:cubicBezTo>
                    <a:pt x="34" y="551"/>
                    <a:pt x="34" y="585"/>
                    <a:pt x="34" y="651"/>
                  </a:cubicBezTo>
                  <a:cubicBezTo>
                    <a:pt x="34" y="685"/>
                    <a:pt x="34" y="718"/>
                    <a:pt x="67" y="751"/>
                  </a:cubicBezTo>
                  <a:cubicBezTo>
                    <a:pt x="84" y="768"/>
                    <a:pt x="101" y="776"/>
                    <a:pt x="117" y="776"/>
                  </a:cubicBezTo>
                  <a:cubicBezTo>
                    <a:pt x="134" y="776"/>
                    <a:pt x="151" y="768"/>
                    <a:pt x="167" y="751"/>
                  </a:cubicBezTo>
                  <a:lnTo>
                    <a:pt x="167" y="1585"/>
                  </a:lnTo>
                  <a:cubicBezTo>
                    <a:pt x="134" y="1585"/>
                    <a:pt x="101" y="1619"/>
                    <a:pt x="67" y="1652"/>
                  </a:cubicBezTo>
                  <a:cubicBezTo>
                    <a:pt x="34" y="1719"/>
                    <a:pt x="0" y="1785"/>
                    <a:pt x="0" y="1852"/>
                  </a:cubicBezTo>
                  <a:cubicBezTo>
                    <a:pt x="0" y="1886"/>
                    <a:pt x="34" y="1919"/>
                    <a:pt x="34" y="1952"/>
                  </a:cubicBezTo>
                  <a:cubicBezTo>
                    <a:pt x="44" y="1962"/>
                    <a:pt x="53" y="1966"/>
                    <a:pt x="64" y="1966"/>
                  </a:cubicBezTo>
                  <a:cubicBezTo>
                    <a:pt x="90" y="1966"/>
                    <a:pt x="120" y="1943"/>
                    <a:pt x="167" y="1919"/>
                  </a:cubicBezTo>
                  <a:lnTo>
                    <a:pt x="434" y="1785"/>
                  </a:lnTo>
                  <a:cubicBezTo>
                    <a:pt x="467" y="1752"/>
                    <a:pt x="501" y="1719"/>
                    <a:pt x="534" y="1685"/>
                  </a:cubicBezTo>
                  <a:cubicBezTo>
                    <a:pt x="568" y="1619"/>
                    <a:pt x="568" y="1585"/>
                    <a:pt x="568" y="1519"/>
                  </a:cubicBezTo>
                  <a:cubicBezTo>
                    <a:pt x="568" y="1452"/>
                    <a:pt x="568" y="1419"/>
                    <a:pt x="534" y="1419"/>
                  </a:cubicBezTo>
                  <a:cubicBezTo>
                    <a:pt x="524" y="1409"/>
                    <a:pt x="515" y="1405"/>
                    <a:pt x="504" y="1405"/>
                  </a:cubicBezTo>
                  <a:cubicBezTo>
                    <a:pt x="478" y="1405"/>
                    <a:pt x="448" y="1428"/>
                    <a:pt x="401" y="1452"/>
                  </a:cubicBezTo>
                  <a:lnTo>
                    <a:pt x="401" y="785"/>
                  </a:lnTo>
                  <a:cubicBezTo>
                    <a:pt x="434" y="685"/>
                    <a:pt x="501" y="585"/>
                    <a:pt x="568" y="518"/>
                  </a:cubicBezTo>
                  <a:cubicBezTo>
                    <a:pt x="601" y="451"/>
                    <a:pt x="634" y="418"/>
                    <a:pt x="701" y="384"/>
                  </a:cubicBezTo>
                  <a:cubicBezTo>
                    <a:pt x="723" y="373"/>
                    <a:pt x="742" y="370"/>
                    <a:pt x="758" y="370"/>
                  </a:cubicBezTo>
                  <a:cubicBezTo>
                    <a:pt x="790" y="370"/>
                    <a:pt x="812" y="384"/>
                    <a:pt x="834" y="384"/>
                  </a:cubicBezTo>
                  <a:cubicBezTo>
                    <a:pt x="901" y="418"/>
                    <a:pt x="901" y="451"/>
                    <a:pt x="901" y="518"/>
                  </a:cubicBezTo>
                  <a:lnTo>
                    <a:pt x="901" y="1185"/>
                  </a:lnTo>
                  <a:cubicBezTo>
                    <a:pt x="834" y="1218"/>
                    <a:pt x="801" y="1252"/>
                    <a:pt x="768" y="1285"/>
                  </a:cubicBezTo>
                  <a:cubicBezTo>
                    <a:pt x="768" y="1352"/>
                    <a:pt x="734" y="1385"/>
                    <a:pt x="734" y="1452"/>
                  </a:cubicBezTo>
                  <a:cubicBezTo>
                    <a:pt x="734" y="1485"/>
                    <a:pt x="768" y="1519"/>
                    <a:pt x="768" y="1552"/>
                  </a:cubicBezTo>
                  <a:cubicBezTo>
                    <a:pt x="801" y="1552"/>
                    <a:pt x="834" y="1552"/>
                    <a:pt x="901" y="1519"/>
                  </a:cubicBezTo>
                  <a:lnTo>
                    <a:pt x="1101" y="1419"/>
                  </a:lnTo>
                  <a:cubicBezTo>
                    <a:pt x="1168" y="1385"/>
                    <a:pt x="1201" y="1352"/>
                    <a:pt x="1235" y="1285"/>
                  </a:cubicBezTo>
                  <a:cubicBezTo>
                    <a:pt x="1235" y="1252"/>
                    <a:pt x="1268" y="1185"/>
                    <a:pt x="1268" y="1152"/>
                  </a:cubicBezTo>
                  <a:cubicBezTo>
                    <a:pt x="1268" y="1118"/>
                    <a:pt x="1235" y="1085"/>
                    <a:pt x="1235" y="1052"/>
                  </a:cubicBezTo>
                  <a:cubicBezTo>
                    <a:pt x="1218" y="1035"/>
                    <a:pt x="1201" y="1027"/>
                    <a:pt x="1180" y="1027"/>
                  </a:cubicBezTo>
                  <a:cubicBezTo>
                    <a:pt x="1160" y="1027"/>
                    <a:pt x="1135" y="1035"/>
                    <a:pt x="1101" y="1052"/>
                  </a:cubicBezTo>
                  <a:lnTo>
                    <a:pt x="1101" y="384"/>
                  </a:lnTo>
                  <a:cubicBezTo>
                    <a:pt x="1135" y="284"/>
                    <a:pt x="1101" y="151"/>
                    <a:pt x="1035" y="51"/>
                  </a:cubicBezTo>
                  <a:cubicBezTo>
                    <a:pt x="984" y="18"/>
                    <a:pt x="934" y="1"/>
                    <a:pt x="880"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22" name="Google Shape;822;p34"/>
            <p:cNvSpPr/>
            <p:nvPr/>
          </p:nvSpPr>
          <p:spPr>
            <a:xfrm>
              <a:off x="2138375" y="1770875"/>
              <a:ext cx="32550" cy="40675"/>
            </a:xfrm>
            <a:custGeom>
              <a:avLst/>
              <a:gdLst/>
              <a:ahLst/>
              <a:cxnLst/>
              <a:rect l="l" t="t" r="r" b="b"/>
              <a:pathLst>
                <a:path w="1302" h="1627" extrusionOk="0">
                  <a:moveTo>
                    <a:pt x="1268" y="1"/>
                  </a:moveTo>
                  <a:cubicBezTo>
                    <a:pt x="1234" y="1"/>
                    <a:pt x="1201" y="1"/>
                    <a:pt x="1134" y="34"/>
                  </a:cubicBezTo>
                  <a:lnTo>
                    <a:pt x="167" y="568"/>
                  </a:lnTo>
                  <a:cubicBezTo>
                    <a:pt x="100" y="601"/>
                    <a:pt x="67" y="634"/>
                    <a:pt x="67" y="701"/>
                  </a:cubicBezTo>
                  <a:cubicBezTo>
                    <a:pt x="33" y="734"/>
                    <a:pt x="0" y="801"/>
                    <a:pt x="0" y="834"/>
                  </a:cubicBezTo>
                  <a:cubicBezTo>
                    <a:pt x="0" y="868"/>
                    <a:pt x="33" y="935"/>
                    <a:pt x="67" y="935"/>
                  </a:cubicBezTo>
                  <a:cubicBezTo>
                    <a:pt x="67" y="951"/>
                    <a:pt x="75" y="960"/>
                    <a:pt x="92" y="960"/>
                  </a:cubicBezTo>
                  <a:cubicBezTo>
                    <a:pt x="108" y="960"/>
                    <a:pt x="134" y="951"/>
                    <a:pt x="167" y="935"/>
                  </a:cubicBezTo>
                  <a:lnTo>
                    <a:pt x="1134" y="367"/>
                  </a:lnTo>
                  <a:cubicBezTo>
                    <a:pt x="1168" y="334"/>
                    <a:pt x="1234" y="301"/>
                    <a:pt x="1268" y="267"/>
                  </a:cubicBezTo>
                  <a:cubicBezTo>
                    <a:pt x="1268" y="201"/>
                    <a:pt x="1268" y="167"/>
                    <a:pt x="1301" y="101"/>
                  </a:cubicBezTo>
                  <a:cubicBezTo>
                    <a:pt x="1301" y="67"/>
                    <a:pt x="1268" y="34"/>
                    <a:pt x="1268" y="1"/>
                  </a:cubicBezTo>
                  <a:close/>
                  <a:moveTo>
                    <a:pt x="1213" y="643"/>
                  </a:moveTo>
                  <a:cubicBezTo>
                    <a:pt x="1193" y="643"/>
                    <a:pt x="1168" y="651"/>
                    <a:pt x="1134" y="668"/>
                  </a:cubicBezTo>
                  <a:lnTo>
                    <a:pt x="167" y="1201"/>
                  </a:lnTo>
                  <a:cubicBezTo>
                    <a:pt x="100" y="1235"/>
                    <a:pt x="67" y="1268"/>
                    <a:pt x="67" y="1335"/>
                  </a:cubicBezTo>
                  <a:cubicBezTo>
                    <a:pt x="33" y="1368"/>
                    <a:pt x="0" y="1435"/>
                    <a:pt x="0" y="1468"/>
                  </a:cubicBezTo>
                  <a:cubicBezTo>
                    <a:pt x="0" y="1502"/>
                    <a:pt x="33" y="1568"/>
                    <a:pt x="67" y="1602"/>
                  </a:cubicBezTo>
                  <a:cubicBezTo>
                    <a:pt x="67" y="1618"/>
                    <a:pt x="75" y="1627"/>
                    <a:pt x="92" y="1627"/>
                  </a:cubicBezTo>
                  <a:cubicBezTo>
                    <a:pt x="108" y="1627"/>
                    <a:pt x="134" y="1618"/>
                    <a:pt x="167" y="1602"/>
                  </a:cubicBezTo>
                  <a:lnTo>
                    <a:pt x="1134" y="1035"/>
                  </a:lnTo>
                  <a:cubicBezTo>
                    <a:pt x="1168" y="1001"/>
                    <a:pt x="1234" y="968"/>
                    <a:pt x="1268" y="901"/>
                  </a:cubicBezTo>
                  <a:cubicBezTo>
                    <a:pt x="1268" y="868"/>
                    <a:pt x="1268" y="801"/>
                    <a:pt x="1301" y="768"/>
                  </a:cubicBezTo>
                  <a:cubicBezTo>
                    <a:pt x="1301" y="734"/>
                    <a:pt x="1268" y="668"/>
                    <a:pt x="1268" y="668"/>
                  </a:cubicBezTo>
                  <a:cubicBezTo>
                    <a:pt x="1251" y="651"/>
                    <a:pt x="1234" y="643"/>
                    <a:pt x="1213" y="643"/>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23" name="Google Shape;823;p34"/>
            <p:cNvSpPr/>
            <p:nvPr/>
          </p:nvSpPr>
          <p:spPr>
            <a:xfrm>
              <a:off x="2179225" y="1737525"/>
              <a:ext cx="19200" cy="33175"/>
            </a:xfrm>
            <a:custGeom>
              <a:avLst/>
              <a:gdLst/>
              <a:ahLst/>
              <a:cxnLst/>
              <a:rect l="l" t="t" r="r" b="b"/>
              <a:pathLst>
                <a:path w="768" h="1327" extrusionOk="0">
                  <a:moveTo>
                    <a:pt x="768" y="0"/>
                  </a:moveTo>
                  <a:lnTo>
                    <a:pt x="468" y="167"/>
                  </a:lnTo>
                  <a:lnTo>
                    <a:pt x="568" y="968"/>
                  </a:lnTo>
                  <a:cubicBezTo>
                    <a:pt x="568" y="1001"/>
                    <a:pt x="568" y="1034"/>
                    <a:pt x="568" y="1034"/>
                  </a:cubicBezTo>
                  <a:lnTo>
                    <a:pt x="634" y="1034"/>
                  </a:lnTo>
                  <a:cubicBezTo>
                    <a:pt x="634" y="1034"/>
                    <a:pt x="668" y="1001"/>
                    <a:pt x="668" y="1001"/>
                  </a:cubicBezTo>
                  <a:cubicBezTo>
                    <a:pt x="701" y="968"/>
                    <a:pt x="701" y="934"/>
                    <a:pt x="701" y="868"/>
                  </a:cubicBezTo>
                  <a:lnTo>
                    <a:pt x="768" y="0"/>
                  </a:lnTo>
                  <a:close/>
                  <a:moveTo>
                    <a:pt x="301" y="267"/>
                  </a:moveTo>
                  <a:lnTo>
                    <a:pt x="1" y="434"/>
                  </a:lnTo>
                  <a:lnTo>
                    <a:pt x="101" y="1234"/>
                  </a:lnTo>
                  <a:cubicBezTo>
                    <a:pt x="101" y="1268"/>
                    <a:pt x="101" y="1301"/>
                    <a:pt x="134" y="1301"/>
                  </a:cubicBezTo>
                  <a:cubicBezTo>
                    <a:pt x="134" y="1318"/>
                    <a:pt x="142" y="1326"/>
                    <a:pt x="151" y="1326"/>
                  </a:cubicBezTo>
                  <a:cubicBezTo>
                    <a:pt x="159" y="1326"/>
                    <a:pt x="167" y="1318"/>
                    <a:pt x="167" y="1301"/>
                  </a:cubicBezTo>
                  <a:cubicBezTo>
                    <a:pt x="201" y="1301"/>
                    <a:pt x="201" y="1301"/>
                    <a:pt x="234" y="1268"/>
                  </a:cubicBezTo>
                  <a:cubicBezTo>
                    <a:pt x="234" y="1234"/>
                    <a:pt x="234" y="1201"/>
                    <a:pt x="234" y="1168"/>
                  </a:cubicBezTo>
                  <a:lnTo>
                    <a:pt x="301" y="267"/>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24" name="Google Shape;824;p34"/>
            <p:cNvSpPr/>
            <p:nvPr/>
          </p:nvSpPr>
          <p:spPr>
            <a:xfrm>
              <a:off x="2210925" y="1718350"/>
              <a:ext cx="25025" cy="64025"/>
            </a:xfrm>
            <a:custGeom>
              <a:avLst/>
              <a:gdLst/>
              <a:ahLst/>
              <a:cxnLst/>
              <a:rect l="l" t="t" r="r" b="b"/>
              <a:pathLst>
                <a:path w="1001" h="2561" extrusionOk="0">
                  <a:moveTo>
                    <a:pt x="634" y="0"/>
                  </a:moveTo>
                  <a:lnTo>
                    <a:pt x="134" y="467"/>
                  </a:lnTo>
                  <a:cubicBezTo>
                    <a:pt x="100" y="500"/>
                    <a:pt x="67" y="534"/>
                    <a:pt x="34" y="600"/>
                  </a:cubicBezTo>
                  <a:cubicBezTo>
                    <a:pt x="34" y="634"/>
                    <a:pt x="0" y="667"/>
                    <a:pt x="0" y="734"/>
                  </a:cubicBezTo>
                  <a:cubicBezTo>
                    <a:pt x="0" y="767"/>
                    <a:pt x="34" y="801"/>
                    <a:pt x="34" y="834"/>
                  </a:cubicBezTo>
                  <a:lnTo>
                    <a:pt x="134" y="834"/>
                  </a:lnTo>
                  <a:lnTo>
                    <a:pt x="200" y="767"/>
                  </a:lnTo>
                  <a:lnTo>
                    <a:pt x="400" y="567"/>
                  </a:lnTo>
                  <a:lnTo>
                    <a:pt x="400" y="2035"/>
                  </a:lnTo>
                  <a:lnTo>
                    <a:pt x="167" y="2168"/>
                  </a:lnTo>
                  <a:cubicBezTo>
                    <a:pt x="134" y="2168"/>
                    <a:pt x="67" y="2202"/>
                    <a:pt x="67" y="2268"/>
                  </a:cubicBezTo>
                  <a:cubicBezTo>
                    <a:pt x="34" y="2302"/>
                    <a:pt x="34" y="2368"/>
                    <a:pt x="34" y="2402"/>
                  </a:cubicBezTo>
                  <a:cubicBezTo>
                    <a:pt x="0" y="2435"/>
                    <a:pt x="34" y="2502"/>
                    <a:pt x="67" y="2535"/>
                  </a:cubicBezTo>
                  <a:cubicBezTo>
                    <a:pt x="67" y="2552"/>
                    <a:pt x="75" y="2560"/>
                    <a:pt x="92" y="2560"/>
                  </a:cubicBezTo>
                  <a:cubicBezTo>
                    <a:pt x="109" y="2560"/>
                    <a:pt x="134" y="2552"/>
                    <a:pt x="167" y="2535"/>
                  </a:cubicBezTo>
                  <a:lnTo>
                    <a:pt x="867" y="2135"/>
                  </a:lnTo>
                  <a:cubicBezTo>
                    <a:pt x="901" y="2102"/>
                    <a:pt x="934" y="2068"/>
                    <a:pt x="968" y="2001"/>
                  </a:cubicBezTo>
                  <a:cubicBezTo>
                    <a:pt x="1001" y="1968"/>
                    <a:pt x="1001" y="1901"/>
                    <a:pt x="1001" y="1868"/>
                  </a:cubicBezTo>
                  <a:cubicBezTo>
                    <a:pt x="1001" y="1835"/>
                    <a:pt x="1001" y="1768"/>
                    <a:pt x="968" y="1768"/>
                  </a:cubicBezTo>
                  <a:cubicBezTo>
                    <a:pt x="951" y="1751"/>
                    <a:pt x="934" y="1743"/>
                    <a:pt x="917" y="1743"/>
                  </a:cubicBezTo>
                  <a:cubicBezTo>
                    <a:pt x="901" y="1743"/>
                    <a:pt x="884" y="1751"/>
                    <a:pt x="867" y="1768"/>
                  </a:cubicBezTo>
                  <a:lnTo>
                    <a:pt x="634" y="1901"/>
                  </a:lnTo>
                  <a:lnTo>
                    <a:pt x="634"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25" name="Google Shape;825;p34"/>
            <p:cNvSpPr/>
            <p:nvPr/>
          </p:nvSpPr>
          <p:spPr>
            <a:xfrm>
              <a:off x="2253450" y="1745500"/>
              <a:ext cx="9200" cy="12675"/>
            </a:xfrm>
            <a:custGeom>
              <a:avLst/>
              <a:gdLst/>
              <a:ahLst/>
              <a:cxnLst/>
              <a:rect l="l" t="t" r="r" b="b"/>
              <a:pathLst>
                <a:path w="368" h="507" extrusionOk="0">
                  <a:moveTo>
                    <a:pt x="292" y="0"/>
                  </a:moveTo>
                  <a:cubicBezTo>
                    <a:pt x="260" y="0"/>
                    <a:pt x="223" y="15"/>
                    <a:pt x="201" y="15"/>
                  </a:cubicBezTo>
                  <a:cubicBezTo>
                    <a:pt x="134" y="48"/>
                    <a:pt x="100" y="115"/>
                    <a:pt x="67" y="182"/>
                  </a:cubicBezTo>
                  <a:cubicBezTo>
                    <a:pt x="34" y="215"/>
                    <a:pt x="34" y="282"/>
                    <a:pt x="34" y="348"/>
                  </a:cubicBezTo>
                  <a:cubicBezTo>
                    <a:pt x="0" y="415"/>
                    <a:pt x="34" y="448"/>
                    <a:pt x="67" y="482"/>
                  </a:cubicBezTo>
                  <a:cubicBezTo>
                    <a:pt x="84" y="499"/>
                    <a:pt x="100" y="507"/>
                    <a:pt x="121" y="507"/>
                  </a:cubicBezTo>
                  <a:cubicBezTo>
                    <a:pt x="142" y="507"/>
                    <a:pt x="167" y="499"/>
                    <a:pt x="201" y="482"/>
                  </a:cubicBezTo>
                  <a:cubicBezTo>
                    <a:pt x="234" y="448"/>
                    <a:pt x="301" y="415"/>
                    <a:pt x="334" y="348"/>
                  </a:cubicBezTo>
                  <a:cubicBezTo>
                    <a:pt x="334" y="282"/>
                    <a:pt x="367" y="215"/>
                    <a:pt x="367" y="182"/>
                  </a:cubicBezTo>
                  <a:cubicBezTo>
                    <a:pt x="367" y="115"/>
                    <a:pt x="367" y="48"/>
                    <a:pt x="334" y="15"/>
                  </a:cubicBezTo>
                  <a:cubicBezTo>
                    <a:pt x="323" y="4"/>
                    <a:pt x="308" y="0"/>
                    <a:pt x="29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26" name="Google Shape;826;p34"/>
            <p:cNvSpPr/>
            <p:nvPr/>
          </p:nvSpPr>
          <p:spPr>
            <a:xfrm>
              <a:off x="2280975" y="1678300"/>
              <a:ext cx="25025" cy="60425"/>
            </a:xfrm>
            <a:custGeom>
              <a:avLst/>
              <a:gdLst/>
              <a:ahLst/>
              <a:cxnLst/>
              <a:rect l="l" t="t" r="r" b="b"/>
              <a:pathLst>
                <a:path w="1001" h="2417" extrusionOk="0">
                  <a:moveTo>
                    <a:pt x="571" y="385"/>
                  </a:moveTo>
                  <a:cubicBezTo>
                    <a:pt x="601" y="385"/>
                    <a:pt x="634" y="401"/>
                    <a:pt x="667" y="435"/>
                  </a:cubicBezTo>
                  <a:cubicBezTo>
                    <a:pt x="734" y="568"/>
                    <a:pt x="767" y="701"/>
                    <a:pt x="767" y="868"/>
                  </a:cubicBezTo>
                  <a:lnTo>
                    <a:pt x="767" y="1235"/>
                  </a:lnTo>
                  <a:cubicBezTo>
                    <a:pt x="767" y="1435"/>
                    <a:pt x="734" y="1602"/>
                    <a:pt x="667" y="1802"/>
                  </a:cubicBezTo>
                  <a:cubicBezTo>
                    <a:pt x="634" y="1869"/>
                    <a:pt x="567" y="1969"/>
                    <a:pt x="501" y="2002"/>
                  </a:cubicBezTo>
                  <a:cubicBezTo>
                    <a:pt x="467" y="2036"/>
                    <a:pt x="434" y="2052"/>
                    <a:pt x="405" y="2052"/>
                  </a:cubicBezTo>
                  <a:cubicBezTo>
                    <a:pt x="375" y="2052"/>
                    <a:pt x="350" y="2036"/>
                    <a:pt x="334" y="2002"/>
                  </a:cubicBezTo>
                  <a:cubicBezTo>
                    <a:pt x="234" y="1869"/>
                    <a:pt x="200" y="1735"/>
                    <a:pt x="234" y="1569"/>
                  </a:cubicBezTo>
                  <a:lnTo>
                    <a:pt x="234" y="1202"/>
                  </a:lnTo>
                  <a:cubicBezTo>
                    <a:pt x="234" y="1002"/>
                    <a:pt x="267" y="835"/>
                    <a:pt x="334" y="635"/>
                  </a:cubicBezTo>
                  <a:cubicBezTo>
                    <a:pt x="334" y="568"/>
                    <a:pt x="400" y="468"/>
                    <a:pt x="501" y="435"/>
                  </a:cubicBezTo>
                  <a:cubicBezTo>
                    <a:pt x="517" y="401"/>
                    <a:pt x="542" y="385"/>
                    <a:pt x="571" y="385"/>
                  </a:cubicBezTo>
                  <a:close/>
                  <a:moveTo>
                    <a:pt x="734" y="1"/>
                  </a:moveTo>
                  <a:cubicBezTo>
                    <a:pt x="634" y="1"/>
                    <a:pt x="567" y="1"/>
                    <a:pt x="501" y="68"/>
                  </a:cubicBezTo>
                  <a:cubicBezTo>
                    <a:pt x="300" y="168"/>
                    <a:pt x="167" y="368"/>
                    <a:pt x="134" y="568"/>
                  </a:cubicBezTo>
                  <a:cubicBezTo>
                    <a:pt x="34" y="801"/>
                    <a:pt x="0" y="1068"/>
                    <a:pt x="0" y="1302"/>
                  </a:cubicBezTo>
                  <a:lnTo>
                    <a:pt x="0" y="1669"/>
                  </a:lnTo>
                  <a:cubicBezTo>
                    <a:pt x="0" y="1836"/>
                    <a:pt x="34" y="2002"/>
                    <a:pt x="67" y="2169"/>
                  </a:cubicBezTo>
                  <a:cubicBezTo>
                    <a:pt x="100" y="2269"/>
                    <a:pt x="167" y="2336"/>
                    <a:pt x="267" y="2403"/>
                  </a:cubicBezTo>
                  <a:cubicBezTo>
                    <a:pt x="287" y="2412"/>
                    <a:pt x="309" y="2416"/>
                    <a:pt x="333" y="2416"/>
                  </a:cubicBezTo>
                  <a:cubicBezTo>
                    <a:pt x="389" y="2416"/>
                    <a:pt x="453" y="2393"/>
                    <a:pt x="501" y="2369"/>
                  </a:cubicBezTo>
                  <a:cubicBezTo>
                    <a:pt x="667" y="2236"/>
                    <a:pt x="801" y="2036"/>
                    <a:pt x="867" y="1836"/>
                  </a:cubicBezTo>
                  <a:cubicBezTo>
                    <a:pt x="934" y="1602"/>
                    <a:pt x="968" y="1369"/>
                    <a:pt x="1001" y="1102"/>
                  </a:cubicBezTo>
                  <a:lnTo>
                    <a:pt x="1001" y="735"/>
                  </a:lnTo>
                  <a:cubicBezTo>
                    <a:pt x="1001" y="568"/>
                    <a:pt x="968" y="401"/>
                    <a:pt x="901" y="234"/>
                  </a:cubicBezTo>
                  <a:cubicBezTo>
                    <a:pt x="867" y="134"/>
                    <a:pt x="801" y="68"/>
                    <a:pt x="73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27" name="Google Shape;827;p34"/>
            <p:cNvSpPr/>
            <p:nvPr/>
          </p:nvSpPr>
          <p:spPr>
            <a:xfrm>
              <a:off x="2317650" y="1658300"/>
              <a:ext cx="19225" cy="32550"/>
            </a:xfrm>
            <a:custGeom>
              <a:avLst/>
              <a:gdLst/>
              <a:ahLst/>
              <a:cxnLst/>
              <a:rect l="l" t="t" r="r" b="b"/>
              <a:pathLst>
                <a:path w="769" h="1302" extrusionOk="0">
                  <a:moveTo>
                    <a:pt x="768" y="0"/>
                  </a:moveTo>
                  <a:lnTo>
                    <a:pt x="468" y="167"/>
                  </a:lnTo>
                  <a:lnTo>
                    <a:pt x="535" y="934"/>
                  </a:lnTo>
                  <a:cubicBezTo>
                    <a:pt x="568" y="1001"/>
                    <a:pt x="568" y="1034"/>
                    <a:pt x="568" y="1034"/>
                  </a:cubicBezTo>
                  <a:lnTo>
                    <a:pt x="635" y="1034"/>
                  </a:lnTo>
                  <a:cubicBezTo>
                    <a:pt x="635" y="1001"/>
                    <a:pt x="668" y="1001"/>
                    <a:pt x="668" y="968"/>
                  </a:cubicBezTo>
                  <a:cubicBezTo>
                    <a:pt x="668" y="934"/>
                    <a:pt x="701" y="901"/>
                    <a:pt x="701" y="868"/>
                  </a:cubicBezTo>
                  <a:lnTo>
                    <a:pt x="768" y="0"/>
                  </a:lnTo>
                  <a:close/>
                  <a:moveTo>
                    <a:pt x="301" y="267"/>
                  </a:moveTo>
                  <a:lnTo>
                    <a:pt x="1" y="434"/>
                  </a:lnTo>
                  <a:lnTo>
                    <a:pt x="101" y="1235"/>
                  </a:lnTo>
                  <a:cubicBezTo>
                    <a:pt x="101" y="1235"/>
                    <a:pt x="101" y="1268"/>
                    <a:pt x="101" y="1301"/>
                  </a:cubicBezTo>
                  <a:lnTo>
                    <a:pt x="134" y="1301"/>
                  </a:lnTo>
                  <a:cubicBezTo>
                    <a:pt x="168" y="1268"/>
                    <a:pt x="168" y="1268"/>
                    <a:pt x="201" y="1235"/>
                  </a:cubicBezTo>
                  <a:cubicBezTo>
                    <a:pt x="201" y="1201"/>
                    <a:pt x="201" y="1168"/>
                    <a:pt x="234" y="1134"/>
                  </a:cubicBezTo>
                  <a:lnTo>
                    <a:pt x="301" y="267"/>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28" name="Google Shape;828;p34"/>
            <p:cNvSpPr/>
            <p:nvPr/>
          </p:nvSpPr>
          <p:spPr>
            <a:xfrm>
              <a:off x="2381050" y="1634100"/>
              <a:ext cx="30025" cy="45275"/>
            </a:xfrm>
            <a:custGeom>
              <a:avLst/>
              <a:gdLst/>
              <a:ahLst/>
              <a:cxnLst/>
              <a:rect l="l" t="t" r="r" b="b"/>
              <a:pathLst>
                <a:path w="1201" h="1811" extrusionOk="0">
                  <a:moveTo>
                    <a:pt x="801" y="401"/>
                  </a:moveTo>
                  <a:cubicBezTo>
                    <a:pt x="867" y="435"/>
                    <a:pt x="901" y="501"/>
                    <a:pt x="934" y="568"/>
                  </a:cubicBezTo>
                  <a:lnTo>
                    <a:pt x="267" y="935"/>
                  </a:lnTo>
                  <a:cubicBezTo>
                    <a:pt x="300" y="835"/>
                    <a:pt x="334" y="735"/>
                    <a:pt x="400" y="635"/>
                  </a:cubicBezTo>
                  <a:cubicBezTo>
                    <a:pt x="434" y="568"/>
                    <a:pt x="500" y="501"/>
                    <a:pt x="600" y="468"/>
                  </a:cubicBezTo>
                  <a:cubicBezTo>
                    <a:pt x="667" y="401"/>
                    <a:pt x="734" y="401"/>
                    <a:pt x="801" y="401"/>
                  </a:cubicBezTo>
                  <a:close/>
                  <a:moveTo>
                    <a:pt x="867" y="1"/>
                  </a:moveTo>
                  <a:cubicBezTo>
                    <a:pt x="767" y="1"/>
                    <a:pt x="701" y="34"/>
                    <a:pt x="600" y="68"/>
                  </a:cubicBezTo>
                  <a:cubicBezTo>
                    <a:pt x="434" y="168"/>
                    <a:pt x="300" y="335"/>
                    <a:pt x="200" y="535"/>
                  </a:cubicBezTo>
                  <a:cubicBezTo>
                    <a:pt x="67" y="735"/>
                    <a:pt x="33" y="1002"/>
                    <a:pt x="33" y="1235"/>
                  </a:cubicBezTo>
                  <a:cubicBezTo>
                    <a:pt x="0" y="1402"/>
                    <a:pt x="67" y="1602"/>
                    <a:pt x="200" y="1736"/>
                  </a:cubicBezTo>
                  <a:cubicBezTo>
                    <a:pt x="234" y="1786"/>
                    <a:pt x="292" y="1811"/>
                    <a:pt x="363" y="1811"/>
                  </a:cubicBezTo>
                  <a:cubicBezTo>
                    <a:pt x="434" y="1811"/>
                    <a:pt x="517" y="1786"/>
                    <a:pt x="600" y="1736"/>
                  </a:cubicBezTo>
                  <a:cubicBezTo>
                    <a:pt x="734" y="1669"/>
                    <a:pt x="834" y="1569"/>
                    <a:pt x="934" y="1469"/>
                  </a:cubicBezTo>
                  <a:cubicBezTo>
                    <a:pt x="1001" y="1402"/>
                    <a:pt x="1101" y="1335"/>
                    <a:pt x="1134" y="1235"/>
                  </a:cubicBezTo>
                  <a:cubicBezTo>
                    <a:pt x="1168" y="1202"/>
                    <a:pt x="1168" y="1135"/>
                    <a:pt x="1168" y="1102"/>
                  </a:cubicBezTo>
                  <a:cubicBezTo>
                    <a:pt x="1201" y="1068"/>
                    <a:pt x="1168" y="1035"/>
                    <a:pt x="1168" y="1002"/>
                  </a:cubicBezTo>
                  <a:cubicBezTo>
                    <a:pt x="1151" y="985"/>
                    <a:pt x="1134" y="977"/>
                    <a:pt x="1117" y="977"/>
                  </a:cubicBezTo>
                  <a:cubicBezTo>
                    <a:pt x="1101" y="977"/>
                    <a:pt x="1084" y="985"/>
                    <a:pt x="1067" y="1002"/>
                  </a:cubicBezTo>
                  <a:cubicBezTo>
                    <a:pt x="1034" y="1035"/>
                    <a:pt x="1001" y="1068"/>
                    <a:pt x="967" y="1102"/>
                  </a:cubicBezTo>
                  <a:cubicBezTo>
                    <a:pt x="867" y="1202"/>
                    <a:pt x="734" y="1302"/>
                    <a:pt x="634" y="1369"/>
                  </a:cubicBezTo>
                  <a:cubicBezTo>
                    <a:pt x="534" y="1435"/>
                    <a:pt x="467" y="1435"/>
                    <a:pt x="367" y="1435"/>
                  </a:cubicBezTo>
                  <a:cubicBezTo>
                    <a:pt x="300" y="1402"/>
                    <a:pt x="267" y="1335"/>
                    <a:pt x="267" y="1302"/>
                  </a:cubicBezTo>
                  <a:lnTo>
                    <a:pt x="1168" y="768"/>
                  </a:lnTo>
                  <a:lnTo>
                    <a:pt x="1201" y="568"/>
                  </a:lnTo>
                  <a:cubicBezTo>
                    <a:pt x="1201" y="468"/>
                    <a:pt x="1201" y="401"/>
                    <a:pt x="1168" y="301"/>
                  </a:cubicBezTo>
                  <a:cubicBezTo>
                    <a:pt x="1134" y="201"/>
                    <a:pt x="1101" y="134"/>
                    <a:pt x="1034" y="68"/>
                  </a:cubicBezTo>
                  <a:cubicBezTo>
                    <a:pt x="1001" y="34"/>
                    <a:pt x="934" y="1"/>
                    <a:pt x="867"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29" name="Google Shape;829;p34"/>
            <p:cNvSpPr/>
            <p:nvPr/>
          </p:nvSpPr>
          <p:spPr>
            <a:xfrm>
              <a:off x="2415225" y="1613900"/>
              <a:ext cx="31725" cy="49225"/>
            </a:xfrm>
            <a:custGeom>
              <a:avLst/>
              <a:gdLst/>
              <a:ahLst/>
              <a:cxnLst/>
              <a:rect l="l" t="t" r="r" b="b"/>
              <a:pathLst>
                <a:path w="1269" h="1969" extrusionOk="0">
                  <a:moveTo>
                    <a:pt x="876" y="0"/>
                  </a:moveTo>
                  <a:cubicBezTo>
                    <a:pt x="826" y="0"/>
                    <a:pt x="768" y="25"/>
                    <a:pt x="701" y="75"/>
                  </a:cubicBezTo>
                  <a:cubicBezTo>
                    <a:pt x="634" y="108"/>
                    <a:pt x="568" y="142"/>
                    <a:pt x="534" y="209"/>
                  </a:cubicBezTo>
                  <a:cubicBezTo>
                    <a:pt x="468" y="275"/>
                    <a:pt x="434" y="342"/>
                    <a:pt x="401" y="409"/>
                  </a:cubicBezTo>
                  <a:lnTo>
                    <a:pt x="401" y="275"/>
                  </a:lnTo>
                  <a:lnTo>
                    <a:pt x="201" y="442"/>
                  </a:lnTo>
                  <a:cubicBezTo>
                    <a:pt x="167" y="442"/>
                    <a:pt x="101" y="442"/>
                    <a:pt x="67" y="475"/>
                  </a:cubicBezTo>
                  <a:cubicBezTo>
                    <a:pt x="34" y="509"/>
                    <a:pt x="34" y="575"/>
                    <a:pt x="34" y="609"/>
                  </a:cubicBezTo>
                  <a:cubicBezTo>
                    <a:pt x="34" y="642"/>
                    <a:pt x="34" y="709"/>
                    <a:pt x="67" y="742"/>
                  </a:cubicBezTo>
                  <a:lnTo>
                    <a:pt x="167" y="742"/>
                  </a:lnTo>
                  <a:lnTo>
                    <a:pt x="167" y="1576"/>
                  </a:lnTo>
                  <a:cubicBezTo>
                    <a:pt x="134" y="1576"/>
                    <a:pt x="101" y="1610"/>
                    <a:pt x="67" y="1643"/>
                  </a:cubicBezTo>
                  <a:cubicBezTo>
                    <a:pt x="34" y="1710"/>
                    <a:pt x="1" y="1776"/>
                    <a:pt x="1" y="1843"/>
                  </a:cubicBezTo>
                  <a:cubicBezTo>
                    <a:pt x="1" y="1876"/>
                    <a:pt x="1" y="1910"/>
                    <a:pt x="34" y="1943"/>
                  </a:cubicBezTo>
                  <a:cubicBezTo>
                    <a:pt x="51" y="1960"/>
                    <a:pt x="67" y="1968"/>
                    <a:pt x="88" y="1968"/>
                  </a:cubicBezTo>
                  <a:cubicBezTo>
                    <a:pt x="109" y="1968"/>
                    <a:pt x="134" y="1960"/>
                    <a:pt x="167" y="1943"/>
                  </a:cubicBezTo>
                  <a:lnTo>
                    <a:pt x="401" y="1776"/>
                  </a:lnTo>
                  <a:cubicBezTo>
                    <a:pt x="468" y="1743"/>
                    <a:pt x="501" y="1710"/>
                    <a:pt x="534" y="1676"/>
                  </a:cubicBezTo>
                  <a:cubicBezTo>
                    <a:pt x="534" y="1610"/>
                    <a:pt x="568" y="1576"/>
                    <a:pt x="568" y="1543"/>
                  </a:cubicBezTo>
                  <a:cubicBezTo>
                    <a:pt x="568" y="1476"/>
                    <a:pt x="534" y="1409"/>
                    <a:pt x="501" y="1409"/>
                  </a:cubicBezTo>
                  <a:cubicBezTo>
                    <a:pt x="501" y="1409"/>
                    <a:pt x="468" y="1409"/>
                    <a:pt x="401" y="1443"/>
                  </a:cubicBezTo>
                  <a:lnTo>
                    <a:pt x="401" y="809"/>
                  </a:lnTo>
                  <a:cubicBezTo>
                    <a:pt x="434" y="709"/>
                    <a:pt x="501" y="609"/>
                    <a:pt x="534" y="509"/>
                  </a:cubicBezTo>
                  <a:cubicBezTo>
                    <a:pt x="568" y="475"/>
                    <a:pt x="634" y="409"/>
                    <a:pt x="701" y="375"/>
                  </a:cubicBezTo>
                  <a:lnTo>
                    <a:pt x="835" y="375"/>
                  </a:lnTo>
                  <a:cubicBezTo>
                    <a:pt x="868" y="409"/>
                    <a:pt x="901" y="475"/>
                    <a:pt x="868" y="542"/>
                  </a:cubicBezTo>
                  <a:lnTo>
                    <a:pt x="868" y="1176"/>
                  </a:lnTo>
                  <a:cubicBezTo>
                    <a:pt x="835" y="1209"/>
                    <a:pt x="801" y="1243"/>
                    <a:pt x="768" y="1309"/>
                  </a:cubicBezTo>
                  <a:cubicBezTo>
                    <a:pt x="735" y="1343"/>
                    <a:pt x="735" y="1376"/>
                    <a:pt x="735" y="1443"/>
                  </a:cubicBezTo>
                  <a:cubicBezTo>
                    <a:pt x="735" y="1476"/>
                    <a:pt x="735" y="1509"/>
                    <a:pt x="768" y="1543"/>
                  </a:cubicBezTo>
                  <a:cubicBezTo>
                    <a:pt x="785" y="1560"/>
                    <a:pt x="801" y="1568"/>
                    <a:pt x="822" y="1568"/>
                  </a:cubicBezTo>
                  <a:cubicBezTo>
                    <a:pt x="843" y="1568"/>
                    <a:pt x="868" y="1560"/>
                    <a:pt x="901" y="1543"/>
                  </a:cubicBezTo>
                  <a:lnTo>
                    <a:pt x="1101" y="1443"/>
                  </a:lnTo>
                  <a:cubicBezTo>
                    <a:pt x="1135" y="1409"/>
                    <a:pt x="1168" y="1376"/>
                    <a:pt x="1202" y="1309"/>
                  </a:cubicBezTo>
                  <a:cubicBezTo>
                    <a:pt x="1235" y="1276"/>
                    <a:pt x="1235" y="1209"/>
                    <a:pt x="1235" y="1176"/>
                  </a:cubicBezTo>
                  <a:cubicBezTo>
                    <a:pt x="1268" y="1143"/>
                    <a:pt x="1235" y="1076"/>
                    <a:pt x="1202" y="1076"/>
                  </a:cubicBezTo>
                  <a:cubicBezTo>
                    <a:pt x="1202" y="1059"/>
                    <a:pt x="1185" y="1051"/>
                    <a:pt x="1164" y="1051"/>
                  </a:cubicBezTo>
                  <a:cubicBezTo>
                    <a:pt x="1143" y="1051"/>
                    <a:pt x="1118" y="1059"/>
                    <a:pt x="1101" y="1076"/>
                  </a:cubicBezTo>
                  <a:lnTo>
                    <a:pt x="1101" y="409"/>
                  </a:lnTo>
                  <a:cubicBezTo>
                    <a:pt x="1101" y="275"/>
                    <a:pt x="1068" y="175"/>
                    <a:pt x="1001" y="75"/>
                  </a:cubicBezTo>
                  <a:cubicBezTo>
                    <a:pt x="968" y="25"/>
                    <a:pt x="926" y="0"/>
                    <a:pt x="876"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30" name="Google Shape;830;p34"/>
            <p:cNvSpPr/>
            <p:nvPr/>
          </p:nvSpPr>
          <p:spPr>
            <a:xfrm>
              <a:off x="2451100" y="1590950"/>
              <a:ext cx="29200" cy="48225"/>
            </a:xfrm>
            <a:custGeom>
              <a:avLst/>
              <a:gdLst/>
              <a:ahLst/>
              <a:cxnLst/>
              <a:rect l="l" t="t" r="r" b="b"/>
              <a:pathLst>
                <a:path w="1168" h="1929" extrusionOk="0">
                  <a:moveTo>
                    <a:pt x="1051" y="1"/>
                  </a:moveTo>
                  <a:cubicBezTo>
                    <a:pt x="1034" y="1"/>
                    <a:pt x="1017" y="9"/>
                    <a:pt x="1001" y="26"/>
                  </a:cubicBezTo>
                  <a:cubicBezTo>
                    <a:pt x="967" y="59"/>
                    <a:pt x="934" y="92"/>
                    <a:pt x="934" y="126"/>
                  </a:cubicBezTo>
                  <a:cubicBezTo>
                    <a:pt x="890" y="126"/>
                    <a:pt x="860" y="111"/>
                    <a:pt x="825" y="111"/>
                  </a:cubicBezTo>
                  <a:cubicBezTo>
                    <a:pt x="808" y="111"/>
                    <a:pt x="789" y="115"/>
                    <a:pt x="767" y="126"/>
                  </a:cubicBezTo>
                  <a:cubicBezTo>
                    <a:pt x="701" y="126"/>
                    <a:pt x="634" y="159"/>
                    <a:pt x="600" y="193"/>
                  </a:cubicBezTo>
                  <a:cubicBezTo>
                    <a:pt x="400" y="293"/>
                    <a:pt x="267" y="459"/>
                    <a:pt x="167" y="660"/>
                  </a:cubicBezTo>
                  <a:cubicBezTo>
                    <a:pt x="67" y="893"/>
                    <a:pt x="0" y="1127"/>
                    <a:pt x="0" y="1393"/>
                  </a:cubicBezTo>
                  <a:cubicBezTo>
                    <a:pt x="0" y="1660"/>
                    <a:pt x="100" y="1827"/>
                    <a:pt x="200" y="1894"/>
                  </a:cubicBezTo>
                  <a:cubicBezTo>
                    <a:pt x="236" y="1917"/>
                    <a:pt x="275" y="1928"/>
                    <a:pt x="321" y="1928"/>
                  </a:cubicBezTo>
                  <a:cubicBezTo>
                    <a:pt x="403" y="1928"/>
                    <a:pt x="505" y="1892"/>
                    <a:pt x="634" y="1827"/>
                  </a:cubicBezTo>
                  <a:cubicBezTo>
                    <a:pt x="801" y="1727"/>
                    <a:pt x="967" y="1594"/>
                    <a:pt x="1067" y="1393"/>
                  </a:cubicBezTo>
                  <a:cubicBezTo>
                    <a:pt x="1134" y="1327"/>
                    <a:pt x="1168" y="1227"/>
                    <a:pt x="1168" y="1127"/>
                  </a:cubicBezTo>
                  <a:cubicBezTo>
                    <a:pt x="1168" y="1093"/>
                    <a:pt x="1168" y="1060"/>
                    <a:pt x="1134" y="1026"/>
                  </a:cubicBezTo>
                  <a:cubicBezTo>
                    <a:pt x="1134" y="1010"/>
                    <a:pt x="1126" y="1001"/>
                    <a:pt x="1113" y="1001"/>
                  </a:cubicBezTo>
                  <a:cubicBezTo>
                    <a:pt x="1101" y="1001"/>
                    <a:pt x="1084" y="1010"/>
                    <a:pt x="1067" y="1026"/>
                  </a:cubicBezTo>
                  <a:cubicBezTo>
                    <a:pt x="1034" y="1060"/>
                    <a:pt x="1001" y="1093"/>
                    <a:pt x="967" y="1127"/>
                  </a:cubicBezTo>
                  <a:cubicBezTo>
                    <a:pt x="967" y="1193"/>
                    <a:pt x="934" y="1227"/>
                    <a:pt x="867" y="1293"/>
                  </a:cubicBezTo>
                  <a:cubicBezTo>
                    <a:pt x="801" y="1360"/>
                    <a:pt x="734" y="1427"/>
                    <a:pt x="634" y="1460"/>
                  </a:cubicBezTo>
                  <a:cubicBezTo>
                    <a:pt x="549" y="1524"/>
                    <a:pt x="478" y="1547"/>
                    <a:pt x="420" y="1547"/>
                  </a:cubicBezTo>
                  <a:cubicBezTo>
                    <a:pt x="387" y="1547"/>
                    <a:pt x="358" y="1539"/>
                    <a:pt x="334" y="1527"/>
                  </a:cubicBezTo>
                  <a:cubicBezTo>
                    <a:pt x="267" y="1460"/>
                    <a:pt x="234" y="1360"/>
                    <a:pt x="234" y="1260"/>
                  </a:cubicBezTo>
                  <a:cubicBezTo>
                    <a:pt x="234" y="1127"/>
                    <a:pt x="267" y="960"/>
                    <a:pt x="334" y="826"/>
                  </a:cubicBezTo>
                  <a:cubicBezTo>
                    <a:pt x="400" y="726"/>
                    <a:pt x="500" y="626"/>
                    <a:pt x="600" y="559"/>
                  </a:cubicBezTo>
                  <a:cubicBezTo>
                    <a:pt x="667" y="493"/>
                    <a:pt x="734" y="493"/>
                    <a:pt x="834" y="493"/>
                  </a:cubicBezTo>
                  <a:cubicBezTo>
                    <a:pt x="867" y="493"/>
                    <a:pt x="867" y="526"/>
                    <a:pt x="901" y="593"/>
                  </a:cubicBezTo>
                  <a:cubicBezTo>
                    <a:pt x="901" y="660"/>
                    <a:pt x="901" y="693"/>
                    <a:pt x="934" y="693"/>
                  </a:cubicBezTo>
                  <a:cubicBezTo>
                    <a:pt x="945" y="704"/>
                    <a:pt x="953" y="708"/>
                    <a:pt x="959" y="708"/>
                  </a:cubicBezTo>
                  <a:cubicBezTo>
                    <a:pt x="971" y="708"/>
                    <a:pt x="978" y="693"/>
                    <a:pt x="1001" y="693"/>
                  </a:cubicBezTo>
                  <a:cubicBezTo>
                    <a:pt x="1034" y="693"/>
                    <a:pt x="1067" y="626"/>
                    <a:pt x="1101" y="593"/>
                  </a:cubicBezTo>
                  <a:cubicBezTo>
                    <a:pt x="1101" y="526"/>
                    <a:pt x="1134" y="459"/>
                    <a:pt x="1134" y="393"/>
                  </a:cubicBezTo>
                  <a:lnTo>
                    <a:pt x="1134" y="193"/>
                  </a:lnTo>
                  <a:cubicBezTo>
                    <a:pt x="1134" y="126"/>
                    <a:pt x="1101" y="59"/>
                    <a:pt x="1101" y="26"/>
                  </a:cubicBezTo>
                  <a:cubicBezTo>
                    <a:pt x="1084" y="9"/>
                    <a:pt x="1067" y="1"/>
                    <a:pt x="1051"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31" name="Google Shape;831;p34"/>
            <p:cNvSpPr/>
            <p:nvPr/>
          </p:nvSpPr>
          <p:spPr>
            <a:xfrm>
              <a:off x="2485275" y="1574550"/>
              <a:ext cx="29225" cy="44575"/>
            </a:xfrm>
            <a:custGeom>
              <a:avLst/>
              <a:gdLst/>
              <a:ahLst/>
              <a:cxnLst/>
              <a:rect l="l" t="t" r="r" b="b"/>
              <a:pathLst>
                <a:path w="1169" h="1783" extrusionOk="0">
                  <a:moveTo>
                    <a:pt x="720" y="385"/>
                  </a:moveTo>
                  <a:cubicBezTo>
                    <a:pt x="775" y="385"/>
                    <a:pt x="831" y="412"/>
                    <a:pt x="868" y="448"/>
                  </a:cubicBezTo>
                  <a:cubicBezTo>
                    <a:pt x="935" y="548"/>
                    <a:pt x="968" y="615"/>
                    <a:pt x="935" y="715"/>
                  </a:cubicBezTo>
                  <a:cubicBezTo>
                    <a:pt x="935" y="849"/>
                    <a:pt x="901" y="982"/>
                    <a:pt x="835" y="1115"/>
                  </a:cubicBezTo>
                  <a:cubicBezTo>
                    <a:pt x="801" y="1215"/>
                    <a:pt x="701" y="1316"/>
                    <a:pt x="601" y="1382"/>
                  </a:cubicBezTo>
                  <a:cubicBezTo>
                    <a:pt x="551" y="1416"/>
                    <a:pt x="501" y="1432"/>
                    <a:pt x="455" y="1432"/>
                  </a:cubicBezTo>
                  <a:cubicBezTo>
                    <a:pt x="409" y="1432"/>
                    <a:pt x="368" y="1416"/>
                    <a:pt x="334" y="1382"/>
                  </a:cubicBezTo>
                  <a:cubicBezTo>
                    <a:pt x="268" y="1349"/>
                    <a:pt x="234" y="1249"/>
                    <a:pt x="234" y="1149"/>
                  </a:cubicBezTo>
                  <a:cubicBezTo>
                    <a:pt x="234" y="1015"/>
                    <a:pt x="268" y="849"/>
                    <a:pt x="334" y="748"/>
                  </a:cubicBezTo>
                  <a:cubicBezTo>
                    <a:pt x="368" y="615"/>
                    <a:pt x="468" y="515"/>
                    <a:pt x="601" y="448"/>
                  </a:cubicBezTo>
                  <a:cubicBezTo>
                    <a:pt x="631" y="403"/>
                    <a:pt x="675" y="385"/>
                    <a:pt x="720" y="385"/>
                  </a:cubicBezTo>
                  <a:close/>
                  <a:moveTo>
                    <a:pt x="793" y="1"/>
                  </a:moveTo>
                  <a:cubicBezTo>
                    <a:pt x="712" y="1"/>
                    <a:pt x="648" y="24"/>
                    <a:pt x="601" y="48"/>
                  </a:cubicBezTo>
                  <a:cubicBezTo>
                    <a:pt x="468" y="148"/>
                    <a:pt x="368" y="248"/>
                    <a:pt x="301" y="348"/>
                  </a:cubicBezTo>
                  <a:cubicBezTo>
                    <a:pt x="201" y="482"/>
                    <a:pt x="134" y="615"/>
                    <a:pt x="67" y="782"/>
                  </a:cubicBezTo>
                  <a:cubicBezTo>
                    <a:pt x="34" y="949"/>
                    <a:pt x="1" y="1082"/>
                    <a:pt x="1" y="1249"/>
                  </a:cubicBezTo>
                  <a:cubicBezTo>
                    <a:pt x="1" y="1382"/>
                    <a:pt x="34" y="1482"/>
                    <a:pt x="67" y="1582"/>
                  </a:cubicBezTo>
                  <a:cubicBezTo>
                    <a:pt x="101" y="1682"/>
                    <a:pt x="201" y="1749"/>
                    <a:pt x="301" y="1783"/>
                  </a:cubicBezTo>
                  <a:cubicBezTo>
                    <a:pt x="401" y="1783"/>
                    <a:pt x="501" y="1749"/>
                    <a:pt x="601" y="1716"/>
                  </a:cubicBezTo>
                  <a:cubicBezTo>
                    <a:pt x="701" y="1649"/>
                    <a:pt x="801" y="1549"/>
                    <a:pt x="901" y="1416"/>
                  </a:cubicBezTo>
                  <a:cubicBezTo>
                    <a:pt x="1068" y="1182"/>
                    <a:pt x="1168" y="882"/>
                    <a:pt x="1168" y="582"/>
                  </a:cubicBezTo>
                  <a:cubicBezTo>
                    <a:pt x="1168" y="448"/>
                    <a:pt x="1168" y="315"/>
                    <a:pt x="1101" y="215"/>
                  </a:cubicBezTo>
                  <a:cubicBezTo>
                    <a:pt x="1068" y="115"/>
                    <a:pt x="968" y="48"/>
                    <a:pt x="901" y="15"/>
                  </a:cubicBezTo>
                  <a:cubicBezTo>
                    <a:pt x="862" y="5"/>
                    <a:pt x="826" y="1"/>
                    <a:pt x="793"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32" name="Google Shape;832;p34"/>
            <p:cNvSpPr/>
            <p:nvPr/>
          </p:nvSpPr>
          <p:spPr>
            <a:xfrm>
              <a:off x="2518625" y="1534050"/>
              <a:ext cx="33400" cy="66950"/>
            </a:xfrm>
            <a:custGeom>
              <a:avLst/>
              <a:gdLst/>
              <a:ahLst/>
              <a:cxnLst/>
              <a:rect l="l" t="t" r="r" b="b"/>
              <a:pathLst>
                <a:path w="1336" h="2678" extrusionOk="0">
                  <a:moveTo>
                    <a:pt x="718" y="1251"/>
                  </a:moveTo>
                  <a:cubicBezTo>
                    <a:pt x="760" y="1251"/>
                    <a:pt x="802" y="1268"/>
                    <a:pt x="835" y="1301"/>
                  </a:cubicBezTo>
                  <a:cubicBezTo>
                    <a:pt x="902" y="1368"/>
                    <a:pt x="935" y="1501"/>
                    <a:pt x="935" y="1601"/>
                  </a:cubicBezTo>
                  <a:cubicBezTo>
                    <a:pt x="935" y="1735"/>
                    <a:pt x="902" y="1868"/>
                    <a:pt x="835" y="1968"/>
                  </a:cubicBezTo>
                  <a:cubicBezTo>
                    <a:pt x="768" y="2102"/>
                    <a:pt x="701" y="2168"/>
                    <a:pt x="601" y="2235"/>
                  </a:cubicBezTo>
                  <a:cubicBezTo>
                    <a:pt x="523" y="2274"/>
                    <a:pt x="468" y="2290"/>
                    <a:pt x="422" y="2290"/>
                  </a:cubicBezTo>
                  <a:cubicBezTo>
                    <a:pt x="390" y="2290"/>
                    <a:pt x="362" y="2282"/>
                    <a:pt x="335" y="2268"/>
                  </a:cubicBezTo>
                  <a:cubicBezTo>
                    <a:pt x="268" y="2202"/>
                    <a:pt x="234" y="2102"/>
                    <a:pt x="268" y="2002"/>
                  </a:cubicBezTo>
                  <a:cubicBezTo>
                    <a:pt x="234" y="1868"/>
                    <a:pt x="268" y="1701"/>
                    <a:pt x="335" y="1568"/>
                  </a:cubicBezTo>
                  <a:cubicBezTo>
                    <a:pt x="401" y="1468"/>
                    <a:pt x="468" y="1368"/>
                    <a:pt x="601" y="1301"/>
                  </a:cubicBezTo>
                  <a:cubicBezTo>
                    <a:pt x="635" y="1268"/>
                    <a:pt x="676" y="1251"/>
                    <a:pt x="718" y="1251"/>
                  </a:cubicBezTo>
                  <a:close/>
                  <a:moveTo>
                    <a:pt x="1135" y="0"/>
                  </a:moveTo>
                  <a:lnTo>
                    <a:pt x="902" y="167"/>
                  </a:lnTo>
                  <a:cubicBezTo>
                    <a:pt x="835" y="167"/>
                    <a:pt x="802" y="200"/>
                    <a:pt x="802" y="267"/>
                  </a:cubicBezTo>
                  <a:cubicBezTo>
                    <a:pt x="768" y="300"/>
                    <a:pt x="735" y="367"/>
                    <a:pt x="735" y="400"/>
                  </a:cubicBezTo>
                  <a:cubicBezTo>
                    <a:pt x="735" y="467"/>
                    <a:pt x="768" y="500"/>
                    <a:pt x="802" y="534"/>
                  </a:cubicBezTo>
                  <a:cubicBezTo>
                    <a:pt x="802" y="545"/>
                    <a:pt x="805" y="549"/>
                    <a:pt x="813" y="549"/>
                  </a:cubicBezTo>
                  <a:cubicBezTo>
                    <a:pt x="827" y="549"/>
                    <a:pt x="857" y="534"/>
                    <a:pt x="902" y="534"/>
                  </a:cubicBezTo>
                  <a:lnTo>
                    <a:pt x="935" y="500"/>
                  </a:lnTo>
                  <a:lnTo>
                    <a:pt x="935" y="901"/>
                  </a:lnTo>
                  <a:cubicBezTo>
                    <a:pt x="913" y="901"/>
                    <a:pt x="876" y="886"/>
                    <a:pt x="834" y="886"/>
                  </a:cubicBezTo>
                  <a:cubicBezTo>
                    <a:pt x="813" y="886"/>
                    <a:pt x="790" y="890"/>
                    <a:pt x="768" y="901"/>
                  </a:cubicBezTo>
                  <a:cubicBezTo>
                    <a:pt x="701" y="901"/>
                    <a:pt x="635" y="901"/>
                    <a:pt x="601" y="934"/>
                  </a:cubicBezTo>
                  <a:cubicBezTo>
                    <a:pt x="401" y="1068"/>
                    <a:pt x="268" y="1234"/>
                    <a:pt x="168" y="1434"/>
                  </a:cubicBezTo>
                  <a:cubicBezTo>
                    <a:pt x="68" y="1635"/>
                    <a:pt x="34" y="1868"/>
                    <a:pt x="34" y="2135"/>
                  </a:cubicBezTo>
                  <a:cubicBezTo>
                    <a:pt x="1" y="2302"/>
                    <a:pt x="68" y="2469"/>
                    <a:pt x="168" y="2602"/>
                  </a:cubicBezTo>
                  <a:cubicBezTo>
                    <a:pt x="218" y="2652"/>
                    <a:pt x="284" y="2677"/>
                    <a:pt x="360" y="2677"/>
                  </a:cubicBezTo>
                  <a:cubicBezTo>
                    <a:pt x="435" y="2677"/>
                    <a:pt x="518" y="2652"/>
                    <a:pt x="601" y="2602"/>
                  </a:cubicBezTo>
                  <a:cubicBezTo>
                    <a:pt x="668" y="2569"/>
                    <a:pt x="701" y="2502"/>
                    <a:pt x="768" y="2469"/>
                  </a:cubicBezTo>
                  <a:cubicBezTo>
                    <a:pt x="835" y="2402"/>
                    <a:pt x="868" y="2335"/>
                    <a:pt x="935" y="2268"/>
                  </a:cubicBezTo>
                  <a:lnTo>
                    <a:pt x="935" y="2335"/>
                  </a:lnTo>
                  <a:lnTo>
                    <a:pt x="1202" y="2202"/>
                  </a:lnTo>
                  <a:cubicBezTo>
                    <a:pt x="1235" y="2168"/>
                    <a:pt x="1269" y="2135"/>
                    <a:pt x="1302" y="2068"/>
                  </a:cubicBezTo>
                  <a:cubicBezTo>
                    <a:pt x="1335" y="2035"/>
                    <a:pt x="1335" y="2002"/>
                    <a:pt x="1335" y="1935"/>
                  </a:cubicBezTo>
                  <a:cubicBezTo>
                    <a:pt x="1335" y="1901"/>
                    <a:pt x="1335" y="1868"/>
                    <a:pt x="1302" y="1835"/>
                  </a:cubicBezTo>
                  <a:cubicBezTo>
                    <a:pt x="1285" y="1818"/>
                    <a:pt x="1269" y="1810"/>
                    <a:pt x="1252" y="1810"/>
                  </a:cubicBezTo>
                  <a:cubicBezTo>
                    <a:pt x="1235" y="1810"/>
                    <a:pt x="1218" y="1818"/>
                    <a:pt x="1202" y="1835"/>
                  </a:cubicBezTo>
                  <a:lnTo>
                    <a:pt x="1135" y="1835"/>
                  </a:lnTo>
                  <a:lnTo>
                    <a:pt x="1135"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33" name="Google Shape;833;p34"/>
            <p:cNvSpPr/>
            <p:nvPr/>
          </p:nvSpPr>
          <p:spPr>
            <a:xfrm>
              <a:off x="2555325" y="1519875"/>
              <a:ext cx="27550" cy="63175"/>
            </a:xfrm>
            <a:custGeom>
              <a:avLst/>
              <a:gdLst/>
              <a:ahLst/>
              <a:cxnLst/>
              <a:rect l="l" t="t" r="r" b="b"/>
              <a:pathLst>
                <a:path w="1102" h="2527" extrusionOk="0">
                  <a:moveTo>
                    <a:pt x="634" y="0"/>
                  </a:moveTo>
                  <a:lnTo>
                    <a:pt x="368" y="167"/>
                  </a:lnTo>
                  <a:lnTo>
                    <a:pt x="368" y="534"/>
                  </a:lnTo>
                  <a:lnTo>
                    <a:pt x="634" y="367"/>
                  </a:lnTo>
                  <a:lnTo>
                    <a:pt x="634" y="0"/>
                  </a:lnTo>
                  <a:close/>
                  <a:moveTo>
                    <a:pt x="668" y="667"/>
                  </a:moveTo>
                  <a:lnTo>
                    <a:pt x="268" y="901"/>
                  </a:lnTo>
                  <a:cubicBezTo>
                    <a:pt x="201" y="934"/>
                    <a:pt x="167" y="967"/>
                    <a:pt x="134" y="1001"/>
                  </a:cubicBezTo>
                  <a:cubicBezTo>
                    <a:pt x="101" y="1067"/>
                    <a:pt x="101" y="1101"/>
                    <a:pt x="101" y="1168"/>
                  </a:cubicBezTo>
                  <a:cubicBezTo>
                    <a:pt x="101" y="1201"/>
                    <a:pt x="101" y="1234"/>
                    <a:pt x="134" y="1268"/>
                  </a:cubicBezTo>
                  <a:cubicBezTo>
                    <a:pt x="151" y="1284"/>
                    <a:pt x="167" y="1293"/>
                    <a:pt x="188" y="1293"/>
                  </a:cubicBezTo>
                  <a:cubicBezTo>
                    <a:pt x="209" y="1293"/>
                    <a:pt x="234" y="1284"/>
                    <a:pt x="268" y="1268"/>
                  </a:cubicBezTo>
                  <a:lnTo>
                    <a:pt x="434" y="1168"/>
                  </a:lnTo>
                  <a:lnTo>
                    <a:pt x="434" y="2001"/>
                  </a:lnTo>
                  <a:lnTo>
                    <a:pt x="167" y="2135"/>
                  </a:lnTo>
                  <a:cubicBezTo>
                    <a:pt x="101" y="2168"/>
                    <a:pt x="67" y="2202"/>
                    <a:pt x="34" y="2268"/>
                  </a:cubicBezTo>
                  <a:cubicBezTo>
                    <a:pt x="34" y="2302"/>
                    <a:pt x="1" y="2335"/>
                    <a:pt x="1" y="2402"/>
                  </a:cubicBezTo>
                  <a:cubicBezTo>
                    <a:pt x="1" y="2435"/>
                    <a:pt x="1" y="2468"/>
                    <a:pt x="34" y="2502"/>
                  </a:cubicBezTo>
                  <a:cubicBezTo>
                    <a:pt x="51" y="2519"/>
                    <a:pt x="67" y="2527"/>
                    <a:pt x="88" y="2527"/>
                  </a:cubicBezTo>
                  <a:cubicBezTo>
                    <a:pt x="109" y="2527"/>
                    <a:pt x="134" y="2519"/>
                    <a:pt x="167" y="2502"/>
                  </a:cubicBezTo>
                  <a:lnTo>
                    <a:pt x="935" y="2068"/>
                  </a:lnTo>
                  <a:cubicBezTo>
                    <a:pt x="1035" y="2001"/>
                    <a:pt x="1068" y="1901"/>
                    <a:pt x="1068" y="1801"/>
                  </a:cubicBezTo>
                  <a:cubicBezTo>
                    <a:pt x="1101" y="1768"/>
                    <a:pt x="1068" y="1735"/>
                    <a:pt x="1035" y="1701"/>
                  </a:cubicBezTo>
                  <a:cubicBezTo>
                    <a:pt x="1035" y="1685"/>
                    <a:pt x="1026" y="1676"/>
                    <a:pt x="1010" y="1676"/>
                  </a:cubicBezTo>
                  <a:cubicBezTo>
                    <a:pt x="993" y="1676"/>
                    <a:pt x="968" y="1685"/>
                    <a:pt x="935" y="1701"/>
                  </a:cubicBezTo>
                  <a:lnTo>
                    <a:pt x="668" y="1868"/>
                  </a:lnTo>
                  <a:lnTo>
                    <a:pt x="668" y="667"/>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34" name="Google Shape;834;p34"/>
            <p:cNvSpPr/>
            <p:nvPr/>
          </p:nvSpPr>
          <p:spPr>
            <a:xfrm>
              <a:off x="2587850" y="1514450"/>
              <a:ext cx="30875" cy="50250"/>
            </a:xfrm>
            <a:custGeom>
              <a:avLst/>
              <a:gdLst/>
              <a:ahLst/>
              <a:cxnLst/>
              <a:rect l="l" t="t" r="r" b="b"/>
              <a:pathLst>
                <a:path w="1235" h="2010" extrusionOk="0">
                  <a:moveTo>
                    <a:pt x="876" y="0"/>
                  </a:moveTo>
                  <a:cubicBezTo>
                    <a:pt x="826" y="0"/>
                    <a:pt x="768" y="17"/>
                    <a:pt x="701" y="50"/>
                  </a:cubicBezTo>
                  <a:cubicBezTo>
                    <a:pt x="634" y="84"/>
                    <a:pt x="568" y="150"/>
                    <a:pt x="534" y="184"/>
                  </a:cubicBezTo>
                  <a:cubicBezTo>
                    <a:pt x="468" y="250"/>
                    <a:pt x="434" y="317"/>
                    <a:pt x="401" y="384"/>
                  </a:cubicBezTo>
                  <a:lnTo>
                    <a:pt x="401" y="284"/>
                  </a:lnTo>
                  <a:lnTo>
                    <a:pt x="167" y="417"/>
                  </a:lnTo>
                  <a:cubicBezTo>
                    <a:pt x="134" y="451"/>
                    <a:pt x="67" y="484"/>
                    <a:pt x="67" y="517"/>
                  </a:cubicBezTo>
                  <a:cubicBezTo>
                    <a:pt x="34" y="584"/>
                    <a:pt x="1" y="617"/>
                    <a:pt x="1" y="684"/>
                  </a:cubicBezTo>
                  <a:cubicBezTo>
                    <a:pt x="1" y="717"/>
                    <a:pt x="34" y="751"/>
                    <a:pt x="34" y="784"/>
                  </a:cubicBezTo>
                  <a:cubicBezTo>
                    <a:pt x="51" y="801"/>
                    <a:pt x="67" y="809"/>
                    <a:pt x="88" y="809"/>
                  </a:cubicBezTo>
                  <a:cubicBezTo>
                    <a:pt x="109" y="809"/>
                    <a:pt x="134" y="801"/>
                    <a:pt x="167" y="784"/>
                  </a:cubicBezTo>
                  <a:lnTo>
                    <a:pt x="167" y="1618"/>
                  </a:lnTo>
                  <a:cubicBezTo>
                    <a:pt x="101" y="1651"/>
                    <a:pt x="67" y="1685"/>
                    <a:pt x="34" y="1718"/>
                  </a:cubicBezTo>
                  <a:cubicBezTo>
                    <a:pt x="1" y="1751"/>
                    <a:pt x="1" y="1818"/>
                    <a:pt x="1" y="1885"/>
                  </a:cubicBezTo>
                  <a:cubicBezTo>
                    <a:pt x="1" y="1918"/>
                    <a:pt x="1" y="1952"/>
                    <a:pt x="34" y="1985"/>
                  </a:cubicBezTo>
                  <a:cubicBezTo>
                    <a:pt x="34" y="2002"/>
                    <a:pt x="51" y="2010"/>
                    <a:pt x="71" y="2010"/>
                  </a:cubicBezTo>
                  <a:cubicBezTo>
                    <a:pt x="92" y="2010"/>
                    <a:pt x="117" y="2002"/>
                    <a:pt x="134" y="1985"/>
                  </a:cubicBezTo>
                  <a:lnTo>
                    <a:pt x="401" y="1818"/>
                  </a:lnTo>
                  <a:cubicBezTo>
                    <a:pt x="434" y="1785"/>
                    <a:pt x="501" y="1751"/>
                    <a:pt x="501" y="1718"/>
                  </a:cubicBezTo>
                  <a:cubicBezTo>
                    <a:pt x="534" y="1651"/>
                    <a:pt x="568" y="1618"/>
                    <a:pt x="534" y="1551"/>
                  </a:cubicBezTo>
                  <a:cubicBezTo>
                    <a:pt x="534" y="1485"/>
                    <a:pt x="534" y="1451"/>
                    <a:pt x="501" y="1451"/>
                  </a:cubicBezTo>
                  <a:cubicBezTo>
                    <a:pt x="468" y="1451"/>
                    <a:pt x="434" y="1451"/>
                    <a:pt x="368" y="1485"/>
                  </a:cubicBezTo>
                  <a:lnTo>
                    <a:pt x="368" y="817"/>
                  </a:lnTo>
                  <a:cubicBezTo>
                    <a:pt x="434" y="717"/>
                    <a:pt x="468" y="617"/>
                    <a:pt x="534" y="517"/>
                  </a:cubicBezTo>
                  <a:cubicBezTo>
                    <a:pt x="568" y="451"/>
                    <a:pt x="634" y="417"/>
                    <a:pt x="668" y="384"/>
                  </a:cubicBezTo>
                  <a:lnTo>
                    <a:pt x="835" y="384"/>
                  </a:lnTo>
                  <a:cubicBezTo>
                    <a:pt x="868" y="417"/>
                    <a:pt x="868" y="451"/>
                    <a:pt x="868" y="517"/>
                  </a:cubicBezTo>
                  <a:lnTo>
                    <a:pt x="868" y="1184"/>
                  </a:lnTo>
                  <a:cubicBezTo>
                    <a:pt x="835" y="1218"/>
                    <a:pt x="801" y="1251"/>
                    <a:pt x="768" y="1318"/>
                  </a:cubicBezTo>
                  <a:cubicBezTo>
                    <a:pt x="734" y="1351"/>
                    <a:pt x="734" y="1385"/>
                    <a:pt x="734" y="1451"/>
                  </a:cubicBezTo>
                  <a:cubicBezTo>
                    <a:pt x="734" y="1485"/>
                    <a:pt x="734" y="1518"/>
                    <a:pt x="768" y="1551"/>
                  </a:cubicBezTo>
                  <a:cubicBezTo>
                    <a:pt x="768" y="1568"/>
                    <a:pt x="784" y="1576"/>
                    <a:pt x="805" y="1576"/>
                  </a:cubicBezTo>
                  <a:cubicBezTo>
                    <a:pt x="826" y="1576"/>
                    <a:pt x="851" y="1568"/>
                    <a:pt x="868" y="1551"/>
                  </a:cubicBezTo>
                  <a:lnTo>
                    <a:pt x="1068" y="1451"/>
                  </a:lnTo>
                  <a:cubicBezTo>
                    <a:pt x="1135" y="1418"/>
                    <a:pt x="1168" y="1351"/>
                    <a:pt x="1201" y="1318"/>
                  </a:cubicBezTo>
                  <a:cubicBezTo>
                    <a:pt x="1235" y="1284"/>
                    <a:pt x="1235" y="1218"/>
                    <a:pt x="1235" y="1184"/>
                  </a:cubicBezTo>
                  <a:cubicBezTo>
                    <a:pt x="1235" y="1151"/>
                    <a:pt x="1235" y="1084"/>
                    <a:pt x="1201" y="1084"/>
                  </a:cubicBezTo>
                  <a:cubicBezTo>
                    <a:pt x="1185" y="1068"/>
                    <a:pt x="1168" y="1059"/>
                    <a:pt x="1151" y="1059"/>
                  </a:cubicBezTo>
                  <a:cubicBezTo>
                    <a:pt x="1135" y="1059"/>
                    <a:pt x="1118" y="1068"/>
                    <a:pt x="1101" y="1084"/>
                  </a:cubicBezTo>
                  <a:lnTo>
                    <a:pt x="1101" y="417"/>
                  </a:lnTo>
                  <a:cubicBezTo>
                    <a:pt x="1101" y="284"/>
                    <a:pt x="1068" y="150"/>
                    <a:pt x="1001" y="50"/>
                  </a:cubicBezTo>
                  <a:cubicBezTo>
                    <a:pt x="968" y="17"/>
                    <a:pt x="926" y="0"/>
                    <a:pt x="876"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35" name="Google Shape;835;p34"/>
            <p:cNvSpPr/>
            <p:nvPr/>
          </p:nvSpPr>
          <p:spPr>
            <a:xfrm>
              <a:off x="2622050" y="1489850"/>
              <a:ext cx="32550" cy="68200"/>
            </a:xfrm>
            <a:custGeom>
              <a:avLst/>
              <a:gdLst/>
              <a:ahLst/>
              <a:cxnLst/>
              <a:rect l="l" t="t" r="r" b="b"/>
              <a:pathLst>
                <a:path w="1302" h="2728" extrusionOk="0">
                  <a:moveTo>
                    <a:pt x="684" y="642"/>
                  </a:moveTo>
                  <a:cubicBezTo>
                    <a:pt x="726" y="642"/>
                    <a:pt x="767" y="651"/>
                    <a:pt x="801" y="667"/>
                  </a:cubicBezTo>
                  <a:cubicBezTo>
                    <a:pt x="868" y="767"/>
                    <a:pt x="901" y="867"/>
                    <a:pt x="901" y="968"/>
                  </a:cubicBezTo>
                  <a:cubicBezTo>
                    <a:pt x="901" y="1101"/>
                    <a:pt x="868" y="1234"/>
                    <a:pt x="801" y="1334"/>
                  </a:cubicBezTo>
                  <a:cubicBezTo>
                    <a:pt x="767" y="1468"/>
                    <a:pt x="667" y="1535"/>
                    <a:pt x="567" y="1601"/>
                  </a:cubicBezTo>
                  <a:cubicBezTo>
                    <a:pt x="534" y="1635"/>
                    <a:pt x="501" y="1651"/>
                    <a:pt x="467" y="1651"/>
                  </a:cubicBezTo>
                  <a:cubicBezTo>
                    <a:pt x="434" y="1651"/>
                    <a:pt x="401" y="1635"/>
                    <a:pt x="367" y="1601"/>
                  </a:cubicBezTo>
                  <a:cubicBezTo>
                    <a:pt x="300" y="1535"/>
                    <a:pt x="267" y="1435"/>
                    <a:pt x="267" y="1334"/>
                  </a:cubicBezTo>
                  <a:cubicBezTo>
                    <a:pt x="267" y="1201"/>
                    <a:pt x="300" y="1068"/>
                    <a:pt x="367" y="934"/>
                  </a:cubicBezTo>
                  <a:cubicBezTo>
                    <a:pt x="401" y="834"/>
                    <a:pt x="467" y="734"/>
                    <a:pt x="567" y="667"/>
                  </a:cubicBezTo>
                  <a:cubicBezTo>
                    <a:pt x="601" y="651"/>
                    <a:pt x="642" y="642"/>
                    <a:pt x="684" y="642"/>
                  </a:cubicBezTo>
                  <a:close/>
                  <a:moveTo>
                    <a:pt x="1268" y="0"/>
                  </a:moveTo>
                  <a:cubicBezTo>
                    <a:pt x="1234" y="0"/>
                    <a:pt x="1201" y="0"/>
                    <a:pt x="1168" y="34"/>
                  </a:cubicBezTo>
                  <a:lnTo>
                    <a:pt x="901" y="200"/>
                  </a:lnTo>
                  <a:lnTo>
                    <a:pt x="901" y="300"/>
                  </a:lnTo>
                  <a:cubicBezTo>
                    <a:pt x="834" y="267"/>
                    <a:pt x="767" y="267"/>
                    <a:pt x="734" y="267"/>
                  </a:cubicBezTo>
                  <a:cubicBezTo>
                    <a:pt x="667" y="267"/>
                    <a:pt x="601" y="300"/>
                    <a:pt x="567" y="334"/>
                  </a:cubicBezTo>
                  <a:cubicBezTo>
                    <a:pt x="401" y="434"/>
                    <a:pt x="267" y="601"/>
                    <a:pt x="167" y="801"/>
                  </a:cubicBezTo>
                  <a:cubicBezTo>
                    <a:pt x="67" y="1001"/>
                    <a:pt x="34" y="1234"/>
                    <a:pt x="0" y="1468"/>
                  </a:cubicBezTo>
                  <a:cubicBezTo>
                    <a:pt x="0" y="1635"/>
                    <a:pt x="67" y="1835"/>
                    <a:pt x="167" y="1968"/>
                  </a:cubicBezTo>
                  <a:cubicBezTo>
                    <a:pt x="234" y="2018"/>
                    <a:pt x="300" y="2043"/>
                    <a:pt x="367" y="2043"/>
                  </a:cubicBezTo>
                  <a:cubicBezTo>
                    <a:pt x="434" y="2043"/>
                    <a:pt x="501" y="2018"/>
                    <a:pt x="567" y="1968"/>
                  </a:cubicBezTo>
                  <a:cubicBezTo>
                    <a:pt x="634" y="1935"/>
                    <a:pt x="667" y="1902"/>
                    <a:pt x="734" y="1835"/>
                  </a:cubicBezTo>
                  <a:cubicBezTo>
                    <a:pt x="767" y="1768"/>
                    <a:pt x="834" y="1701"/>
                    <a:pt x="868" y="1635"/>
                  </a:cubicBezTo>
                  <a:lnTo>
                    <a:pt x="868" y="1735"/>
                  </a:lnTo>
                  <a:cubicBezTo>
                    <a:pt x="868" y="1835"/>
                    <a:pt x="868" y="1902"/>
                    <a:pt x="801" y="2002"/>
                  </a:cubicBezTo>
                  <a:cubicBezTo>
                    <a:pt x="767" y="2068"/>
                    <a:pt x="734" y="2135"/>
                    <a:pt x="667" y="2168"/>
                  </a:cubicBezTo>
                  <a:lnTo>
                    <a:pt x="401" y="2335"/>
                  </a:lnTo>
                  <a:cubicBezTo>
                    <a:pt x="367" y="2335"/>
                    <a:pt x="300" y="2402"/>
                    <a:pt x="300" y="2435"/>
                  </a:cubicBezTo>
                  <a:cubicBezTo>
                    <a:pt x="267" y="2469"/>
                    <a:pt x="267" y="2535"/>
                    <a:pt x="267" y="2569"/>
                  </a:cubicBezTo>
                  <a:cubicBezTo>
                    <a:pt x="234" y="2635"/>
                    <a:pt x="267" y="2669"/>
                    <a:pt x="300" y="2702"/>
                  </a:cubicBezTo>
                  <a:cubicBezTo>
                    <a:pt x="300" y="2719"/>
                    <a:pt x="309" y="2727"/>
                    <a:pt x="325" y="2727"/>
                  </a:cubicBezTo>
                  <a:cubicBezTo>
                    <a:pt x="342" y="2727"/>
                    <a:pt x="367" y="2719"/>
                    <a:pt x="401" y="2702"/>
                  </a:cubicBezTo>
                  <a:lnTo>
                    <a:pt x="667" y="2535"/>
                  </a:lnTo>
                  <a:cubicBezTo>
                    <a:pt x="767" y="2469"/>
                    <a:pt x="834" y="2402"/>
                    <a:pt x="901" y="2302"/>
                  </a:cubicBezTo>
                  <a:cubicBezTo>
                    <a:pt x="968" y="2202"/>
                    <a:pt x="1001" y="2102"/>
                    <a:pt x="1068" y="1968"/>
                  </a:cubicBezTo>
                  <a:cubicBezTo>
                    <a:pt x="1101" y="1868"/>
                    <a:pt x="1101" y="1768"/>
                    <a:pt x="1101" y="1635"/>
                  </a:cubicBezTo>
                  <a:lnTo>
                    <a:pt x="1101" y="400"/>
                  </a:lnTo>
                  <a:lnTo>
                    <a:pt x="1168" y="367"/>
                  </a:lnTo>
                  <a:cubicBezTo>
                    <a:pt x="1201" y="367"/>
                    <a:pt x="1234" y="300"/>
                    <a:pt x="1268" y="267"/>
                  </a:cubicBezTo>
                  <a:cubicBezTo>
                    <a:pt x="1301" y="234"/>
                    <a:pt x="1301" y="167"/>
                    <a:pt x="1301" y="134"/>
                  </a:cubicBezTo>
                  <a:cubicBezTo>
                    <a:pt x="1301" y="67"/>
                    <a:pt x="1301" y="34"/>
                    <a:pt x="12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36" name="Google Shape;836;p34"/>
            <p:cNvSpPr/>
            <p:nvPr/>
          </p:nvSpPr>
          <p:spPr>
            <a:xfrm>
              <a:off x="2657075" y="1471700"/>
              <a:ext cx="31700" cy="40475"/>
            </a:xfrm>
            <a:custGeom>
              <a:avLst/>
              <a:gdLst/>
              <a:ahLst/>
              <a:cxnLst/>
              <a:rect l="l" t="t" r="r" b="b"/>
              <a:pathLst>
                <a:path w="1268" h="1619" extrusionOk="0">
                  <a:moveTo>
                    <a:pt x="1180" y="1"/>
                  </a:moveTo>
                  <a:cubicBezTo>
                    <a:pt x="1159" y="1"/>
                    <a:pt x="1134" y="9"/>
                    <a:pt x="1101" y="26"/>
                  </a:cubicBezTo>
                  <a:lnTo>
                    <a:pt x="134" y="593"/>
                  </a:lnTo>
                  <a:cubicBezTo>
                    <a:pt x="100" y="626"/>
                    <a:pt x="34" y="659"/>
                    <a:pt x="34" y="693"/>
                  </a:cubicBezTo>
                  <a:cubicBezTo>
                    <a:pt x="0" y="726"/>
                    <a:pt x="0" y="793"/>
                    <a:pt x="0" y="860"/>
                  </a:cubicBezTo>
                  <a:cubicBezTo>
                    <a:pt x="0" y="893"/>
                    <a:pt x="0" y="926"/>
                    <a:pt x="34" y="960"/>
                  </a:cubicBezTo>
                  <a:cubicBezTo>
                    <a:pt x="34" y="960"/>
                    <a:pt x="100" y="960"/>
                    <a:pt x="134" y="926"/>
                  </a:cubicBezTo>
                  <a:lnTo>
                    <a:pt x="1101" y="359"/>
                  </a:lnTo>
                  <a:cubicBezTo>
                    <a:pt x="1168" y="359"/>
                    <a:pt x="1201" y="326"/>
                    <a:pt x="1234" y="259"/>
                  </a:cubicBezTo>
                  <a:cubicBezTo>
                    <a:pt x="1234" y="226"/>
                    <a:pt x="1268" y="192"/>
                    <a:pt x="1268" y="126"/>
                  </a:cubicBezTo>
                  <a:cubicBezTo>
                    <a:pt x="1268" y="92"/>
                    <a:pt x="1234" y="59"/>
                    <a:pt x="1234" y="26"/>
                  </a:cubicBezTo>
                  <a:cubicBezTo>
                    <a:pt x="1218" y="9"/>
                    <a:pt x="1201" y="1"/>
                    <a:pt x="1180" y="1"/>
                  </a:cubicBezTo>
                  <a:close/>
                  <a:moveTo>
                    <a:pt x="1180" y="634"/>
                  </a:moveTo>
                  <a:cubicBezTo>
                    <a:pt x="1159" y="634"/>
                    <a:pt x="1134" y="643"/>
                    <a:pt x="1101" y="659"/>
                  </a:cubicBezTo>
                  <a:lnTo>
                    <a:pt x="134" y="1227"/>
                  </a:lnTo>
                  <a:cubicBezTo>
                    <a:pt x="100" y="1260"/>
                    <a:pt x="34" y="1293"/>
                    <a:pt x="34" y="1327"/>
                  </a:cubicBezTo>
                  <a:cubicBezTo>
                    <a:pt x="0" y="1393"/>
                    <a:pt x="0" y="1427"/>
                    <a:pt x="0" y="1493"/>
                  </a:cubicBezTo>
                  <a:cubicBezTo>
                    <a:pt x="0" y="1527"/>
                    <a:pt x="0" y="1560"/>
                    <a:pt x="34" y="1593"/>
                  </a:cubicBezTo>
                  <a:cubicBezTo>
                    <a:pt x="34" y="1610"/>
                    <a:pt x="50" y="1618"/>
                    <a:pt x="71" y="1618"/>
                  </a:cubicBezTo>
                  <a:cubicBezTo>
                    <a:pt x="92" y="1618"/>
                    <a:pt x="117" y="1610"/>
                    <a:pt x="134" y="1593"/>
                  </a:cubicBezTo>
                  <a:lnTo>
                    <a:pt x="1101" y="1026"/>
                  </a:lnTo>
                  <a:cubicBezTo>
                    <a:pt x="1168" y="993"/>
                    <a:pt x="1201" y="960"/>
                    <a:pt x="1234" y="926"/>
                  </a:cubicBezTo>
                  <a:cubicBezTo>
                    <a:pt x="1234" y="860"/>
                    <a:pt x="1268" y="826"/>
                    <a:pt x="1268" y="760"/>
                  </a:cubicBezTo>
                  <a:cubicBezTo>
                    <a:pt x="1268" y="726"/>
                    <a:pt x="1234" y="693"/>
                    <a:pt x="1234" y="659"/>
                  </a:cubicBezTo>
                  <a:cubicBezTo>
                    <a:pt x="1218" y="643"/>
                    <a:pt x="1201" y="634"/>
                    <a:pt x="1180" y="634"/>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37" name="Google Shape;837;p34"/>
            <p:cNvSpPr/>
            <p:nvPr/>
          </p:nvSpPr>
          <p:spPr>
            <a:xfrm>
              <a:off x="2697100" y="1438975"/>
              <a:ext cx="19200" cy="32550"/>
            </a:xfrm>
            <a:custGeom>
              <a:avLst/>
              <a:gdLst/>
              <a:ahLst/>
              <a:cxnLst/>
              <a:rect l="l" t="t" r="r" b="b"/>
              <a:pathLst>
                <a:path w="768" h="1302" extrusionOk="0">
                  <a:moveTo>
                    <a:pt x="768" y="0"/>
                  </a:moveTo>
                  <a:lnTo>
                    <a:pt x="501" y="167"/>
                  </a:lnTo>
                  <a:lnTo>
                    <a:pt x="567" y="934"/>
                  </a:lnTo>
                  <a:cubicBezTo>
                    <a:pt x="567" y="1001"/>
                    <a:pt x="567" y="1034"/>
                    <a:pt x="601" y="1034"/>
                  </a:cubicBezTo>
                  <a:lnTo>
                    <a:pt x="634" y="1034"/>
                  </a:lnTo>
                  <a:cubicBezTo>
                    <a:pt x="668" y="1001"/>
                    <a:pt x="668" y="1001"/>
                    <a:pt x="668" y="968"/>
                  </a:cubicBezTo>
                  <a:cubicBezTo>
                    <a:pt x="701" y="934"/>
                    <a:pt x="701" y="901"/>
                    <a:pt x="701" y="868"/>
                  </a:cubicBezTo>
                  <a:lnTo>
                    <a:pt x="768" y="0"/>
                  </a:lnTo>
                  <a:close/>
                  <a:moveTo>
                    <a:pt x="301" y="267"/>
                  </a:moveTo>
                  <a:lnTo>
                    <a:pt x="0" y="434"/>
                  </a:lnTo>
                  <a:lnTo>
                    <a:pt x="100" y="1201"/>
                  </a:lnTo>
                  <a:cubicBezTo>
                    <a:pt x="100" y="1235"/>
                    <a:pt x="100" y="1268"/>
                    <a:pt x="100" y="1301"/>
                  </a:cubicBezTo>
                  <a:lnTo>
                    <a:pt x="167" y="1301"/>
                  </a:lnTo>
                  <a:cubicBezTo>
                    <a:pt x="167" y="1268"/>
                    <a:pt x="201" y="1268"/>
                    <a:pt x="201" y="1235"/>
                  </a:cubicBezTo>
                  <a:cubicBezTo>
                    <a:pt x="234" y="1201"/>
                    <a:pt x="234" y="1168"/>
                    <a:pt x="234" y="1135"/>
                  </a:cubicBezTo>
                  <a:lnTo>
                    <a:pt x="301" y="267"/>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38" name="Google Shape;838;p34"/>
            <p:cNvSpPr/>
            <p:nvPr/>
          </p:nvSpPr>
          <p:spPr>
            <a:xfrm>
              <a:off x="2725450" y="1416450"/>
              <a:ext cx="32550" cy="62575"/>
            </a:xfrm>
            <a:custGeom>
              <a:avLst/>
              <a:gdLst/>
              <a:ahLst/>
              <a:cxnLst/>
              <a:rect l="l" t="t" r="r" b="b"/>
              <a:pathLst>
                <a:path w="1302" h="2503" extrusionOk="0">
                  <a:moveTo>
                    <a:pt x="1268" y="1"/>
                  </a:moveTo>
                  <a:cubicBezTo>
                    <a:pt x="1235" y="1"/>
                    <a:pt x="1201" y="1"/>
                    <a:pt x="1168" y="34"/>
                  </a:cubicBezTo>
                  <a:lnTo>
                    <a:pt x="868" y="201"/>
                  </a:lnTo>
                  <a:cubicBezTo>
                    <a:pt x="801" y="234"/>
                    <a:pt x="768" y="268"/>
                    <a:pt x="734" y="301"/>
                  </a:cubicBezTo>
                  <a:cubicBezTo>
                    <a:pt x="701" y="368"/>
                    <a:pt x="701" y="401"/>
                    <a:pt x="701" y="468"/>
                  </a:cubicBezTo>
                  <a:cubicBezTo>
                    <a:pt x="701" y="501"/>
                    <a:pt x="701" y="534"/>
                    <a:pt x="734" y="568"/>
                  </a:cubicBezTo>
                  <a:cubicBezTo>
                    <a:pt x="751" y="584"/>
                    <a:pt x="768" y="593"/>
                    <a:pt x="789" y="593"/>
                  </a:cubicBezTo>
                  <a:cubicBezTo>
                    <a:pt x="809" y="593"/>
                    <a:pt x="834" y="584"/>
                    <a:pt x="868" y="568"/>
                  </a:cubicBezTo>
                  <a:lnTo>
                    <a:pt x="935" y="501"/>
                  </a:lnTo>
                  <a:lnTo>
                    <a:pt x="935" y="1535"/>
                  </a:lnTo>
                  <a:cubicBezTo>
                    <a:pt x="935" y="1602"/>
                    <a:pt x="935" y="1669"/>
                    <a:pt x="901" y="1735"/>
                  </a:cubicBezTo>
                  <a:cubicBezTo>
                    <a:pt x="901" y="1802"/>
                    <a:pt x="834" y="1902"/>
                    <a:pt x="801" y="1969"/>
                  </a:cubicBezTo>
                  <a:cubicBezTo>
                    <a:pt x="768" y="2002"/>
                    <a:pt x="701" y="2069"/>
                    <a:pt x="668" y="2102"/>
                  </a:cubicBezTo>
                  <a:cubicBezTo>
                    <a:pt x="634" y="2119"/>
                    <a:pt x="593" y="2127"/>
                    <a:pt x="551" y="2127"/>
                  </a:cubicBezTo>
                  <a:cubicBezTo>
                    <a:pt x="509" y="2127"/>
                    <a:pt x="468" y="2119"/>
                    <a:pt x="434" y="2102"/>
                  </a:cubicBezTo>
                  <a:cubicBezTo>
                    <a:pt x="367" y="2036"/>
                    <a:pt x="367" y="1969"/>
                    <a:pt x="367" y="1869"/>
                  </a:cubicBezTo>
                  <a:lnTo>
                    <a:pt x="367" y="868"/>
                  </a:lnTo>
                  <a:lnTo>
                    <a:pt x="434" y="801"/>
                  </a:lnTo>
                  <a:cubicBezTo>
                    <a:pt x="501" y="768"/>
                    <a:pt x="534" y="735"/>
                    <a:pt x="568" y="701"/>
                  </a:cubicBezTo>
                  <a:cubicBezTo>
                    <a:pt x="568" y="635"/>
                    <a:pt x="601" y="601"/>
                    <a:pt x="601" y="534"/>
                  </a:cubicBezTo>
                  <a:cubicBezTo>
                    <a:pt x="601" y="501"/>
                    <a:pt x="601" y="468"/>
                    <a:pt x="568" y="434"/>
                  </a:cubicBezTo>
                  <a:cubicBezTo>
                    <a:pt x="551" y="418"/>
                    <a:pt x="534" y="409"/>
                    <a:pt x="513" y="409"/>
                  </a:cubicBezTo>
                  <a:cubicBezTo>
                    <a:pt x="493" y="409"/>
                    <a:pt x="468" y="418"/>
                    <a:pt x="434" y="434"/>
                  </a:cubicBezTo>
                  <a:lnTo>
                    <a:pt x="134" y="601"/>
                  </a:lnTo>
                  <a:cubicBezTo>
                    <a:pt x="101" y="635"/>
                    <a:pt x="67" y="668"/>
                    <a:pt x="34" y="735"/>
                  </a:cubicBezTo>
                  <a:cubicBezTo>
                    <a:pt x="1" y="768"/>
                    <a:pt x="1" y="835"/>
                    <a:pt x="1" y="868"/>
                  </a:cubicBezTo>
                  <a:cubicBezTo>
                    <a:pt x="1" y="901"/>
                    <a:pt x="1" y="935"/>
                    <a:pt x="34" y="968"/>
                  </a:cubicBezTo>
                  <a:cubicBezTo>
                    <a:pt x="51" y="985"/>
                    <a:pt x="67" y="993"/>
                    <a:pt x="84" y="993"/>
                  </a:cubicBezTo>
                  <a:cubicBezTo>
                    <a:pt x="101" y="993"/>
                    <a:pt x="117" y="985"/>
                    <a:pt x="134" y="968"/>
                  </a:cubicBezTo>
                  <a:lnTo>
                    <a:pt x="134" y="1969"/>
                  </a:lnTo>
                  <a:cubicBezTo>
                    <a:pt x="134" y="2069"/>
                    <a:pt x="134" y="2169"/>
                    <a:pt x="167" y="2269"/>
                  </a:cubicBezTo>
                  <a:cubicBezTo>
                    <a:pt x="201" y="2336"/>
                    <a:pt x="234" y="2369"/>
                    <a:pt x="301" y="2436"/>
                  </a:cubicBezTo>
                  <a:cubicBezTo>
                    <a:pt x="334" y="2469"/>
                    <a:pt x="401" y="2503"/>
                    <a:pt x="468" y="2503"/>
                  </a:cubicBezTo>
                  <a:cubicBezTo>
                    <a:pt x="534" y="2503"/>
                    <a:pt x="601" y="2469"/>
                    <a:pt x="668" y="2436"/>
                  </a:cubicBezTo>
                  <a:cubicBezTo>
                    <a:pt x="801" y="2336"/>
                    <a:pt x="935" y="2202"/>
                    <a:pt x="1035" y="2036"/>
                  </a:cubicBezTo>
                  <a:cubicBezTo>
                    <a:pt x="1101" y="1835"/>
                    <a:pt x="1168" y="1602"/>
                    <a:pt x="1168" y="1402"/>
                  </a:cubicBezTo>
                  <a:lnTo>
                    <a:pt x="1168" y="401"/>
                  </a:lnTo>
                  <a:cubicBezTo>
                    <a:pt x="1235" y="368"/>
                    <a:pt x="1268" y="334"/>
                    <a:pt x="1268" y="268"/>
                  </a:cubicBezTo>
                  <a:cubicBezTo>
                    <a:pt x="1301" y="201"/>
                    <a:pt x="1301" y="168"/>
                    <a:pt x="1301" y="101"/>
                  </a:cubicBezTo>
                  <a:cubicBezTo>
                    <a:pt x="1301" y="67"/>
                    <a:pt x="1301" y="34"/>
                    <a:pt x="126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39" name="Google Shape;839;p34"/>
            <p:cNvSpPr/>
            <p:nvPr/>
          </p:nvSpPr>
          <p:spPr>
            <a:xfrm>
              <a:off x="2761300" y="1397275"/>
              <a:ext cx="29225" cy="64875"/>
            </a:xfrm>
            <a:custGeom>
              <a:avLst/>
              <a:gdLst/>
              <a:ahLst/>
              <a:cxnLst/>
              <a:rect l="l" t="t" r="r" b="b"/>
              <a:pathLst>
                <a:path w="1169" h="2595" extrusionOk="0">
                  <a:moveTo>
                    <a:pt x="1168" y="1"/>
                  </a:moveTo>
                  <a:lnTo>
                    <a:pt x="1" y="668"/>
                  </a:lnTo>
                  <a:lnTo>
                    <a:pt x="1" y="1368"/>
                  </a:lnTo>
                  <a:cubicBezTo>
                    <a:pt x="1" y="1402"/>
                    <a:pt x="1" y="1468"/>
                    <a:pt x="34" y="1535"/>
                  </a:cubicBezTo>
                  <a:lnTo>
                    <a:pt x="134" y="1535"/>
                  </a:lnTo>
                  <a:cubicBezTo>
                    <a:pt x="168" y="1502"/>
                    <a:pt x="201" y="1468"/>
                    <a:pt x="201" y="1435"/>
                  </a:cubicBezTo>
                  <a:cubicBezTo>
                    <a:pt x="234" y="1368"/>
                    <a:pt x="234" y="1301"/>
                    <a:pt x="234" y="1235"/>
                  </a:cubicBezTo>
                  <a:lnTo>
                    <a:pt x="234" y="901"/>
                  </a:lnTo>
                  <a:lnTo>
                    <a:pt x="468" y="768"/>
                  </a:lnTo>
                  <a:lnTo>
                    <a:pt x="468" y="2102"/>
                  </a:lnTo>
                  <a:lnTo>
                    <a:pt x="334" y="2202"/>
                  </a:lnTo>
                  <a:cubicBezTo>
                    <a:pt x="268" y="2235"/>
                    <a:pt x="234" y="2269"/>
                    <a:pt x="201" y="2302"/>
                  </a:cubicBezTo>
                  <a:cubicBezTo>
                    <a:pt x="201" y="2369"/>
                    <a:pt x="168" y="2402"/>
                    <a:pt x="168" y="2469"/>
                  </a:cubicBezTo>
                  <a:cubicBezTo>
                    <a:pt x="168" y="2502"/>
                    <a:pt x="201" y="2536"/>
                    <a:pt x="201" y="2569"/>
                  </a:cubicBezTo>
                  <a:cubicBezTo>
                    <a:pt x="218" y="2586"/>
                    <a:pt x="234" y="2594"/>
                    <a:pt x="255" y="2594"/>
                  </a:cubicBezTo>
                  <a:cubicBezTo>
                    <a:pt x="276" y="2594"/>
                    <a:pt x="301" y="2586"/>
                    <a:pt x="334" y="2569"/>
                  </a:cubicBezTo>
                  <a:lnTo>
                    <a:pt x="868" y="2269"/>
                  </a:lnTo>
                  <a:cubicBezTo>
                    <a:pt x="902" y="2235"/>
                    <a:pt x="935" y="2202"/>
                    <a:pt x="968" y="2135"/>
                  </a:cubicBezTo>
                  <a:cubicBezTo>
                    <a:pt x="1002" y="2102"/>
                    <a:pt x="1002" y="2035"/>
                    <a:pt x="1002" y="2002"/>
                  </a:cubicBezTo>
                  <a:cubicBezTo>
                    <a:pt x="1002" y="1969"/>
                    <a:pt x="1002" y="1902"/>
                    <a:pt x="968" y="1902"/>
                  </a:cubicBezTo>
                  <a:cubicBezTo>
                    <a:pt x="968" y="1874"/>
                    <a:pt x="956" y="1863"/>
                    <a:pt x="940" y="1863"/>
                  </a:cubicBezTo>
                  <a:cubicBezTo>
                    <a:pt x="918" y="1863"/>
                    <a:pt x="887" y="1883"/>
                    <a:pt x="868" y="1902"/>
                  </a:cubicBezTo>
                  <a:lnTo>
                    <a:pt x="701" y="1969"/>
                  </a:lnTo>
                  <a:lnTo>
                    <a:pt x="701" y="601"/>
                  </a:lnTo>
                  <a:lnTo>
                    <a:pt x="968" y="501"/>
                  </a:lnTo>
                  <a:lnTo>
                    <a:pt x="968" y="834"/>
                  </a:lnTo>
                  <a:cubicBezTo>
                    <a:pt x="935" y="868"/>
                    <a:pt x="968" y="935"/>
                    <a:pt x="1002" y="1001"/>
                  </a:cubicBezTo>
                  <a:lnTo>
                    <a:pt x="1068" y="1001"/>
                  </a:lnTo>
                  <a:cubicBezTo>
                    <a:pt x="1102" y="968"/>
                    <a:pt x="1135" y="935"/>
                    <a:pt x="1168" y="868"/>
                  </a:cubicBezTo>
                  <a:cubicBezTo>
                    <a:pt x="1168" y="801"/>
                    <a:pt x="1168" y="734"/>
                    <a:pt x="1168" y="701"/>
                  </a:cubicBezTo>
                  <a:lnTo>
                    <a:pt x="1168"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40" name="Google Shape;840;p34"/>
            <p:cNvSpPr/>
            <p:nvPr/>
          </p:nvSpPr>
          <p:spPr>
            <a:xfrm>
              <a:off x="2796325" y="1375600"/>
              <a:ext cx="30900" cy="68200"/>
            </a:xfrm>
            <a:custGeom>
              <a:avLst/>
              <a:gdLst/>
              <a:ahLst/>
              <a:cxnLst/>
              <a:rect l="l" t="t" r="r" b="b"/>
              <a:pathLst>
                <a:path w="1236" h="2728" extrusionOk="0">
                  <a:moveTo>
                    <a:pt x="1235" y="0"/>
                  </a:moveTo>
                  <a:lnTo>
                    <a:pt x="168" y="601"/>
                  </a:lnTo>
                  <a:cubicBezTo>
                    <a:pt x="101" y="634"/>
                    <a:pt x="68" y="667"/>
                    <a:pt x="34" y="734"/>
                  </a:cubicBezTo>
                  <a:cubicBezTo>
                    <a:pt x="34" y="767"/>
                    <a:pt x="1" y="801"/>
                    <a:pt x="1" y="868"/>
                  </a:cubicBezTo>
                  <a:cubicBezTo>
                    <a:pt x="1" y="901"/>
                    <a:pt x="1" y="934"/>
                    <a:pt x="34" y="968"/>
                  </a:cubicBezTo>
                  <a:cubicBezTo>
                    <a:pt x="51" y="984"/>
                    <a:pt x="68" y="993"/>
                    <a:pt x="88" y="993"/>
                  </a:cubicBezTo>
                  <a:cubicBezTo>
                    <a:pt x="109" y="993"/>
                    <a:pt x="134" y="984"/>
                    <a:pt x="168" y="968"/>
                  </a:cubicBezTo>
                  <a:lnTo>
                    <a:pt x="201" y="968"/>
                  </a:lnTo>
                  <a:lnTo>
                    <a:pt x="201" y="2335"/>
                  </a:lnTo>
                  <a:lnTo>
                    <a:pt x="168" y="2335"/>
                  </a:lnTo>
                  <a:cubicBezTo>
                    <a:pt x="101" y="2369"/>
                    <a:pt x="68" y="2402"/>
                    <a:pt x="34" y="2469"/>
                  </a:cubicBezTo>
                  <a:cubicBezTo>
                    <a:pt x="34" y="2502"/>
                    <a:pt x="1" y="2535"/>
                    <a:pt x="1" y="2602"/>
                  </a:cubicBezTo>
                  <a:cubicBezTo>
                    <a:pt x="1" y="2635"/>
                    <a:pt x="1" y="2669"/>
                    <a:pt x="34" y="2702"/>
                  </a:cubicBezTo>
                  <a:cubicBezTo>
                    <a:pt x="51" y="2719"/>
                    <a:pt x="68" y="2727"/>
                    <a:pt x="88" y="2727"/>
                  </a:cubicBezTo>
                  <a:cubicBezTo>
                    <a:pt x="109" y="2727"/>
                    <a:pt x="134" y="2719"/>
                    <a:pt x="168" y="2702"/>
                  </a:cubicBezTo>
                  <a:lnTo>
                    <a:pt x="668" y="2435"/>
                  </a:lnTo>
                  <a:cubicBezTo>
                    <a:pt x="701" y="2402"/>
                    <a:pt x="735" y="2369"/>
                    <a:pt x="768" y="2302"/>
                  </a:cubicBezTo>
                  <a:cubicBezTo>
                    <a:pt x="801" y="2269"/>
                    <a:pt x="801" y="2202"/>
                    <a:pt x="801" y="2168"/>
                  </a:cubicBezTo>
                  <a:cubicBezTo>
                    <a:pt x="801" y="2135"/>
                    <a:pt x="801" y="2102"/>
                    <a:pt x="768" y="2068"/>
                  </a:cubicBezTo>
                  <a:cubicBezTo>
                    <a:pt x="751" y="2052"/>
                    <a:pt x="735" y="2043"/>
                    <a:pt x="718" y="2043"/>
                  </a:cubicBezTo>
                  <a:cubicBezTo>
                    <a:pt x="701" y="2043"/>
                    <a:pt x="685" y="2052"/>
                    <a:pt x="668" y="2068"/>
                  </a:cubicBezTo>
                  <a:lnTo>
                    <a:pt x="435" y="2202"/>
                  </a:lnTo>
                  <a:lnTo>
                    <a:pt x="435" y="1701"/>
                  </a:lnTo>
                  <a:lnTo>
                    <a:pt x="635" y="1568"/>
                  </a:lnTo>
                  <a:lnTo>
                    <a:pt x="635" y="1568"/>
                  </a:lnTo>
                  <a:cubicBezTo>
                    <a:pt x="601" y="1635"/>
                    <a:pt x="601" y="1668"/>
                    <a:pt x="635" y="1735"/>
                  </a:cubicBezTo>
                  <a:cubicBezTo>
                    <a:pt x="635" y="1758"/>
                    <a:pt x="668" y="1782"/>
                    <a:pt x="699" y="1782"/>
                  </a:cubicBezTo>
                  <a:cubicBezTo>
                    <a:pt x="712" y="1782"/>
                    <a:pt x="725" y="1778"/>
                    <a:pt x="735" y="1768"/>
                  </a:cubicBezTo>
                  <a:cubicBezTo>
                    <a:pt x="768" y="1735"/>
                    <a:pt x="768" y="1701"/>
                    <a:pt x="801" y="1668"/>
                  </a:cubicBezTo>
                  <a:cubicBezTo>
                    <a:pt x="835" y="1601"/>
                    <a:pt x="835" y="1535"/>
                    <a:pt x="835" y="1468"/>
                  </a:cubicBezTo>
                  <a:lnTo>
                    <a:pt x="835" y="1034"/>
                  </a:lnTo>
                  <a:cubicBezTo>
                    <a:pt x="835" y="1001"/>
                    <a:pt x="835" y="934"/>
                    <a:pt x="801" y="868"/>
                  </a:cubicBezTo>
                  <a:lnTo>
                    <a:pt x="735" y="868"/>
                  </a:lnTo>
                  <a:cubicBezTo>
                    <a:pt x="668" y="901"/>
                    <a:pt x="635" y="968"/>
                    <a:pt x="635" y="1034"/>
                  </a:cubicBezTo>
                  <a:cubicBezTo>
                    <a:pt x="601" y="1068"/>
                    <a:pt x="601" y="1134"/>
                    <a:pt x="635" y="1201"/>
                  </a:cubicBezTo>
                  <a:lnTo>
                    <a:pt x="435" y="1335"/>
                  </a:lnTo>
                  <a:lnTo>
                    <a:pt x="435" y="801"/>
                  </a:lnTo>
                  <a:lnTo>
                    <a:pt x="1002" y="467"/>
                  </a:lnTo>
                  <a:lnTo>
                    <a:pt x="1002" y="667"/>
                  </a:lnTo>
                  <a:cubicBezTo>
                    <a:pt x="1002" y="734"/>
                    <a:pt x="1002" y="767"/>
                    <a:pt x="1035" y="834"/>
                  </a:cubicBezTo>
                  <a:lnTo>
                    <a:pt x="1102" y="834"/>
                  </a:lnTo>
                  <a:cubicBezTo>
                    <a:pt x="1135" y="801"/>
                    <a:pt x="1168" y="767"/>
                    <a:pt x="1202" y="734"/>
                  </a:cubicBezTo>
                  <a:cubicBezTo>
                    <a:pt x="1202" y="667"/>
                    <a:pt x="1235" y="601"/>
                    <a:pt x="1235" y="534"/>
                  </a:cubicBezTo>
                  <a:lnTo>
                    <a:pt x="1235"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41" name="Google Shape;841;p34"/>
            <p:cNvSpPr/>
            <p:nvPr/>
          </p:nvSpPr>
          <p:spPr>
            <a:xfrm>
              <a:off x="2833025" y="1381425"/>
              <a:ext cx="24200" cy="21725"/>
            </a:xfrm>
            <a:custGeom>
              <a:avLst/>
              <a:gdLst/>
              <a:ahLst/>
              <a:cxnLst/>
              <a:rect l="l" t="t" r="r" b="b"/>
              <a:pathLst>
                <a:path w="968" h="869" extrusionOk="0">
                  <a:moveTo>
                    <a:pt x="968" y="1"/>
                  </a:moveTo>
                  <a:lnTo>
                    <a:pt x="1" y="568"/>
                  </a:lnTo>
                  <a:lnTo>
                    <a:pt x="1" y="868"/>
                  </a:lnTo>
                  <a:lnTo>
                    <a:pt x="968" y="334"/>
                  </a:lnTo>
                  <a:lnTo>
                    <a:pt x="968"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42" name="Google Shape;842;p34"/>
            <p:cNvSpPr/>
            <p:nvPr/>
          </p:nvSpPr>
          <p:spPr>
            <a:xfrm>
              <a:off x="2867225" y="1339325"/>
              <a:ext cx="25025" cy="60475"/>
            </a:xfrm>
            <a:custGeom>
              <a:avLst/>
              <a:gdLst/>
              <a:ahLst/>
              <a:cxnLst/>
              <a:rect l="l" t="t" r="r" b="b"/>
              <a:pathLst>
                <a:path w="1001" h="2419" extrusionOk="0">
                  <a:moveTo>
                    <a:pt x="597" y="359"/>
                  </a:moveTo>
                  <a:cubicBezTo>
                    <a:pt x="626" y="359"/>
                    <a:pt x="651" y="367"/>
                    <a:pt x="667" y="384"/>
                  </a:cubicBezTo>
                  <a:cubicBezTo>
                    <a:pt x="734" y="451"/>
                    <a:pt x="767" y="517"/>
                    <a:pt x="734" y="584"/>
                  </a:cubicBezTo>
                  <a:cubicBezTo>
                    <a:pt x="734" y="651"/>
                    <a:pt x="734" y="751"/>
                    <a:pt x="667" y="817"/>
                  </a:cubicBezTo>
                  <a:cubicBezTo>
                    <a:pt x="634" y="918"/>
                    <a:pt x="567" y="984"/>
                    <a:pt x="501" y="1018"/>
                  </a:cubicBezTo>
                  <a:cubicBezTo>
                    <a:pt x="467" y="1034"/>
                    <a:pt x="434" y="1043"/>
                    <a:pt x="405" y="1043"/>
                  </a:cubicBezTo>
                  <a:cubicBezTo>
                    <a:pt x="376" y="1043"/>
                    <a:pt x="350" y="1034"/>
                    <a:pt x="334" y="1018"/>
                  </a:cubicBezTo>
                  <a:cubicBezTo>
                    <a:pt x="267" y="984"/>
                    <a:pt x="267" y="918"/>
                    <a:pt x="267" y="851"/>
                  </a:cubicBezTo>
                  <a:cubicBezTo>
                    <a:pt x="267" y="751"/>
                    <a:pt x="267" y="651"/>
                    <a:pt x="334" y="584"/>
                  </a:cubicBezTo>
                  <a:cubicBezTo>
                    <a:pt x="367" y="484"/>
                    <a:pt x="434" y="417"/>
                    <a:pt x="501" y="384"/>
                  </a:cubicBezTo>
                  <a:cubicBezTo>
                    <a:pt x="534" y="367"/>
                    <a:pt x="567" y="359"/>
                    <a:pt x="597" y="359"/>
                  </a:cubicBezTo>
                  <a:close/>
                  <a:moveTo>
                    <a:pt x="601" y="1334"/>
                  </a:moveTo>
                  <a:cubicBezTo>
                    <a:pt x="634" y="1334"/>
                    <a:pt x="667" y="1351"/>
                    <a:pt x="701" y="1385"/>
                  </a:cubicBezTo>
                  <a:cubicBezTo>
                    <a:pt x="734" y="1418"/>
                    <a:pt x="767" y="1518"/>
                    <a:pt x="767" y="1585"/>
                  </a:cubicBezTo>
                  <a:cubicBezTo>
                    <a:pt x="767" y="1651"/>
                    <a:pt x="734" y="1751"/>
                    <a:pt x="701" y="1818"/>
                  </a:cubicBezTo>
                  <a:cubicBezTo>
                    <a:pt x="667" y="1885"/>
                    <a:pt x="601" y="1952"/>
                    <a:pt x="501" y="2018"/>
                  </a:cubicBezTo>
                  <a:cubicBezTo>
                    <a:pt x="453" y="2042"/>
                    <a:pt x="390" y="2065"/>
                    <a:pt x="344" y="2065"/>
                  </a:cubicBezTo>
                  <a:cubicBezTo>
                    <a:pt x="326" y="2065"/>
                    <a:pt x="310" y="2061"/>
                    <a:pt x="300" y="2052"/>
                  </a:cubicBezTo>
                  <a:cubicBezTo>
                    <a:pt x="267" y="2018"/>
                    <a:pt x="234" y="1952"/>
                    <a:pt x="234" y="1885"/>
                  </a:cubicBezTo>
                  <a:cubicBezTo>
                    <a:pt x="234" y="1785"/>
                    <a:pt x="267" y="1685"/>
                    <a:pt x="300" y="1585"/>
                  </a:cubicBezTo>
                  <a:cubicBezTo>
                    <a:pt x="367" y="1518"/>
                    <a:pt x="434" y="1418"/>
                    <a:pt x="501" y="1385"/>
                  </a:cubicBezTo>
                  <a:cubicBezTo>
                    <a:pt x="534" y="1351"/>
                    <a:pt x="567" y="1334"/>
                    <a:pt x="601" y="1334"/>
                  </a:cubicBezTo>
                  <a:close/>
                  <a:moveTo>
                    <a:pt x="701" y="0"/>
                  </a:moveTo>
                  <a:cubicBezTo>
                    <a:pt x="642" y="0"/>
                    <a:pt x="584" y="17"/>
                    <a:pt x="534" y="50"/>
                  </a:cubicBezTo>
                  <a:cubicBezTo>
                    <a:pt x="367" y="150"/>
                    <a:pt x="267" y="284"/>
                    <a:pt x="200" y="451"/>
                  </a:cubicBezTo>
                  <a:cubicBezTo>
                    <a:pt x="100" y="617"/>
                    <a:pt x="67" y="784"/>
                    <a:pt x="67" y="984"/>
                  </a:cubicBezTo>
                  <a:cubicBezTo>
                    <a:pt x="34" y="1051"/>
                    <a:pt x="67" y="1151"/>
                    <a:pt x="67" y="1218"/>
                  </a:cubicBezTo>
                  <a:cubicBezTo>
                    <a:pt x="100" y="1284"/>
                    <a:pt x="134" y="1318"/>
                    <a:pt x="200" y="1385"/>
                  </a:cubicBezTo>
                  <a:cubicBezTo>
                    <a:pt x="134" y="1485"/>
                    <a:pt x="100" y="1585"/>
                    <a:pt x="67" y="1685"/>
                  </a:cubicBezTo>
                  <a:cubicBezTo>
                    <a:pt x="34" y="1785"/>
                    <a:pt x="0" y="1885"/>
                    <a:pt x="0" y="2018"/>
                  </a:cubicBezTo>
                  <a:cubicBezTo>
                    <a:pt x="0" y="2118"/>
                    <a:pt x="34" y="2218"/>
                    <a:pt x="67" y="2285"/>
                  </a:cubicBezTo>
                  <a:cubicBezTo>
                    <a:pt x="100" y="2352"/>
                    <a:pt x="167" y="2419"/>
                    <a:pt x="234" y="2419"/>
                  </a:cubicBezTo>
                  <a:cubicBezTo>
                    <a:pt x="334" y="2419"/>
                    <a:pt x="434" y="2419"/>
                    <a:pt x="501" y="2352"/>
                  </a:cubicBezTo>
                  <a:cubicBezTo>
                    <a:pt x="601" y="2285"/>
                    <a:pt x="701" y="2218"/>
                    <a:pt x="767" y="2118"/>
                  </a:cubicBezTo>
                  <a:cubicBezTo>
                    <a:pt x="834" y="2018"/>
                    <a:pt x="901" y="1918"/>
                    <a:pt x="934" y="1785"/>
                  </a:cubicBezTo>
                  <a:cubicBezTo>
                    <a:pt x="968" y="1685"/>
                    <a:pt x="1001" y="1551"/>
                    <a:pt x="1001" y="1451"/>
                  </a:cubicBezTo>
                  <a:cubicBezTo>
                    <a:pt x="1001" y="1351"/>
                    <a:pt x="1001" y="1251"/>
                    <a:pt x="968" y="1184"/>
                  </a:cubicBezTo>
                  <a:cubicBezTo>
                    <a:pt x="934" y="1118"/>
                    <a:pt x="901" y="1051"/>
                    <a:pt x="834" y="1018"/>
                  </a:cubicBezTo>
                  <a:cubicBezTo>
                    <a:pt x="868" y="918"/>
                    <a:pt x="934" y="817"/>
                    <a:pt x="968" y="717"/>
                  </a:cubicBezTo>
                  <a:cubicBezTo>
                    <a:pt x="968" y="617"/>
                    <a:pt x="1001" y="551"/>
                    <a:pt x="1001" y="451"/>
                  </a:cubicBezTo>
                  <a:cubicBezTo>
                    <a:pt x="1001" y="317"/>
                    <a:pt x="968" y="150"/>
                    <a:pt x="868" y="50"/>
                  </a:cubicBezTo>
                  <a:cubicBezTo>
                    <a:pt x="817" y="17"/>
                    <a:pt x="759" y="0"/>
                    <a:pt x="701"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43" name="Google Shape;843;p34"/>
            <p:cNvSpPr/>
            <p:nvPr/>
          </p:nvSpPr>
          <p:spPr>
            <a:xfrm>
              <a:off x="2904750" y="1318875"/>
              <a:ext cx="19200" cy="33175"/>
            </a:xfrm>
            <a:custGeom>
              <a:avLst/>
              <a:gdLst/>
              <a:ahLst/>
              <a:cxnLst/>
              <a:rect l="l" t="t" r="r" b="b"/>
              <a:pathLst>
                <a:path w="768" h="1327" extrusionOk="0">
                  <a:moveTo>
                    <a:pt x="768" y="1"/>
                  </a:moveTo>
                  <a:lnTo>
                    <a:pt x="467" y="168"/>
                  </a:lnTo>
                  <a:lnTo>
                    <a:pt x="567" y="968"/>
                  </a:lnTo>
                  <a:cubicBezTo>
                    <a:pt x="567" y="1002"/>
                    <a:pt x="567" y="1002"/>
                    <a:pt x="601" y="1035"/>
                  </a:cubicBezTo>
                  <a:lnTo>
                    <a:pt x="634" y="1035"/>
                  </a:lnTo>
                  <a:cubicBezTo>
                    <a:pt x="667" y="1035"/>
                    <a:pt x="667" y="1002"/>
                    <a:pt x="701" y="1002"/>
                  </a:cubicBezTo>
                  <a:cubicBezTo>
                    <a:pt x="701" y="935"/>
                    <a:pt x="701" y="902"/>
                    <a:pt x="701" y="868"/>
                  </a:cubicBezTo>
                  <a:lnTo>
                    <a:pt x="768" y="1"/>
                  </a:lnTo>
                  <a:close/>
                  <a:moveTo>
                    <a:pt x="301" y="268"/>
                  </a:moveTo>
                  <a:lnTo>
                    <a:pt x="0" y="435"/>
                  </a:lnTo>
                  <a:lnTo>
                    <a:pt x="67" y="1235"/>
                  </a:lnTo>
                  <a:cubicBezTo>
                    <a:pt x="67" y="1269"/>
                    <a:pt x="100" y="1302"/>
                    <a:pt x="100" y="1302"/>
                  </a:cubicBezTo>
                  <a:cubicBezTo>
                    <a:pt x="100" y="1319"/>
                    <a:pt x="109" y="1327"/>
                    <a:pt x="117" y="1327"/>
                  </a:cubicBezTo>
                  <a:cubicBezTo>
                    <a:pt x="125" y="1327"/>
                    <a:pt x="134" y="1319"/>
                    <a:pt x="134" y="1302"/>
                  </a:cubicBezTo>
                  <a:cubicBezTo>
                    <a:pt x="167" y="1302"/>
                    <a:pt x="200" y="1269"/>
                    <a:pt x="200" y="1269"/>
                  </a:cubicBezTo>
                  <a:cubicBezTo>
                    <a:pt x="200" y="1235"/>
                    <a:pt x="200" y="1202"/>
                    <a:pt x="234" y="1168"/>
                  </a:cubicBezTo>
                  <a:lnTo>
                    <a:pt x="301" y="268"/>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44" name="Google Shape;844;p34"/>
            <p:cNvSpPr/>
            <p:nvPr/>
          </p:nvSpPr>
          <p:spPr>
            <a:xfrm>
              <a:off x="2937275" y="1302625"/>
              <a:ext cx="24200" cy="56450"/>
            </a:xfrm>
            <a:custGeom>
              <a:avLst/>
              <a:gdLst/>
              <a:ahLst/>
              <a:cxnLst/>
              <a:rect l="l" t="t" r="r" b="b"/>
              <a:pathLst>
                <a:path w="968" h="2258" extrusionOk="0">
                  <a:moveTo>
                    <a:pt x="680" y="0"/>
                  </a:moveTo>
                  <a:cubicBezTo>
                    <a:pt x="626" y="0"/>
                    <a:pt x="567" y="17"/>
                    <a:pt x="501" y="51"/>
                  </a:cubicBezTo>
                  <a:cubicBezTo>
                    <a:pt x="401" y="84"/>
                    <a:pt x="367" y="151"/>
                    <a:pt x="300" y="217"/>
                  </a:cubicBezTo>
                  <a:cubicBezTo>
                    <a:pt x="200" y="317"/>
                    <a:pt x="100" y="417"/>
                    <a:pt x="34" y="551"/>
                  </a:cubicBezTo>
                  <a:lnTo>
                    <a:pt x="34" y="818"/>
                  </a:lnTo>
                  <a:cubicBezTo>
                    <a:pt x="0" y="884"/>
                    <a:pt x="34" y="918"/>
                    <a:pt x="67" y="985"/>
                  </a:cubicBezTo>
                  <a:lnTo>
                    <a:pt x="134" y="985"/>
                  </a:lnTo>
                  <a:cubicBezTo>
                    <a:pt x="167" y="951"/>
                    <a:pt x="200" y="918"/>
                    <a:pt x="234" y="884"/>
                  </a:cubicBezTo>
                  <a:cubicBezTo>
                    <a:pt x="234" y="818"/>
                    <a:pt x="234" y="751"/>
                    <a:pt x="234" y="684"/>
                  </a:cubicBezTo>
                  <a:lnTo>
                    <a:pt x="234" y="618"/>
                  </a:lnTo>
                  <a:cubicBezTo>
                    <a:pt x="300" y="551"/>
                    <a:pt x="401" y="451"/>
                    <a:pt x="501" y="417"/>
                  </a:cubicBezTo>
                  <a:cubicBezTo>
                    <a:pt x="534" y="401"/>
                    <a:pt x="567" y="392"/>
                    <a:pt x="597" y="392"/>
                  </a:cubicBezTo>
                  <a:cubicBezTo>
                    <a:pt x="626" y="392"/>
                    <a:pt x="651" y="401"/>
                    <a:pt x="667" y="417"/>
                  </a:cubicBezTo>
                  <a:cubicBezTo>
                    <a:pt x="734" y="451"/>
                    <a:pt x="734" y="518"/>
                    <a:pt x="734" y="584"/>
                  </a:cubicBezTo>
                  <a:cubicBezTo>
                    <a:pt x="734" y="651"/>
                    <a:pt x="701" y="718"/>
                    <a:pt x="667" y="784"/>
                  </a:cubicBezTo>
                  <a:cubicBezTo>
                    <a:pt x="601" y="951"/>
                    <a:pt x="467" y="1085"/>
                    <a:pt x="367" y="1218"/>
                  </a:cubicBezTo>
                  <a:lnTo>
                    <a:pt x="367" y="1418"/>
                  </a:lnTo>
                  <a:cubicBezTo>
                    <a:pt x="367" y="1452"/>
                    <a:pt x="367" y="1518"/>
                    <a:pt x="401" y="1552"/>
                  </a:cubicBezTo>
                  <a:cubicBezTo>
                    <a:pt x="401" y="1568"/>
                    <a:pt x="409" y="1577"/>
                    <a:pt x="421" y="1577"/>
                  </a:cubicBezTo>
                  <a:cubicBezTo>
                    <a:pt x="434" y="1577"/>
                    <a:pt x="451" y="1568"/>
                    <a:pt x="467" y="1552"/>
                  </a:cubicBezTo>
                  <a:cubicBezTo>
                    <a:pt x="501" y="1552"/>
                    <a:pt x="534" y="1518"/>
                    <a:pt x="534" y="1485"/>
                  </a:cubicBezTo>
                  <a:cubicBezTo>
                    <a:pt x="567" y="1418"/>
                    <a:pt x="567" y="1351"/>
                    <a:pt x="601" y="1318"/>
                  </a:cubicBezTo>
                  <a:cubicBezTo>
                    <a:pt x="701" y="1185"/>
                    <a:pt x="801" y="1018"/>
                    <a:pt x="901" y="851"/>
                  </a:cubicBezTo>
                  <a:cubicBezTo>
                    <a:pt x="934" y="751"/>
                    <a:pt x="968" y="618"/>
                    <a:pt x="968" y="484"/>
                  </a:cubicBezTo>
                  <a:cubicBezTo>
                    <a:pt x="968" y="317"/>
                    <a:pt x="934" y="184"/>
                    <a:pt x="834" y="51"/>
                  </a:cubicBezTo>
                  <a:cubicBezTo>
                    <a:pt x="784" y="17"/>
                    <a:pt x="734" y="0"/>
                    <a:pt x="680" y="0"/>
                  </a:cubicBezTo>
                  <a:close/>
                  <a:moveTo>
                    <a:pt x="546" y="1827"/>
                  </a:moveTo>
                  <a:cubicBezTo>
                    <a:pt x="526" y="1827"/>
                    <a:pt x="501" y="1835"/>
                    <a:pt x="467" y="1852"/>
                  </a:cubicBezTo>
                  <a:cubicBezTo>
                    <a:pt x="434" y="1885"/>
                    <a:pt x="367" y="1919"/>
                    <a:pt x="334" y="1985"/>
                  </a:cubicBezTo>
                  <a:cubicBezTo>
                    <a:pt x="334" y="2019"/>
                    <a:pt x="300" y="2085"/>
                    <a:pt x="300" y="2119"/>
                  </a:cubicBezTo>
                  <a:cubicBezTo>
                    <a:pt x="300" y="2152"/>
                    <a:pt x="334" y="2185"/>
                    <a:pt x="334" y="2219"/>
                  </a:cubicBezTo>
                  <a:cubicBezTo>
                    <a:pt x="348" y="2247"/>
                    <a:pt x="362" y="2257"/>
                    <a:pt x="379" y="2257"/>
                  </a:cubicBezTo>
                  <a:cubicBezTo>
                    <a:pt x="401" y="2257"/>
                    <a:pt x="429" y="2238"/>
                    <a:pt x="467" y="2219"/>
                  </a:cubicBezTo>
                  <a:cubicBezTo>
                    <a:pt x="534" y="2219"/>
                    <a:pt x="567" y="2152"/>
                    <a:pt x="601" y="2119"/>
                  </a:cubicBezTo>
                  <a:cubicBezTo>
                    <a:pt x="601" y="2052"/>
                    <a:pt x="634" y="2019"/>
                    <a:pt x="634" y="1952"/>
                  </a:cubicBezTo>
                  <a:cubicBezTo>
                    <a:pt x="634" y="1919"/>
                    <a:pt x="634" y="1885"/>
                    <a:pt x="601" y="1852"/>
                  </a:cubicBezTo>
                  <a:cubicBezTo>
                    <a:pt x="584" y="1835"/>
                    <a:pt x="567" y="1827"/>
                    <a:pt x="546" y="1827"/>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45" name="Google Shape;845;p34"/>
            <p:cNvSpPr/>
            <p:nvPr/>
          </p:nvSpPr>
          <p:spPr>
            <a:xfrm>
              <a:off x="2968950" y="1294700"/>
              <a:ext cx="32550" cy="49850"/>
            </a:xfrm>
            <a:custGeom>
              <a:avLst/>
              <a:gdLst/>
              <a:ahLst/>
              <a:cxnLst/>
              <a:rect l="l" t="t" r="r" b="b"/>
              <a:pathLst>
                <a:path w="1302" h="1994" extrusionOk="0">
                  <a:moveTo>
                    <a:pt x="134" y="1"/>
                  </a:moveTo>
                  <a:cubicBezTo>
                    <a:pt x="101" y="34"/>
                    <a:pt x="68" y="67"/>
                    <a:pt x="34" y="101"/>
                  </a:cubicBezTo>
                  <a:cubicBezTo>
                    <a:pt x="34" y="134"/>
                    <a:pt x="1" y="201"/>
                    <a:pt x="1" y="234"/>
                  </a:cubicBezTo>
                  <a:cubicBezTo>
                    <a:pt x="1" y="267"/>
                    <a:pt x="1" y="301"/>
                    <a:pt x="1" y="334"/>
                  </a:cubicBezTo>
                  <a:cubicBezTo>
                    <a:pt x="34" y="334"/>
                    <a:pt x="68" y="368"/>
                    <a:pt x="101" y="368"/>
                  </a:cubicBezTo>
                  <a:lnTo>
                    <a:pt x="835" y="568"/>
                  </a:lnTo>
                  <a:lnTo>
                    <a:pt x="101" y="1635"/>
                  </a:lnTo>
                  <a:cubicBezTo>
                    <a:pt x="68" y="1668"/>
                    <a:pt x="34" y="1702"/>
                    <a:pt x="1" y="1769"/>
                  </a:cubicBezTo>
                  <a:cubicBezTo>
                    <a:pt x="1" y="1802"/>
                    <a:pt x="1" y="1835"/>
                    <a:pt x="1" y="1869"/>
                  </a:cubicBezTo>
                  <a:cubicBezTo>
                    <a:pt x="1" y="1902"/>
                    <a:pt x="34" y="1935"/>
                    <a:pt x="34" y="1969"/>
                  </a:cubicBezTo>
                  <a:cubicBezTo>
                    <a:pt x="51" y="1985"/>
                    <a:pt x="68" y="1994"/>
                    <a:pt x="84" y="1994"/>
                  </a:cubicBezTo>
                  <a:cubicBezTo>
                    <a:pt x="101" y="1994"/>
                    <a:pt x="118" y="1985"/>
                    <a:pt x="134" y="1969"/>
                  </a:cubicBezTo>
                  <a:cubicBezTo>
                    <a:pt x="168" y="1935"/>
                    <a:pt x="201" y="1902"/>
                    <a:pt x="201" y="1869"/>
                  </a:cubicBezTo>
                  <a:lnTo>
                    <a:pt x="1302" y="301"/>
                  </a:lnTo>
                  <a:lnTo>
                    <a:pt x="201"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46" name="Google Shape;846;p34"/>
            <p:cNvSpPr/>
            <p:nvPr/>
          </p:nvSpPr>
          <p:spPr>
            <a:xfrm>
              <a:off x="1687200" y="2122800"/>
              <a:ext cx="32550" cy="50050"/>
            </a:xfrm>
            <a:custGeom>
              <a:avLst/>
              <a:gdLst/>
              <a:ahLst/>
              <a:cxnLst/>
              <a:rect l="l" t="t" r="r" b="b"/>
              <a:pathLst>
                <a:path w="1302" h="2002" extrusionOk="0">
                  <a:moveTo>
                    <a:pt x="1202" y="0"/>
                  </a:moveTo>
                  <a:cubicBezTo>
                    <a:pt x="1168" y="34"/>
                    <a:pt x="1135" y="67"/>
                    <a:pt x="1102" y="100"/>
                  </a:cubicBezTo>
                  <a:lnTo>
                    <a:pt x="1" y="1702"/>
                  </a:lnTo>
                  <a:lnTo>
                    <a:pt x="1102" y="2002"/>
                  </a:lnTo>
                  <a:lnTo>
                    <a:pt x="1202" y="2002"/>
                  </a:lnTo>
                  <a:cubicBezTo>
                    <a:pt x="1235" y="1968"/>
                    <a:pt x="1268" y="1935"/>
                    <a:pt x="1268" y="1902"/>
                  </a:cubicBezTo>
                  <a:cubicBezTo>
                    <a:pt x="1302" y="1835"/>
                    <a:pt x="1302" y="1802"/>
                    <a:pt x="1302" y="1735"/>
                  </a:cubicBezTo>
                  <a:cubicBezTo>
                    <a:pt x="1302" y="1702"/>
                    <a:pt x="1302" y="1702"/>
                    <a:pt x="1302" y="1668"/>
                  </a:cubicBezTo>
                  <a:cubicBezTo>
                    <a:pt x="1302" y="1635"/>
                    <a:pt x="1268" y="1635"/>
                    <a:pt x="1235" y="1635"/>
                  </a:cubicBezTo>
                  <a:lnTo>
                    <a:pt x="501" y="1401"/>
                  </a:lnTo>
                  <a:lnTo>
                    <a:pt x="1235" y="367"/>
                  </a:lnTo>
                  <a:cubicBezTo>
                    <a:pt x="1268" y="301"/>
                    <a:pt x="1302" y="267"/>
                    <a:pt x="1302" y="234"/>
                  </a:cubicBezTo>
                  <a:cubicBezTo>
                    <a:pt x="1302" y="200"/>
                    <a:pt x="1302" y="167"/>
                    <a:pt x="1302" y="134"/>
                  </a:cubicBezTo>
                  <a:cubicBezTo>
                    <a:pt x="1302" y="67"/>
                    <a:pt x="1302" y="34"/>
                    <a:pt x="12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47" name="Google Shape;847;p34"/>
            <p:cNvSpPr/>
            <p:nvPr/>
          </p:nvSpPr>
          <p:spPr>
            <a:xfrm>
              <a:off x="1723900" y="2114450"/>
              <a:ext cx="31725" cy="50075"/>
            </a:xfrm>
            <a:custGeom>
              <a:avLst/>
              <a:gdLst/>
              <a:ahLst/>
              <a:cxnLst/>
              <a:rect l="l" t="t" r="r" b="b"/>
              <a:pathLst>
                <a:path w="1269" h="2003" extrusionOk="0">
                  <a:moveTo>
                    <a:pt x="1135" y="1"/>
                  </a:moveTo>
                  <a:lnTo>
                    <a:pt x="835" y="168"/>
                  </a:lnTo>
                  <a:cubicBezTo>
                    <a:pt x="768" y="201"/>
                    <a:pt x="734" y="234"/>
                    <a:pt x="701" y="301"/>
                  </a:cubicBezTo>
                  <a:cubicBezTo>
                    <a:pt x="668" y="334"/>
                    <a:pt x="668" y="368"/>
                    <a:pt x="668" y="434"/>
                  </a:cubicBezTo>
                  <a:cubicBezTo>
                    <a:pt x="668" y="468"/>
                    <a:pt x="668" y="501"/>
                    <a:pt x="701" y="534"/>
                  </a:cubicBezTo>
                  <a:cubicBezTo>
                    <a:pt x="718" y="551"/>
                    <a:pt x="734" y="559"/>
                    <a:pt x="755" y="559"/>
                  </a:cubicBezTo>
                  <a:cubicBezTo>
                    <a:pt x="776" y="559"/>
                    <a:pt x="801" y="551"/>
                    <a:pt x="835" y="534"/>
                  </a:cubicBezTo>
                  <a:lnTo>
                    <a:pt x="901" y="501"/>
                  </a:lnTo>
                  <a:lnTo>
                    <a:pt x="901" y="1202"/>
                  </a:lnTo>
                  <a:cubicBezTo>
                    <a:pt x="835" y="1302"/>
                    <a:pt x="768" y="1368"/>
                    <a:pt x="701" y="1468"/>
                  </a:cubicBezTo>
                  <a:cubicBezTo>
                    <a:pt x="668" y="1502"/>
                    <a:pt x="601" y="1569"/>
                    <a:pt x="568" y="1602"/>
                  </a:cubicBezTo>
                  <a:lnTo>
                    <a:pt x="468" y="1602"/>
                  </a:lnTo>
                  <a:cubicBezTo>
                    <a:pt x="434" y="1569"/>
                    <a:pt x="434" y="1535"/>
                    <a:pt x="434" y="1435"/>
                  </a:cubicBezTo>
                  <a:lnTo>
                    <a:pt x="434" y="401"/>
                  </a:lnTo>
                  <a:lnTo>
                    <a:pt x="167" y="568"/>
                  </a:lnTo>
                  <a:cubicBezTo>
                    <a:pt x="101" y="601"/>
                    <a:pt x="67" y="635"/>
                    <a:pt x="34" y="668"/>
                  </a:cubicBezTo>
                  <a:cubicBezTo>
                    <a:pt x="1" y="735"/>
                    <a:pt x="1" y="768"/>
                    <a:pt x="1" y="835"/>
                  </a:cubicBezTo>
                  <a:cubicBezTo>
                    <a:pt x="1" y="868"/>
                    <a:pt x="1" y="901"/>
                    <a:pt x="34" y="935"/>
                  </a:cubicBezTo>
                  <a:cubicBezTo>
                    <a:pt x="51" y="951"/>
                    <a:pt x="67" y="960"/>
                    <a:pt x="88" y="960"/>
                  </a:cubicBezTo>
                  <a:cubicBezTo>
                    <a:pt x="109" y="960"/>
                    <a:pt x="134" y="951"/>
                    <a:pt x="167" y="935"/>
                  </a:cubicBezTo>
                  <a:lnTo>
                    <a:pt x="201" y="901"/>
                  </a:lnTo>
                  <a:lnTo>
                    <a:pt x="201" y="1669"/>
                  </a:lnTo>
                  <a:cubicBezTo>
                    <a:pt x="201" y="1735"/>
                    <a:pt x="201" y="1802"/>
                    <a:pt x="234" y="1869"/>
                  </a:cubicBezTo>
                  <a:cubicBezTo>
                    <a:pt x="234" y="1935"/>
                    <a:pt x="301" y="1969"/>
                    <a:pt x="368" y="2002"/>
                  </a:cubicBezTo>
                  <a:cubicBezTo>
                    <a:pt x="434" y="2002"/>
                    <a:pt x="501" y="2002"/>
                    <a:pt x="568" y="1969"/>
                  </a:cubicBezTo>
                  <a:cubicBezTo>
                    <a:pt x="601" y="1902"/>
                    <a:pt x="668" y="1869"/>
                    <a:pt x="701" y="1835"/>
                  </a:cubicBezTo>
                  <a:cubicBezTo>
                    <a:pt x="801" y="1769"/>
                    <a:pt x="835" y="1669"/>
                    <a:pt x="901" y="1602"/>
                  </a:cubicBezTo>
                  <a:lnTo>
                    <a:pt x="901" y="1702"/>
                  </a:lnTo>
                  <a:lnTo>
                    <a:pt x="1135" y="1569"/>
                  </a:lnTo>
                  <a:cubicBezTo>
                    <a:pt x="1168" y="1535"/>
                    <a:pt x="1201" y="1502"/>
                    <a:pt x="1235" y="1468"/>
                  </a:cubicBezTo>
                  <a:cubicBezTo>
                    <a:pt x="1268" y="1402"/>
                    <a:pt x="1268" y="1368"/>
                    <a:pt x="1268" y="1302"/>
                  </a:cubicBezTo>
                  <a:cubicBezTo>
                    <a:pt x="1268" y="1268"/>
                    <a:pt x="1268" y="1235"/>
                    <a:pt x="1235" y="1202"/>
                  </a:cubicBezTo>
                  <a:cubicBezTo>
                    <a:pt x="1218" y="1185"/>
                    <a:pt x="1201" y="1177"/>
                    <a:pt x="1185" y="1177"/>
                  </a:cubicBezTo>
                  <a:cubicBezTo>
                    <a:pt x="1168" y="1177"/>
                    <a:pt x="1151" y="1185"/>
                    <a:pt x="1135" y="1202"/>
                  </a:cubicBezTo>
                  <a:lnTo>
                    <a:pt x="1135"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48" name="Google Shape;848;p34"/>
            <p:cNvSpPr/>
            <p:nvPr/>
          </p:nvSpPr>
          <p:spPr>
            <a:xfrm>
              <a:off x="1761425" y="2094025"/>
              <a:ext cx="29225" cy="54175"/>
            </a:xfrm>
            <a:custGeom>
              <a:avLst/>
              <a:gdLst/>
              <a:ahLst/>
              <a:cxnLst/>
              <a:rect l="l" t="t" r="r" b="b"/>
              <a:pathLst>
                <a:path w="1169" h="2167" extrusionOk="0">
                  <a:moveTo>
                    <a:pt x="985" y="0"/>
                  </a:moveTo>
                  <a:cubicBezTo>
                    <a:pt x="943" y="0"/>
                    <a:pt x="901" y="17"/>
                    <a:pt x="868" y="51"/>
                  </a:cubicBezTo>
                  <a:cubicBezTo>
                    <a:pt x="835" y="84"/>
                    <a:pt x="768" y="117"/>
                    <a:pt x="735" y="184"/>
                  </a:cubicBezTo>
                  <a:cubicBezTo>
                    <a:pt x="634" y="284"/>
                    <a:pt x="568" y="417"/>
                    <a:pt x="501" y="518"/>
                  </a:cubicBezTo>
                  <a:lnTo>
                    <a:pt x="501" y="317"/>
                  </a:lnTo>
                  <a:lnTo>
                    <a:pt x="201" y="551"/>
                  </a:lnTo>
                  <a:cubicBezTo>
                    <a:pt x="134" y="584"/>
                    <a:pt x="101" y="618"/>
                    <a:pt x="67" y="684"/>
                  </a:cubicBezTo>
                  <a:cubicBezTo>
                    <a:pt x="67" y="718"/>
                    <a:pt x="34" y="751"/>
                    <a:pt x="34" y="818"/>
                  </a:cubicBezTo>
                  <a:cubicBezTo>
                    <a:pt x="34" y="851"/>
                    <a:pt x="34" y="884"/>
                    <a:pt x="67" y="918"/>
                  </a:cubicBezTo>
                  <a:cubicBezTo>
                    <a:pt x="84" y="934"/>
                    <a:pt x="101" y="943"/>
                    <a:pt x="122" y="943"/>
                  </a:cubicBezTo>
                  <a:cubicBezTo>
                    <a:pt x="142" y="943"/>
                    <a:pt x="167" y="934"/>
                    <a:pt x="201" y="918"/>
                  </a:cubicBezTo>
                  <a:lnTo>
                    <a:pt x="268" y="851"/>
                  </a:lnTo>
                  <a:lnTo>
                    <a:pt x="268" y="1685"/>
                  </a:lnTo>
                  <a:lnTo>
                    <a:pt x="134" y="1785"/>
                  </a:lnTo>
                  <a:cubicBezTo>
                    <a:pt x="101" y="1785"/>
                    <a:pt x="34" y="1852"/>
                    <a:pt x="34" y="1885"/>
                  </a:cubicBezTo>
                  <a:cubicBezTo>
                    <a:pt x="1" y="1919"/>
                    <a:pt x="1" y="1985"/>
                    <a:pt x="1" y="2019"/>
                  </a:cubicBezTo>
                  <a:cubicBezTo>
                    <a:pt x="1" y="2085"/>
                    <a:pt x="1" y="2085"/>
                    <a:pt x="34" y="2152"/>
                  </a:cubicBezTo>
                  <a:cubicBezTo>
                    <a:pt x="34" y="2163"/>
                    <a:pt x="38" y="2167"/>
                    <a:pt x="45" y="2167"/>
                  </a:cubicBezTo>
                  <a:cubicBezTo>
                    <a:pt x="60" y="2167"/>
                    <a:pt x="90" y="2152"/>
                    <a:pt x="134" y="2152"/>
                  </a:cubicBezTo>
                  <a:lnTo>
                    <a:pt x="835" y="1718"/>
                  </a:lnTo>
                  <a:cubicBezTo>
                    <a:pt x="868" y="1685"/>
                    <a:pt x="901" y="1652"/>
                    <a:pt x="935" y="1618"/>
                  </a:cubicBezTo>
                  <a:cubicBezTo>
                    <a:pt x="968" y="1552"/>
                    <a:pt x="968" y="1518"/>
                    <a:pt x="968" y="1452"/>
                  </a:cubicBezTo>
                  <a:cubicBezTo>
                    <a:pt x="968" y="1418"/>
                    <a:pt x="968" y="1385"/>
                    <a:pt x="935" y="1351"/>
                  </a:cubicBezTo>
                  <a:cubicBezTo>
                    <a:pt x="918" y="1335"/>
                    <a:pt x="901" y="1326"/>
                    <a:pt x="885" y="1326"/>
                  </a:cubicBezTo>
                  <a:cubicBezTo>
                    <a:pt x="868" y="1326"/>
                    <a:pt x="851" y="1335"/>
                    <a:pt x="835" y="1351"/>
                  </a:cubicBezTo>
                  <a:lnTo>
                    <a:pt x="501" y="1552"/>
                  </a:lnTo>
                  <a:lnTo>
                    <a:pt x="501" y="1018"/>
                  </a:lnTo>
                  <a:cubicBezTo>
                    <a:pt x="601" y="818"/>
                    <a:pt x="668" y="684"/>
                    <a:pt x="735" y="584"/>
                  </a:cubicBezTo>
                  <a:cubicBezTo>
                    <a:pt x="768" y="518"/>
                    <a:pt x="835" y="484"/>
                    <a:pt x="868" y="417"/>
                  </a:cubicBezTo>
                  <a:lnTo>
                    <a:pt x="1035" y="417"/>
                  </a:lnTo>
                  <a:cubicBezTo>
                    <a:pt x="1068" y="384"/>
                    <a:pt x="1101" y="351"/>
                    <a:pt x="1135" y="317"/>
                  </a:cubicBezTo>
                  <a:cubicBezTo>
                    <a:pt x="1168" y="284"/>
                    <a:pt x="1168" y="217"/>
                    <a:pt x="1168" y="184"/>
                  </a:cubicBezTo>
                  <a:cubicBezTo>
                    <a:pt x="1168" y="117"/>
                    <a:pt x="1135" y="84"/>
                    <a:pt x="1101" y="51"/>
                  </a:cubicBezTo>
                  <a:cubicBezTo>
                    <a:pt x="1068" y="17"/>
                    <a:pt x="1026" y="0"/>
                    <a:pt x="985"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49" name="Google Shape;849;p34"/>
            <p:cNvSpPr/>
            <p:nvPr/>
          </p:nvSpPr>
          <p:spPr>
            <a:xfrm>
              <a:off x="1795625" y="2062750"/>
              <a:ext cx="26700" cy="63200"/>
            </a:xfrm>
            <a:custGeom>
              <a:avLst/>
              <a:gdLst/>
              <a:ahLst/>
              <a:cxnLst/>
              <a:rect l="l" t="t" r="r" b="b"/>
              <a:pathLst>
                <a:path w="1068" h="2528" extrusionOk="0">
                  <a:moveTo>
                    <a:pt x="667" y="1"/>
                  </a:moveTo>
                  <a:lnTo>
                    <a:pt x="234" y="201"/>
                  </a:lnTo>
                  <a:cubicBezTo>
                    <a:pt x="200" y="234"/>
                    <a:pt x="167" y="267"/>
                    <a:pt x="134" y="334"/>
                  </a:cubicBezTo>
                  <a:cubicBezTo>
                    <a:pt x="100" y="368"/>
                    <a:pt x="100" y="401"/>
                    <a:pt x="100" y="468"/>
                  </a:cubicBezTo>
                  <a:cubicBezTo>
                    <a:pt x="100" y="501"/>
                    <a:pt x="100" y="534"/>
                    <a:pt x="134" y="568"/>
                  </a:cubicBezTo>
                  <a:cubicBezTo>
                    <a:pt x="150" y="584"/>
                    <a:pt x="167" y="593"/>
                    <a:pt x="184" y="593"/>
                  </a:cubicBezTo>
                  <a:cubicBezTo>
                    <a:pt x="200" y="593"/>
                    <a:pt x="217" y="584"/>
                    <a:pt x="234" y="568"/>
                  </a:cubicBezTo>
                  <a:lnTo>
                    <a:pt x="434" y="468"/>
                  </a:lnTo>
                  <a:lnTo>
                    <a:pt x="434" y="1969"/>
                  </a:lnTo>
                  <a:lnTo>
                    <a:pt x="167" y="2135"/>
                  </a:lnTo>
                  <a:cubicBezTo>
                    <a:pt x="100" y="2169"/>
                    <a:pt x="67" y="2202"/>
                    <a:pt x="34" y="2269"/>
                  </a:cubicBezTo>
                  <a:cubicBezTo>
                    <a:pt x="34" y="2302"/>
                    <a:pt x="0" y="2336"/>
                    <a:pt x="0" y="2402"/>
                  </a:cubicBezTo>
                  <a:cubicBezTo>
                    <a:pt x="0" y="2436"/>
                    <a:pt x="0" y="2469"/>
                    <a:pt x="34" y="2502"/>
                  </a:cubicBezTo>
                  <a:cubicBezTo>
                    <a:pt x="50" y="2519"/>
                    <a:pt x="67" y="2527"/>
                    <a:pt x="88" y="2527"/>
                  </a:cubicBezTo>
                  <a:cubicBezTo>
                    <a:pt x="109" y="2527"/>
                    <a:pt x="134" y="2519"/>
                    <a:pt x="167" y="2502"/>
                  </a:cubicBezTo>
                  <a:lnTo>
                    <a:pt x="934" y="2069"/>
                  </a:lnTo>
                  <a:cubicBezTo>
                    <a:pt x="968" y="2069"/>
                    <a:pt x="1034" y="2002"/>
                    <a:pt x="1034" y="1969"/>
                  </a:cubicBezTo>
                  <a:cubicBezTo>
                    <a:pt x="1068" y="1935"/>
                    <a:pt x="1068" y="1869"/>
                    <a:pt x="1068" y="1835"/>
                  </a:cubicBezTo>
                  <a:cubicBezTo>
                    <a:pt x="1068" y="1769"/>
                    <a:pt x="1068" y="1735"/>
                    <a:pt x="1034" y="1702"/>
                  </a:cubicBezTo>
                  <a:cubicBezTo>
                    <a:pt x="1034" y="1685"/>
                    <a:pt x="1026" y="1677"/>
                    <a:pt x="1009" y="1677"/>
                  </a:cubicBezTo>
                  <a:cubicBezTo>
                    <a:pt x="993" y="1677"/>
                    <a:pt x="968" y="1685"/>
                    <a:pt x="934" y="1702"/>
                  </a:cubicBezTo>
                  <a:lnTo>
                    <a:pt x="667" y="1869"/>
                  </a:lnTo>
                  <a:lnTo>
                    <a:pt x="667"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50" name="Google Shape;850;p34"/>
            <p:cNvSpPr/>
            <p:nvPr/>
          </p:nvSpPr>
          <p:spPr>
            <a:xfrm>
              <a:off x="1830650" y="2056925"/>
              <a:ext cx="25875" cy="49000"/>
            </a:xfrm>
            <a:custGeom>
              <a:avLst/>
              <a:gdLst/>
              <a:ahLst/>
              <a:cxnLst/>
              <a:rect l="l" t="t" r="r" b="b"/>
              <a:pathLst>
                <a:path w="1035" h="1960" extrusionOk="0">
                  <a:moveTo>
                    <a:pt x="868" y="0"/>
                  </a:moveTo>
                  <a:lnTo>
                    <a:pt x="834" y="33"/>
                  </a:lnTo>
                  <a:lnTo>
                    <a:pt x="801" y="67"/>
                  </a:lnTo>
                  <a:lnTo>
                    <a:pt x="667" y="67"/>
                  </a:lnTo>
                  <a:cubicBezTo>
                    <a:pt x="601" y="100"/>
                    <a:pt x="534" y="100"/>
                    <a:pt x="501" y="134"/>
                  </a:cubicBezTo>
                  <a:cubicBezTo>
                    <a:pt x="334" y="234"/>
                    <a:pt x="234" y="367"/>
                    <a:pt x="134" y="500"/>
                  </a:cubicBezTo>
                  <a:cubicBezTo>
                    <a:pt x="67" y="634"/>
                    <a:pt x="34" y="767"/>
                    <a:pt x="34" y="901"/>
                  </a:cubicBezTo>
                  <a:cubicBezTo>
                    <a:pt x="34" y="967"/>
                    <a:pt x="67" y="1068"/>
                    <a:pt x="134" y="1134"/>
                  </a:cubicBezTo>
                  <a:cubicBezTo>
                    <a:pt x="159" y="1160"/>
                    <a:pt x="190" y="1171"/>
                    <a:pt x="228" y="1171"/>
                  </a:cubicBezTo>
                  <a:cubicBezTo>
                    <a:pt x="291" y="1171"/>
                    <a:pt x="377" y="1142"/>
                    <a:pt x="501" y="1101"/>
                  </a:cubicBezTo>
                  <a:cubicBezTo>
                    <a:pt x="567" y="1068"/>
                    <a:pt x="634" y="1034"/>
                    <a:pt x="734" y="1034"/>
                  </a:cubicBezTo>
                  <a:cubicBezTo>
                    <a:pt x="801" y="1034"/>
                    <a:pt x="801" y="1068"/>
                    <a:pt x="801" y="1101"/>
                  </a:cubicBezTo>
                  <a:cubicBezTo>
                    <a:pt x="801" y="1168"/>
                    <a:pt x="768" y="1201"/>
                    <a:pt x="768" y="1201"/>
                  </a:cubicBezTo>
                  <a:cubicBezTo>
                    <a:pt x="701" y="1301"/>
                    <a:pt x="601" y="1368"/>
                    <a:pt x="501" y="1434"/>
                  </a:cubicBezTo>
                  <a:cubicBezTo>
                    <a:pt x="467" y="1468"/>
                    <a:pt x="401" y="1468"/>
                    <a:pt x="334" y="1501"/>
                  </a:cubicBezTo>
                  <a:cubicBezTo>
                    <a:pt x="301" y="1501"/>
                    <a:pt x="267" y="1501"/>
                    <a:pt x="234" y="1468"/>
                  </a:cubicBezTo>
                  <a:cubicBezTo>
                    <a:pt x="200" y="1401"/>
                    <a:pt x="200" y="1368"/>
                    <a:pt x="167" y="1368"/>
                  </a:cubicBezTo>
                  <a:lnTo>
                    <a:pt x="100" y="1368"/>
                  </a:lnTo>
                  <a:cubicBezTo>
                    <a:pt x="67" y="1401"/>
                    <a:pt x="34" y="1434"/>
                    <a:pt x="34" y="1468"/>
                  </a:cubicBezTo>
                  <a:cubicBezTo>
                    <a:pt x="0" y="1535"/>
                    <a:pt x="0" y="1601"/>
                    <a:pt x="0" y="1668"/>
                  </a:cubicBezTo>
                  <a:lnTo>
                    <a:pt x="0" y="1801"/>
                  </a:lnTo>
                  <a:cubicBezTo>
                    <a:pt x="0" y="1835"/>
                    <a:pt x="0" y="1901"/>
                    <a:pt x="34" y="1935"/>
                  </a:cubicBezTo>
                  <a:cubicBezTo>
                    <a:pt x="34" y="1951"/>
                    <a:pt x="42" y="1960"/>
                    <a:pt x="55" y="1960"/>
                  </a:cubicBezTo>
                  <a:cubicBezTo>
                    <a:pt x="67" y="1960"/>
                    <a:pt x="84" y="1951"/>
                    <a:pt x="100" y="1935"/>
                  </a:cubicBezTo>
                  <a:cubicBezTo>
                    <a:pt x="134" y="1935"/>
                    <a:pt x="134" y="1935"/>
                    <a:pt x="134" y="1901"/>
                  </a:cubicBezTo>
                  <a:cubicBezTo>
                    <a:pt x="167" y="1901"/>
                    <a:pt x="167" y="1868"/>
                    <a:pt x="167" y="1868"/>
                  </a:cubicBezTo>
                  <a:lnTo>
                    <a:pt x="334" y="1868"/>
                  </a:lnTo>
                  <a:cubicBezTo>
                    <a:pt x="401" y="1835"/>
                    <a:pt x="467" y="1801"/>
                    <a:pt x="534" y="1768"/>
                  </a:cubicBezTo>
                  <a:cubicBezTo>
                    <a:pt x="701" y="1701"/>
                    <a:pt x="834" y="1535"/>
                    <a:pt x="934" y="1368"/>
                  </a:cubicBezTo>
                  <a:cubicBezTo>
                    <a:pt x="1001" y="1234"/>
                    <a:pt x="1034" y="1134"/>
                    <a:pt x="1034" y="1001"/>
                  </a:cubicBezTo>
                  <a:cubicBezTo>
                    <a:pt x="1034" y="901"/>
                    <a:pt x="1034" y="834"/>
                    <a:pt x="968" y="767"/>
                  </a:cubicBezTo>
                  <a:cubicBezTo>
                    <a:pt x="934" y="701"/>
                    <a:pt x="868" y="667"/>
                    <a:pt x="801" y="667"/>
                  </a:cubicBezTo>
                  <a:cubicBezTo>
                    <a:pt x="701" y="701"/>
                    <a:pt x="601" y="734"/>
                    <a:pt x="501" y="767"/>
                  </a:cubicBezTo>
                  <a:cubicBezTo>
                    <a:pt x="434" y="801"/>
                    <a:pt x="401" y="801"/>
                    <a:pt x="334" y="801"/>
                  </a:cubicBezTo>
                  <a:cubicBezTo>
                    <a:pt x="301" y="801"/>
                    <a:pt x="301" y="767"/>
                    <a:pt x="301" y="767"/>
                  </a:cubicBezTo>
                  <a:cubicBezTo>
                    <a:pt x="301" y="734"/>
                    <a:pt x="301" y="701"/>
                    <a:pt x="334" y="667"/>
                  </a:cubicBezTo>
                  <a:cubicBezTo>
                    <a:pt x="367" y="601"/>
                    <a:pt x="434" y="534"/>
                    <a:pt x="534" y="500"/>
                  </a:cubicBezTo>
                  <a:cubicBezTo>
                    <a:pt x="567" y="467"/>
                    <a:pt x="601" y="434"/>
                    <a:pt x="667" y="434"/>
                  </a:cubicBezTo>
                  <a:lnTo>
                    <a:pt x="768" y="434"/>
                  </a:lnTo>
                  <a:cubicBezTo>
                    <a:pt x="768" y="467"/>
                    <a:pt x="768" y="500"/>
                    <a:pt x="801" y="534"/>
                  </a:cubicBezTo>
                  <a:cubicBezTo>
                    <a:pt x="818" y="550"/>
                    <a:pt x="834" y="559"/>
                    <a:pt x="847" y="559"/>
                  </a:cubicBezTo>
                  <a:cubicBezTo>
                    <a:pt x="859" y="559"/>
                    <a:pt x="868" y="550"/>
                    <a:pt x="868" y="534"/>
                  </a:cubicBezTo>
                  <a:cubicBezTo>
                    <a:pt x="934" y="500"/>
                    <a:pt x="968" y="467"/>
                    <a:pt x="968" y="400"/>
                  </a:cubicBezTo>
                  <a:cubicBezTo>
                    <a:pt x="968" y="334"/>
                    <a:pt x="968" y="300"/>
                    <a:pt x="968" y="234"/>
                  </a:cubicBezTo>
                  <a:lnTo>
                    <a:pt x="968" y="134"/>
                  </a:lnTo>
                  <a:cubicBezTo>
                    <a:pt x="968" y="100"/>
                    <a:pt x="968" y="33"/>
                    <a:pt x="93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51" name="Google Shape;851;p34"/>
            <p:cNvSpPr/>
            <p:nvPr/>
          </p:nvSpPr>
          <p:spPr>
            <a:xfrm>
              <a:off x="1863175" y="2038575"/>
              <a:ext cx="30050" cy="45250"/>
            </a:xfrm>
            <a:custGeom>
              <a:avLst/>
              <a:gdLst/>
              <a:ahLst/>
              <a:cxnLst/>
              <a:rect l="l" t="t" r="r" b="b"/>
              <a:pathLst>
                <a:path w="1202" h="1810" extrusionOk="0">
                  <a:moveTo>
                    <a:pt x="801" y="367"/>
                  </a:moveTo>
                  <a:cubicBezTo>
                    <a:pt x="834" y="401"/>
                    <a:pt x="901" y="467"/>
                    <a:pt x="934" y="534"/>
                  </a:cubicBezTo>
                  <a:lnTo>
                    <a:pt x="267" y="901"/>
                  </a:lnTo>
                  <a:cubicBezTo>
                    <a:pt x="267" y="801"/>
                    <a:pt x="334" y="701"/>
                    <a:pt x="401" y="601"/>
                  </a:cubicBezTo>
                  <a:cubicBezTo>
                    <a:pt x="434" y="534"/>
                    <a:pt x="501" y="467"/>
                    <a:pt x="601" y="434"/>
                  </a:cubicBezTo>
                  <a:cubicBezTo>
                    <a:pt x="634" y="367"/>
                    <a:pt x="701" y="367"/>
                    <a:pt x="801" y="367"/>
                  </a:cubicBezTo>
                  <a:close/>
                  <a:moveTo>
                    <a:pt x="868" y="0"/>
                  </a:moveTo>
                  <a:cubicBezTo>
                    <a:pt x="767" y="0"/>
                    <a:pt x="667" y="34"/>
                    <a:pt x="601" y="67"/>
                  </a:cubicBezTo>
                  <a:cubicBezTo>
                    <a:pt x="434" y="167"/>
                    <a:pt x="267" y="334"/>
                    <a:pt x="200" y="534"/>
                  </a:cubicBezTo>
                  <a:cubicBezTo>
                    <a:pt x="67" y="734"/>
                    <a:pt x="0" y="1001"/>
                    <a:pt x="0" y="1234"/>
                  </a:cubicBezTo>
                  <a:cubicBezTo>
                    <a:pt x="0" y="1401"/>
                    <a:pt x="34" y="1601"/>
                    <a:pt x="167" y="1735"/>
                  </a:cubicBezTo>
                  <a:cubicBezTo>
                    <a:pt x="217" y="1785"/>
                    <a:pt x="275" y="1810"/>
                    <a:pt x="342" y="1810"/>
                  </a:cubicBezTo>
                  <a:cubicBezTo>
                    <a:pt x="409" y="1810"/>
                    <a:pt x="484" y="1785"/>
                    <a:pt x="567" y="1735"/>
                  </a:cubicBezTo>
                  <a:cubicBezTo>
                    <a:pt x="701" y="1635"/>
                    <a:pt x="801" y="1568"/>
                    <a:pt x="901" y="1468"/>
                  </a:cubicBezTo>
                  <a:cubicBezTo>
                    <a:pt x="1001" y="1401"/>
                    <a:pt x="1068" y="1335"/>
                    <a:pt x="1134" y="1234"/>
                  </a:cubicBezTo>
                  <a:cubicBezTo>
                    <a:pt x="1134" y="1201"/>
                    <a:pt x="1168" y="1134"/>
                    <a:pt x="1168" y="1101"/>
                  </a:cubicBezTo>
                  <a:cubicBezTo>
                    <a:pt x="1168" y="1068"/>
                    <a:pt x="1168" y="1034"/>
                    <a:pt x="1134" y="1001"/>
                  </a:cubicBezTo>
                  <a:cubicBezTo>
                    <a:pt x="1118" y="984"/>
                    <a:pt x="1101" y="976"/>
                    <a:pt x="1089" y="976"/>
                  </a:cubicBezTo>
                  <a:cubicBezTo>
                    <a:pt x="1076" y="976"/>
                    <a:pt x="1068" y="984"/>
                    <a:pt x="1068" y="1001"/>
                  </a:cubicBezTo>
                  <a:cubicBezTo>
                    <a:pt x="1001" y="1034"/>
                    <a:pt x="968" y="1068"/>
                    <a:pt x="934" y="1101"/>
                  </a:cubicBezTo>
                  <a:cubicBezTo>
                    <a:pt x="834" y="1201"/>
                    <a:pt x="734" y="1301"/>
                    <a:pt x="601" y="1368"/>
                  </a:cubicBezTo>
                  <a:cubicBezTo>
                    <a:pt x="553" y="1391"/>
                    <a:pt x="490" y="1415"/>
                    <a:pt x="433" y="1415"/>
                  </a:cubicBezTo>
                  <a:cubicBezTo>
                    <a:pt x="409" y="1415"/>
                    <a:pt x="387" y="1411"/>
                    <a:pt x="367" y="1401"/>
                  </a:cubicBezTo>
                  <a:cubicBezTo>
                    <a:pt x="300" y="1401"/>
                    <a:pt x="267" y="1335"/>
                    <a:pt x="234" y="1268"/>
                  </a:cubicBezTo>
                  <a:lnTo>
                    <a:pt x="1168" y="734"/>
                  </a:lnTo>
                  <a:lnTo>
                    <a:pt x="1201" y="567"/>
                  </a:lnTo>
                  <a:cubicBezTo>
                    <a:pt x="1201" y="467"/>
                    <a:pt x="1168" y="367"/>
                    <a:pt x="1168" y="300"/>
                  </a:cubicBezTo>
                  <a:cubicBezTo>
                    <a:pt x="1134" y="200"/>
                    <a:pt x="1101" y="134"/>
                    <a:pt x="1034" y="67"/>
                  </a:cubicBezTo>
                  <a:cubicBezTo>
                    <a:pt x="968" y="34"/>
                    <a:pt x="934" y="0"/>
                    <a:pt x="8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52" name="Google Shape;852;p34"/>
            <p:cNvSpPr/>
            <p:nvPr/>
          </p:nvSpPr>
          <p:spPr>
            <a:xfrm>
              <a:off x="1899850" y="2009375"/>
              <a:ext cx="29225" cy="52050"/>
            </a:xfrm>
            <a:custGeom>
              <a:avLst/>
              <a:gdLst/>
              <a:ahLst/>
              <a:cxnLst/>
              <a:rect l="l" t="t" r="r" b="b"/>
              <a:pathLst>
                <a:path w="1169" h="2082" extrusionOk="0">
                  <a:moveTo>
                    <a:pt x="335" y="1"/>
                  </a:moveTo>
                  <a:cubicBezTo>
                    <a:pt x="301" y="34"/>
                    <a:pt x="268" y="67"/>
                    <a:pt x="268" y="101"/>
                  </a:cubicBezTo>
                  <a:cubicBezTo>
                    <a:pt x="234" y="168"/>
                    <a:pt x="234" y="234"/>
                    <a:pt x="234" y="301"/>
                  </a:cubicBezTo>
                  <a:lnTo>
                    <a:pt x="234" y="635"/>
                  </a:lnTo>
                  <a:lnTo>
                    <a:pt x="168" y="668"/>
                  </a:lnTo>
                  <a:cubicBezTo>
                    <a:pt x="101" y="701"/>
                    <a:pt x="68" y="735"/>
                    <a:pt x="34" y="801"/>
                  </a:cubicBezTo>
                  <a:cubicBezTo>
                    <a:pt x="1" y="835"/>
                    <a:pt x="1" y="868"/>
                    <a:pt x="1" y="935"/>
                  </a:cubicBezTo>
                  <a:cubicBezTo>
                    <a:pt x="1" y="968"/>
                    <a:pt x="1" y="1001"/>
                    <a:pt x="34" y="1035"/>
                  </a:cubicBezTo>
                  <a:cubicBezTo>
                    <a:pt x="51" y="1051"/>
                    <a:pt x="68" y="1060"/>
                    <a:pt x="89" y="1060"/>
                  </a:cubicBezTo>
                  <a:cubicBezTo>
                    <a:pt x="109" y="1060"/>
                    <a:pt x="134" y="1051"/>
                    <a:pt x="168" y="1035"/>
                  </a:cubicBezTo>
                  <a:lnTo>
                    <a:pt x="234" y="1001"/>
                  </a:lnTo>
                  <a:lnTo>
                    <a:pt x="234" y="1769"/>
                  </a:lnTo>
                  <a:cubicBezTo>
                    <a:pt x="234" y="1869"/>
                    <a:pt x="268" y="1969"/>
                    <a:pt x="335" y="2036"/>
                  </a:cubicBezTo>
                  <a:cubicBezTo>
                    <a:pt x="365" y="2065"/>
                    <a:pt x="401" y="2082"/>
                    <a:pt x="448" y="2082"/>
                  </a:cubicBezTo>
                  <a:cubicBezTo>
                    <a:pt x="505" y="2082"/>
                    <a:pt x="576" y="2057"/>
                    <a:pt x="668" y="2002"/>
                  </a:cubicBezTo>
                  <a:cubicBezTo>
                    <a:pt x="768" y="1935"/>
                    <a:pt x="835" y="1869"/>
                    <a:pt x="935" y="1769"/>
                  </a:cubicBezTo>
                  <a:cubicBezTo>
                    <a:pt x="1002" y="1702"/>
                    <a:pt x="1102" y="1602"/>
                    <a:pt x="1135" y="1502"/>
                  </a:cubicBezTo>
                  <a:cubicBezTo>
                    <a:pt x="1168" y="1468"/>
                    <a:pt x="1168" y="1435"/>
                    <a:pt x="1168" y="1368"/>
                  </a:cubicBezTo>
                  <a:cubicBezTo>
                    <a:pt x="1168" y="1335"/>
                    <a:pt x="1168" y="1302"/>
                    <a:pt x="1135" y="1268"/>
                  </a:cubicBezTo>
                  <a:cubicBezTo>
                    <a:pt x="1135" y="1252"/>
                    <a:pt x="1127" y="1243"/>
                    <a:pt x="1114" y="1243"/>
                  </a:cubicBezTo>
                  <a:cubicBezTo>
                    <a:pt x="1102" y="1243"/>
                    <a:pt x="1085" y="1252"/>
                    <a:pt x="1068" y="1268"/>
                  </a:cubicBezTo>
                  <a:cubicBezTo>
                    <a:pt x="1035" y="1302"/>
                    <a:pt x="1002" y="1335"/>
                    <a:pt x="968" y="1368"/>
                  </a:cubicBezTo>
                  <a:cubicBezTo>
                    <a:pt x="902" y="1468"/>
                    <a:pt x="802" y="1569"/>
                    <a:pt x="668" y="1669"/>
                  </a:cubicBezTo>
                  <a:cubicBezTo>
                    <a:pt x="568" y="1702"/>
                    <a:pt x="535" y="1702"/>
                    <a:pt x="501" y="1702"/>
                  </a:cubicBezTo>
                  <a:cubicBezTo>
                    <a:pt x="468" y="1702"/>
                    <a:pt x="468" y="1635"/>
                    <a:pt x="468" y="1569"/>
                  </a:cubicBezTo>
                  <a:lnTo>
                    <a:pt x="468" y="868"/>
                  </a:lnTo>
                  <a:lnTo>
                    <a:pt x="868" y="601"/>
                  </a:lnTo>
                  <a:cubicBezTo>
                    <a:pt x="935" y="568"/>
                    <a:pt x="968" y="534"/>
                    <a:pt x="1002" y="501"/>
                  </a:cubicBezTo>
                  <a:cubicBezTo>
                    <a:pt x="1035" y="434"/>
                    <a:pt x="1035" y="401"/>
                    <a:pt x="1035" y="334"/>
                  </a:cubicBezTo>
                  <a:cubicBezTo>
                    <a:pt x="1035" y="301"/>
                    <a:pt x="1035" y="268"/>
                    <a:pt x="1002" y="234"/>
                  </a:cubicBezTo>
                  <a:cubicBezTo>
                    <a:pt x="985" y="218"/>
                    <a:pt x="968" y="209"/>
                    <a:pt x="947" y="209"/>
                  </a:cubicBezTo>
                  <a:cubicBezTo>
                    <a:pt x="927" y="209"/>
                    <a:pt x="902" y="218"/>
                    <a:pt x="868" y="234"/>
                  </a:cubicBezTo>
                  <a:lnTo>
                    <a:pt x="468" y="501"/>
                  </a:lnTo>
                  <a:lnTo>
                    <a:pt x="468" y="168"/>
                  </a:lnTo>
                  <a:cubicBezTo>
                    <a:pt x="468" y="101"/>
                    <a:pt x="468" y="67"/>
                    <a:pt x="435"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53" name="Google Shape;853;p34"/>
            <p:cNvSpPr/>
            <p:nvPr/>
          </p:nvSpPr>
          <p:spPr>
            <a:xfrm>
              <a:off x="1965750" y="1973975"/>
              <a:ext cx="32550" cy="53575"/>
            </a:xfrm>
            <a:custGeom>
              <a:avLst/>
              <a:gdLst/>
              <a:ahLst/>
              <a:cxnLst/>
              <a:rect l="l" t="t" r="r" b="b"/>
              <a:pathLst>
                <a:path w="1302" h="2143" extrusionOk="0">
                  <a:moveTo>
                    <a:pt x="1166" y="1"/>
                  </a:moveTo>
                  <a:cubicBezTo>
                    <a:pt x="1142" y="1"/>
                    <a:pt x="1112" y="16"/>
                    <a:pt x="1068" y="16"/>
                  </a:cubicBezTo>
                  <a:lnTo>
                    <a:pt x="867" y="149"/>
                  </a:lnTo>
                  <a:cubicBezTo>
                    <a:pt x="834" y="183"/>
                    <a:pt x="767" y="216"/>
                    <a:pt x="767" y="283"/>
                  </a:cubicBezTo>
                  <a:cubicBezTo>
                    <a:pt x="734" y="316"/>
                    <a:pt x="734" y="349"/>
                    <a:pt x="734" y="416"/>
                  </a:cubicBezTo>
                  <a:cubicBezTo>
                    <a:pt x="701" y="449"/>
                    <a:pt x="734" y="516"/>
                    <a:pt x="767" y="549"/>
                  </a:cubicBezTo>
                  <a:lnTo>
                    <a:pt x="634" y="783"/>
                  </a:lnTo>
                  <a:lnTo>
                    <a:pt x="501" y="683"/>
                  </a:lnTo>
                  <a:cubicBezTo>
                    <a:pt x="534" y="650"/>
                    <a:pt x="567" y="583"/>
                    <a:pt x="567" y="483"/>
                  </a:cubicBezTo>
                  <a:cubicBezTo>
                    <a:pt x="567" y="449"/>
                    <a:pt x="567" y="416"/>
                    <a:pt x="534" y="383"/>
                  </a:cubicBezTo>
                  <a:cubicBezTo>
                    <a:pt x="517" y="366"/>
                    <a:pt x="501" y="358"/>
                    <a:pt x="484" y="358"/>
                  </a:cubicBezTo>
                  <a:cubicBezTo>
                    <a:pt x="467" y="358"/>
                    <a:pt x="450" y="366"/>
                    <a:pt x="434" y="383"/>
                  </a:cubicBezTo>
                  <a:lnTo>
                    <a:pt x="200" y="516"/>
                  </a:lnTo>
                  <a:cubicBezTo>
                    <a:pt x="167" y="549"/>
                    <a:pt x="134" y="583"/>
                    <a:pt x="100" y="650"/>
                  </a:cubicBezTo>
                  <a:cubicBezTo>
                    <a:pt x="67" y="683"/>
                    <a:pt x="67" y="716"/>
                    <a:pt x="67" y="783"/>
                  </a:cubicBezTo>
                  <a:cubicBezTo>
                    <a:pt x="67" y="816"/>
                    <a:pt x="67" y="850"/>
                    <a:pt x="100" y="883"/>
                  </a:cubicBezTo>
                  <a:lnTo>
                    <a:pt x="167" y="883"/>
                  </a:lnTo>
                  <a:lnTo>
                    <a:pt x="467" y="1117"/>
                  </a:lnTo>
                  <a:lnTo>
                    <a:pt x="134" y="1750"/>
                  </a:lnTo>
                  <a:cubicBezTo>
                    <a:pt x="100" y="1784"/>
                    <a:pt x="67" y="1817"/>
                    <a:pt x="34" y="1850"/>
                  </a:cubicBezTo>
                  <a:cubicBezTo>
                    <a:pt x="34" y="1917"/>
                    <a:pt x="0" y="1950"/>
                    <a:pt x="0" y="1984"/>
                  </a:cubicBezTo>
                  <a:cubicBezTo>
                    <a:pt x="0" y="2051"/>
                    <a:pt x="34" y="2084"/>
                    <a:pt x="34" y="2117"/>
                  </a:cubicBezTo>
                  <a:cubicBezTo>
                    <a:pt x="50" y="2134"/>
                    <a:pt x="67" y="2142"/>
                    <a:pt x="88" y="2142"/>
                  </a:cubicBezTo>
                  <a:cubicBezTo>
                    <a:pt x="109" y="2142"/>
                    <a:pt x="134" y="2134"/>
                    <a:pt x="167" y="2117"/>
                  </a:cubicBezTo>
                  <a:lnTo>
                    <a:pt x="434" y="1950"/>
                  </a:lnTo>
                  <a:cubicBezTo>
                    <a:pt x="467" y="1917"/>
                    <a:pt x="501" y="1884"/>
                    <a:pt x="534" y="1850"/>
                  </a:cubicBezTo>
                  <a:cubicBezTo>
                    <a:pt x="567" y="1784"/>
                    <a:pt x="567" y="1750"/>
                    <a:pt x="567" y="1684"/>
                  </a:cubicBezTo>
                  <a:cubicBezTo>
                    <a:pt x="567" y="1650"/>
                    <a:pt x="567" y="1617"/>
                    <a:pt x="534" y="1584"/>
                  </a:cubicBezTo>
                  <a:lnTo>
                    <a:pt x="467" y="1584"/>
                  </a:lnTo>
                  <a:lnTo>
                    <a:pt x="634" y="1283"/>
                  </a:lnTo>
                  <a:lnTo>
                    <a:pt x="801" y="1383"/>
                  </a:lnTo>
                  <a:cubicBezTo>
                    <a:pt x="767" y="1417"/>
                    <a:pt x="767" y="1450"/>
                    <a:pt x="734" y="1517"/>
                  </a:cubicBezTo>
                  <a:cubicBezTo>
                    <a:pt x="734" y="1550"/>
                    <a:pt x="734" y="1584"/>
                    <a:pt x="734" y="1617"/>
                  </a:cubicBezTo>
                  <a:cubicBezTo>
                    <a:pt x="734" y="1650"/>
                    <a:pt x="734" y="1717"/>
                    <a:pt x="767" y="1750"/>
                  </a:cubicBezTo>
                  <a:cubicBezTo>
                    <a:pt x="767" y="1750"/>
                    <a:pt x="801" y="1750"/>
                    <a:pt x="867" y="1717"/>
                  </a:cubicBezTo>
                  <a:lnTo>
                    <a:pt x="1134" y="1550"/>
                  </a:lnTo>
                  <a:cubicBezTo>
                    <a:pt x="1168" y="1550"/>
                    <a:pt x="1234" y="1483"/>
                    <a:pt x="1234" y="1450"/>
                  </a:cubicBezTo>
                  <a:cubicBezTo>
                    <a:pt x="1268" y="1417"/>
                    <a:pt x="1268" y="1350"/>
                    <a:pt x="1268" y="1317"/>
                  </a:cubicBezTo>
                  <a:cubicBezTo>
                    <a:pt x="1301" y="1250"/>
                    <a:pt x="1268" y="1217"/>
                    <a:pt x="1234" y="1217"/>
                  </a:cubicBezTo>
                  <a:cubicBezTo>
                    <a:pt x="1234" y="1200"/>
                    <a:pt x="1226" y="1192"/>
                    <a:pt x="1214" y="1192"/>
                  </a:cubicBezTo>
                  <a:cubicBezTo>
                    <a:pt x="1201" y="1192"/>
                    <a:pt x="1184" y="1200"/>
                    <a:pt x="1168" y="1217"/>
                  </a:cubicBezTo>
                  <a:lnTo>
                    <a:pt x="801" y="950"/>
                  </a:lnTo>
                  <a:lnTo>
                    <a:pt x="1101" y="383"/>
                  </a:lnTo>
                  <a:cubicBezTo>
                    <a:pt x="1168" y="349"/>
                    <a:pt x="1168" y="316"/>
                    <a:pt x="1201" y="283"/>
                  </a:cubicBezTo>
                  <a:cubicBezTo>
                    <a:pt x="1234" y="216"/>
                    <a:pt x="1234" y="183"/>
                    <a:pt x="1234" y="149"/>
                  </a:cubicBezTo>
                  <a:cubicBezTo>
                    <a:pt x="1234" y="82"/>
                    <a:pt x="1234" y="49"/>
                    <a:pt x="1201" y="16"/>
                  </a:cubicBezTo>
                  <a:cubicBezTo>
                    <a:pt x="1190" y="5"/>
                    <a:pt x="1179" y="1"/>
                    <a:pt x="1166"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54" name="Google Shape;854;p34"/>
            <p:cNvSpPr/>
            <p:nvPr/>
          </p:nvSpPr>
          <p:spPr>
            <a:xfrm>
              <a:off x="1999100" y="1955600"/>
              <a:ext cx="35875" cy="53600"/>
            </a:xfrm>
            <a:custGeom>
              <a:avLst/>
              <a:gdLst/>
              <a:ahLst/>
              <a:cxnLst/>
              <a:rect l="l" t="t" r="r" b="b"/>
              <a:pathLst>
                <a:path w="1435" h="2144" extrusionOk="0">
                  <a:moveTo>
                    <a:pt x="1097" y="0"/>
                  </a:moveTo>
                  <a:cubicBezTo>
                    <a:pt x="1060" y="0"/>
                    <a:pt x="1018" y="17"/>
                    <a:pt x="968" y="50"/>
                  </a:cubicBezTo>
                  <a:cubicBezTo>
                    <a:pt x="934" y="50"/>
                    <a:pt x="901" y="117"/>
                    <a:pt x="868" y="150"/>
                  </a:cubicBezTo>
                  <a:cubicBezTo>
                    <a:pt x="801" y="217"/>
                    <a:pt x="768" y="250"/>
                    <a:pt x="734" y="317"/>
                  </a:cubicBezTo>
                  <a:cubicBezTo>
                    <a:pt x="701" y="284"/>
                    <a:pt x="668" y="284"/>
                    <a:pt x="634" y="284"/>
                  </a:cubicBezTo>
                  <a:cubicBezTo>
                    <a:pt x="618" y="267"/>
                    <a:pt x="601" y="259"/>
                    <a:pt x="584" y="259"/>
                  </a:cubicBezTo>
                  <a:cubicBezTo>
                    <a:pt x="568" y="259"/>
                    <a:pt x="551" y="267"/>
                    <a:pt x="534" y="284"/>
                  </a:cubicBezTo>
                  <a:cubicBezTo>
                    <a:pt x="501" y="284"/>
                    <a:pt x="467" y="317"/>
                    <a:pt x="434" y="350"/>
                  </a:cubicBezTo>
                  <a:cubicBezTo>
                    <a:pt x="401" y="417"/>
                    <a:pt x="367" y="484"/>
                    <a:pt x="334" y="551"/>
                  </a:cubicBezTo>
                  <a:lnTo>
                    <a:pt x="334" y="451"/>
                  </a:lnTo>
                  <a:lnTo>
                    <a:pt x="134" y="551"/>
                  </a:lnTo>
                  <a:cubicBezTo>
                    <a:pt x="101" y="584"/>
                    <a:pt x="67" y="617"/>
                    <a:pt x="34" y="684"/>
                  </a:cubicBezTo>
                  <a:cubicBezTo>
                    <a:pt x="0" y="717"/>
                    <a:pt x="0" y="784"/>
                    <a:pt x="0" y="817"/>
                  </a:cubicBezTo>
                  <a:cubicBezTo>
                    <a:pt x="0" y="851"/>
                    <a:pt x="0" y="884"/>
                    <a:pt x="34" y="918"/>
                  </a:cubicBezTo>
                  <a:cubicBezTo>
                    <a:pt x="50" y="934"/>
                    <a:pt x="67" y="943"/>
                    <a:pt x="84" y="943"/>
                  </a:cubicBezTo>
                  <a:cubicBezTo>
                    <a:pt x="101" y="943"/>
                    <a:pt x="117" y="934"/>
                    <a:pt x="134" y="918"/>
                  </a:cubicBezTo>
                  <a:lnTo>
                    <a:pt x="134" y="1751"/>
                  </a:lnTo>
                  <a:cubicBezTo>
                    <a:pt x="101" y="1785"/>
                    <a:pt x="67" y="1818"/>
                    <a:pt x="34" y="1885"/>
                  </a:cubicBezTo>
                  <a:cubicBezTo>
                    <a:pt x="0" y="1918"/>
                    <a:pt x="0" y="1952"/>
                    <a:pt x="0" y="2018"/>
                  </a:cubicBezTo>
                  <a:cubicBezTo>
                    <a:pt x="0" y="2052"/>
                    <a:pt x="0" y="2085"/>
                    <a:pt x="34" y="2118"/>
                  </a:cubicBezTo>
                  <a:cubicBezTo>
                    <a:pt x="50" y="2135"/>
                    <a:pt x="67" y="2143"/>
                    <a:pt x="84" y="2143"/>
                  </a:cubicBezTo>
                  <a:cubicBezTo>
                    <a:pt x="101" y="2143"/>
                    <a:pt x="117" y="2135"/>
                    <a:pt x="134" y="2118"/>
                  </a:cubicBezTo>
                  <a:lnTo>
                    <a:pt x="367" y="2018"/>
                  </a:lnTo>
                  <a:cubicBezTo>
                    <a:pt x="401" y="1985"/>
                    <a:pt x="434" y="1952"/>
                    <a:pt x="467" y="1885"/>
                  </a:cubicBezTo>
                  <a:cubicBezTo>
                    <a:pt x="501" y="1852"/>
                    <a:pt x="501" y="1785"/>
                    <a:pt x="501" y="1751"/>
                  </a:cubicBezTo>
                  <a:cubicBezTo>
                    <a:pt x="501" y="1718"/>
                    <a:pt x="501" y="1651"/>
                    <a:pt x="467" y="1651"/>
                  </a:cubicBezTo>
                  <a:cubicBezTo>
                    <a:pt x="451" y="1635"/>
                    <a:pt x="434" y="1626"/>
                    <a:pt x="417" y="1626"/>
                  </a:cubicBezTo>
                  <a:cubicBezTo>
                    <a:pt x="401" y="1626"/>
                    <a:pt x="384" y="1635"/>
                    <a:pt x="367" y="1651"/>
                  </a:cubicBezTo>
                  <a:lnTo>
                    <a:pt x="367" y="918"/>
                  </a:lnTo>
                  <a:cubicBezTo>
                    <a:pt x="401" y="851"/>
                    <a:pt x="434" y="784"/>
                    <a:pt x="467" y="717"/>
                  </a:cubicBezTo>
                  <a:cubicBezTo>
                    <a:pt x="467" y="684"/>
                    <a:pt x="501" y="651"/>
                    <a:pt x="534" y="651"/>
                  </a:cubicBezTo>
                  <a:lnTo>
                    <a:pt x="601" y="651"/>
                  </a:lnTo>
                  <a:cubicBezTo>
                    <a:pt x="601" y="684"/>
                    <a:pt x="601" y="717"/>
                    <a:pt x="601" y="751"/>
                  </a:cubicBezTo>
                  <a:lnTo>
                    <a:pt x="601" y="1852"/>
                  </a:lnTo>
                  <a:lnTo>
                    <a:pt x="801" y="1718"/>
                  </a:lnTo>
                  <a:cubicBezTo>
                    <a:pt x="868" y="1685"/>
                    <a:pt x="901" y="1651"/>
                    <a:pt x="934" y="1618"/>
                  </a:cubicBezTo>
                  <a:cubicBezTo>
                    <a:pt x="934" y="1551"/>
                    <a:pt x="968" y="1518"/>
                    <a:pt x="968" y="1451"/>
                  </a:cubicBezTo>
                  <a:cubicBezTo>
                    <a:pt x="968" y="1418"/>
                    <a:pt x="934" y="1385"/>
                    <a:pt x="934" y="1351"/>
                  </a:cubicBezTo>
                  <a:cubicBezTo>
                    <a:pt x="918" y="1334"/>
                    <a:pt x="901" y="1326"/>
                    <a:pt x="884" y="1326"/>
                  </a:cubicBezTo>
                  <a:cubicBezTo>
                    <a:pt x="868" y="1326"/>
                    <a:pt x="851" y="1334"/>
                    <a:pt x="834" y="1351"/>
                  </a:cubicBezTo>
                  <a:lnTo>
                    <a:pt x="834" y="717"/>
                  </a:lnTo>
                  <a:cubicBezTo>
                    <a:pt x="834" y="617"/>
                    <a:pt x="868" y="551"/>
                    <a:pt x="934" y="484"/>
                  </a:cubicBezTo>
                  <a:cubicBezTo>
                    <a:pt x="934" y="451"/>
                    <a:pt x="968" y="417"/>
                    <a:pt x="1001" y="417"/>
                  </a:cubicBezTo>
                  <a:lnTo>
                    <a:pt x="1035" y="417"/>
                  </a:lnTo>
                  <a:cubicBezTo>
                    <a:pt x="1068" y="451"/>
                    <a:pt x="1068" y="484"/>
                    <a:pt x="1068" y="517"/>
                  </a:cubicBezTo>
                  <a:lnTo>
                    <a:pt x="1068" y="1618"/>
                  </a:lnTo>
                  <a:lnTo>
                    <a:pt x="1268" y="1485"/>
                  </a:lnTo>
                  <a:cubicBezTo>
                    <a:pt x="1335" y="1451"/>
                    <a:pt x="1368" y="1418"/>
                    <a:pt x="1401" y="1385"/>
                  </a:cubicBezTo>
                  <a:cubicBezTo>
                    <a:pt x="1435" y="1318"/>
                    <a:pt x="1435" y="1284"/>
                    <a:pt x="1435" y="1218"/>
                  </a:cubicBezTo>
                  <a:cubicBezTo>
                    <a:pt x="1435" y="1184"/>
                    <a:pt x="1435" y="1151"/>
                    <a:pt x="1401" y="1118"/>
                  </a:cubicBezTo>
                  <a:cubicBezTo>
                    <a:pt x="1385" y="1101"/>
                    <a:pt x="1368" y="1093"/>
                    <a:pt x="1351" y="1093"/>
                  </a:cubicBezTo>
                  <a:cubicBezTo>
                    <a:pt x="1335" y="1093"/>
                    <a:pt x="1318" y="1101"/>
                    <a:pt x="1301" y="1118"/>
                  </a:cubicBezTo>
                  <a:lnTo>
                    <a:pt x="1301" y="350"/>
                  </a:lnTo>
                  <a:cubicBezTo>
                    <a:pt x="1301" y="217"/>
                    <a:pt x="1268" y="117"/>
                    <a:pt x="1201" y="50"/>
                  </a:cubicBezTo>
                  <a:cubicBezTo>
                    <a:pt x="1168" y="17"/>
                    <a:pt x="1135" y="0"/>
                    <a:pt x="1097"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55" name="Google Shape;855;p34"/>
            <p:cNvSpPr/>
            <p:nvPr/>
          </p:nvSpPr>
          <p:spPr>
            <a:xfrm>
              <a:off x="2037450" y="1923475"/>
              <a:ext cx="26725" cy="63200"/>
            </a:xfrm>
            <a:custGeom>
              <a:avLst/>
              <a:gdLst/>
              <a:ahLst/>
              <a:cxnLst/>
              <a:rect l="l" t="t" r="r" b="b"/>
              <a:pathLst>
                <a:path w="1069" h="2528" extrusionOk="0">
                  <a:moveTo>
                    <a:pt x="668" y="1"/>
                  </a:moveTo>
                  <a:lnTo>
                    <a:pt x="234" y="201"/>
                  </a:lnTo>
                  <a:cubicBezTo>
                    <a:pt x="201" y="234"/>
                    <a:pt x="168" y="268"/>
                    <a:pt x="134" y="334"/>
                  </a:cubicBezTo>
                  <a:cubicBezTo>
                    <a:pt x="101" y="368"/>
                    <a:pt x="101" y="435"/>
                    <a:pt x="101" y="468"/>
                  </a:cubicBezTo>
                  <a:cubicBezTo>
                    <a:pt x="101" y="501"/>
                    <a:pt x="101" y="568"/>
                    <a:pt x="134" y="568"/>
                  </a:cubicBezTo>
                  <a:cubicBezTo>
                    <a:pt x="151" y="585"/>
                    <a:pt x="168" y="593"/>
                    <a:pt x="184" y="593"/>
                  </a:cubicBezTo>
                  <a:cubicBezTo>
                    <a:pt x="201" y="593"/>
                    <a:pt x="218" y="585"/>
                    <a:pt x="234" y="568"/>
                  </a:cubicBezTo>
                  <a:lnTo>
                    <a:pt x="435" y="468"/>
                  </a:lnTo>
                  <a:lnTo>
                    <a:pt x="435" y="1969"/>
                  </a:lnTo>
                  <a:lnTo>
                    <a:pt x="168" y="2136"/>
                  </a:lnTo>
                  <a:cubicBezTo>
                    <a:pt x="101" y="2136"/>
                    <a:pt x="68" y="2203"/>
                    <a:pt x="34" y="2236"/>
                  </a:cubicBezTo>
                  <a:cubicBezTo>
                    <a:pt x="1" y="2269"/>
                    <a:pt x="1" y="2336"/>
                    <a:pt x="1" y="2369"/>
                  </a:cubicBezTo>
                  <a:cubicBezTo>
                    <a:pt x="1" y="2436"/>
                    <a:pt x="1" y="2469"/>
                    <a:pt x="34" y="2503"/>
                  </a:cubicBezTo>
                  <a:cubicBezTo>
                    <a:pt x="51" y="2519"/>
                    <a:pt x="68" y="2528"/>
                    <a:pt x="88" y="2528"/>
                  </a:cubicBezTo>
                  <a:cubicBezTo>
                    <a:pt x="109" y="2528"/>
                    <a:pt x="134" y="2519"/>
                    <a:pt x="168" y="2503"/>
                  </a:cubicBezTo>
                  <a:lnTo>
                    <a:pt x="935" y="2036"/>
                  </a:lnTo>
                  <a:cubicBezTo>
                    <a:pt x="968" y="2036"/>
                    <a:pt x="1002" y="1969"/>
                    <a:pt x="1035" y="1936"/>
                  </a:cubicBezTo>
                  <a:cubicBezTo>
                    <a:pt x="1068" y="1902"/>
                    <a:pt x="1068" y="1836"/>
                    <a:pt x="1068" y="1769"/>
                  </a:cubicBezTo>
                  <a:cubicBezTo>
                    <a:pt x="1068" y="1736"/>
                    <a:pt x="1068" y="1702"/>
                    <a:pt x="1035" y="1669"/>
                  </a:cubicBezTo>
                  <a:cubicBezTo>
                    <a:pt x="1035" y="1669"/>
                    <a:pt x="968" y="1669"/>
                    <a:pt x="935" y="1702"/>
                  </a:cubicBezTo>
                  <a:lnTo>
                    <a:pt x="668" y="1869"/>
                  </a:lnTo>
                  <a:lnTo>
                    <a:pt x="668"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56" name="Google Shape;856;p34"/>
            <p:cNvSpPr/>
            <p:nvPr/>
          </p:nvSpPr>
          <p:spPr>
            <a:xfrm>
              <a:off x="2069975" y="1918075"/>
              <a:ext cx="30900" cy="49425"/>
            </a:xfrm>
            <a:custGeom>
              <a:avLst/>
              <a:gdLst/>
              <a:ahLst/>
              <a:cxnLst/>
              <a:rect l="l" t="t" r="r" b="b"/>
              <a:pathLst>
                <a:path w="1236" h="1977" extrusionOk="0">
                  <a:moveTo>
                    <a:pt x="876" y="0"/>
                  </a:moveTo>
                  <a:cubicBezTo>
                    <a:pt x="826" y="0"/>
                    <a:pt x="768" y="17"/>
                    <a:pt x="701" y="50"/>
                  </a:cubicBezTo>
                  <a:cubicBezTo>
                    <a:pt x="635" y="83"/>
                    <a:pt x="568" y="150"/>
                    <a:pt x="535" y="184"/>
                  </a:cubicBezTo>
                  <a:cubicBezTo>
                    <a:pt x="468" y="250"/>
                    <a:pt x="434" y="317"/>
                    <a:pt x="401" y="384"/>
                  </a:cubicBezTo>
                  <a:lnTo>
                    <a:pt x="401" y="284"/>
                  </a:lnTo>
                  <a:lnTo>
                    <a:pt x="168" y="384"/>
                  </a:lnTo>
                  <a:cubicBezTo>
                    <a:pt x="134" y="384"/>
                    <a:pt x="101" y="417"/>
                    <a:pt x="68" y="484"/>
                  </a:cubicBezTo>
                  <a:cubicBezTo>
                    <a:pt x="34" y="517"/>
                    <a:pt x="34" y="584"/>
                    <a:pt x="34" y="617"/>
                  </a:cubicBezTo>
                  <a:cubicBezTo>
                    <a:pt x="34" y="651"/>
                    <a:pt x="34" y="717"/>
                    <a:pt x="68" y="751"/>
                  </a:cubicBezTo>
                  <a:lnTo>
                    <a:pt x="168" y="751"/>
                  </a:lnTo>
                  <a:lnTo>
                    <a:pt x="168" y="1585"/>
                  </a:lnTo>
                  <a:cubicBezTo>
                    <a:pt x="134" y="1585"/>
                    <a:pt x="68" y="1618"/>
                    <a:pt x="34" y="1651"/>
                  </a:cubicBezTo>
                  <a:cubicBezTo>
                    <a:pt x="1" y="1718"/>
                    <a:pt x="1" y="1785"/>
                    <a:pt x="1" y="1851"/>
                  </a:cubicBezTo>
                  <a:cubicBezTo>
                    <a:pt x="1" y="1885"/>
                    <a:pt x="1" y="1918"/>
                    <a:pt x="34" y="1952"/>
                  </a:cubicBezTo>
                  <a:cubicBezTo>
                    <a:pt x="51" y="1968"/>
                    <a:pt x="68" y="1977"/>
                    <a:pt x="88" y="1977"/>
                  </a:cubicBezTo>
                  <a:cubicBezTo>
                    <a:pt x="109" y="1977"/>
                    <a:pt x="134" y="1968"/>
                    <a:pt x="168" y="1952"/>
                  </a:cubicBezTo>
                  <a:lnTo>
                    <a:pt x="401" y="1785"/>
                  </a:lnTo>
                  <a:cubicBezTo>
                    <a:pt x="468" y="1751"/>
                    <a:pt x="501" y="1718"/>
                    <a:pt x="535" y="1685"/>
                  </a:cubicBezTo>
                  <a:cubicBezTo>
                    <a:pt x="535" y="1651"/>
                    <a:pt x="568" y="1585"/>
                    <a:pt x="568" y="1551"/>
                  </a:cubicBezTo>
                  <a:cubicBezTo>
                    <a:pt x="568" y="1485"/>
                    <a:pt x="535" y="1418"/>
                    <a:pt x="501" y="1418"/>
                  </a:cubicBezTo>
                  <a:cubicBezTo>
                    <a:pt x="468" y="1418"/>
                    <a:pt x="434" y="1418"/>
                    <a:pt x="401" y="1451"/>
                  </a:cubicBezTo>
                  <a:lnTo>
                    <a:pt x="401" y="817"/>
                  </a:lnTo>
                  <a:cubicBezTo>
                    <a:pt x="434" y="717"/>
                    <a:pt x="468" y="617"/>
                    <a:pt x="535" y="517"/>
                  </a:cubicBezTo>
                  <a:cubicBezTo>
                    <a:pt x="568" y="484"/>
                    <a:pt x="635" y="417"/>
                    <a:pt x="668" y="384"/>
                  </a:cubicBezTo>
                  <a:cubicBezTo>
                    <a:pt x="712" y="384"/>
                    <a:pt x="757" y="369"/>
                    <a:pt x="791" y="369"/>
                  </a:cubicBezTo>
                  <a:cubicBezTo>
                    <a:pt x="809" y="369"/>
                    <a:pt x="824" y="373"/>
                    <a:pt x="835" y="384"/>
                  </a:cubicBezTo>
                  <a:cubicBezTo>
                    <a:pt x="868" y="417"/>
                    <a:pt x="868" y="450"/>
                    <a:pt x="868" y="517"/>
                  </a:cubicBezTo>
                  <a:lnTo>
                    <a:pt x="868" y="1184"/>
                  </a:lnTo>
                  <a:cubicBezTo>
                    <a:pt x="835" y="1184"/>
                    <a:pt x="801" y="1251"/>
                    <a:pt x="768" y="1284"/>
                  </a:cubicBezTo>
                  <a:cubicBezTo>
                    <a:pt x="735" y="1318"/>
                    <a:pt x="735" y="1384"/>
                    <a:pt x="735" y="1418"/>
                  </a:cubicBezTo>
                  <a:cubicBezTo>
                    <a:pt x="735" y="1485"/>
                    <a:pt x="735" y="1518"/>
                    <a:pt x="768" y="1551"/>
                  </a:cubicBezTo>
                  <a:cubicBezTo>
                    <a:pt x="785" y="1568"/>
                    <a:pt x="801" y="1576"/>
                    <a:pt x="822" y="1576"/>
                  </a:cubicBezTo>
                  <a:cubicBezTo>
                    <a:pt x="843" y="1576"/>
                    <a:pt x="868" y="1568"/>
                    <a:pt x="901" y="1551"/>
                  </a:cubicBezTo>
                  <a:lnTo>
                    <a:pt x="1102" y="1418"/>
                  </a:lnTo>
                  <a:cubicBezTo>
                    <a:pt x="1135" y="1384"/>
                    <a:pt x="1168" y="1351"/>
                    <a:pt x="1202" y="1318"/>
                  </a:cubicBezTo>
                  <a:cubicBezTo>
                    <a:pt x="1235" y="1251"/>
                    <a:pt x="1235" y="1218"/>
                    <a:pt x="1235" y="1151"/>
                  </a:cubicBezTo>
                  <a:cubicBezTo>
                    <a:pt x="1235" y="1118"/>
                    <a:pt x="1235" y="1084"/>
                    <a:pt x="1202" y="1051"/>
                  </a:cubicBezTo>
                  <a:cubicBezTo>
                    <a:pt x="1202" y="1034"/>
                    <a:pt x="1185" y="1026"/>
                    <a:pt x="1164" y="1026"/>
                  </a:cubicBezTo>
                  <a:cubicBezTo>
                    <a:pt x="1143" y="1026"/>
                    <a:pt x="1118" y="1034"/>
                    <a:pt x="1102" y="1051"/>
                  </a:cubicBezTo>
                  <a:lnTo>
                    <a:pt x="1102" y="417"/>
                  </a:lnTo>
                  <a:cubicBezTo>
                    <a:pt x="1102" y="284"/>
                    <a:pt x="1068" y="150"/>
                    <a:pt x="1002" y="50"/>
                  </a:cubicBezTo>
                  <a:cubicBezTo>
                    <a:pt x="968" y="17"/>
                    <a:pt x="926" y="0"/>
                    <a:pt x="876"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57" name="Google Shape;857;p34"/>
            <p:cNvSpPr/>
            <p:nvPr/>
          </p:nvSpPr>
          <p:spPr>
            <a:xfrm>
              <a:off x="2106675" y="1896800"/>
              <a:ext cx="26700" cy="49225"/>
            </a:xfrm>
            <a:custGeom>
              <a:avLst/>
              <a:gdLst/>
              <a:ahLst/>
              <a:cxnLst/>
              <a:rect l="l" t="t" r="r" b="b"/>
              <a:pathLst>
                <a:path w="1068" h="1969" extrusionOk="0">
                  <a:moveTo>
                    <a:pt x="868" y="0"/>
                  </a:moveTo>
                  <a:cubicBezTo>
                    <a:pt x="868" y="0"/>
                    <a:pt x="834" y="34"/>
                    <a:pt x="834" y="34"/>
                  </a:cubicBezTo>
                  <a:lnTo>
                    <a:pt x="801" y="101"/>
                  </a:lnTo>
                  <a:lnTo>
                    <a:pt x="668" y="101"/>
                  </a:lnTo>
                  <a:cubicBezTo>
                    <a:pt x="601" y="101"/>
                    <a:pt x="568" y="134"/>
                    <a:pt x="501" y="167"/>
                  </a:cubicBezTo>
                  <a:cubicBezTo>
                    <a:pt x="367" y="267"/>
                    <a:pt x="234" y="401"/>
                    <a:pt x="134" y="534"/>
                  </a:cubicBezTo>
                  <a:cubicBezTo>
                    <a:pt x="101" y="668"/>
                    <a:pt x="67" y="768"/>
                    <a:pt x="67" y="901"/>
                  </a:cubicBezTo>
                  <a:cubicBezTo>
                    <a:pt x="34" y="1001"/>
                    <a:pt x="67" y="1101"/>
                    <a:pt x="134" y="1168"/>
                  </a:cubicBezTo>
                  <a:cubicBezTo>
                    <a:pt x="162" y="1182"/>
                    <a:pt x="201" y="1190"/>
                    <a:pt x="249" y="1190"/>
                  </a:cubicBezTo>
                  <a:cubicBezTo>
                    <a:pt x="317" y="1190"/>
                    <a:pt x="403" y="1174"/>
                    <a:pt x="501" y="1135"/>
                  </a:cubicBezTo>
                  <a:cubicBezTo>
                    <a:pt x="568" y="1101"/>
                    <a:pt x="668" y="1068"/>
                    <a:pt x="734" y="1068"/>
                  </a:cubicBezTo>
                  <a:cubicBezTo>
                    <a:pt x="801" y="1068"/>
                    <a:pt x="801" y="1101"/>
                    <a:pt x="801" y="1135"/>
                  </a:cubicBezTo>
                  <a:cubicBezTo>
                    <a:pt x="801" y="1168"/>
                    <a:pt x="801" y="1201"/>
                    <a:pt x="768" y="1235"/>
                  </a:cubicBezTo>
                  <a:cubicBezTo>
                    <a:pt x="701" y="1335"/>
                    <a:pt x="634" y="1401"/>
                    <a:pt x="534" y="1468"/>
                  </a:cubicBezTo>
                  <a:cubicBezTo>
                    <a:pt x="468" y="1502"/>
                    <a:pt x="401" y="1502"/>
                    <a:pt x="367" y="1502"/>
                  </a:cubicBezTo>
                  <a:cubicBezTo>
                    <a:pt x="345" y="1513"/>
                    <a:pt x="327" y="1516"/>
                    <a:pt x="311" y="1516"/>
                  </a:cubicBezTo>
                  <a:cubicBezTo>
                    <a:pt x="278" y="1516"/>
                    <a:pt x="256" y="1502"/>
                    <a:pt x="234" y="1502"/>
                  </a:cubicBezTo>
                  <a:cubicBezTo>
                    <a:pt x="234" y="1468"/>
                    <a:pt x="201" y="1435"/>
                    <a:pt x="201" y="1401"/>
                  </a:cubicBezTo>
                  <a:cubicBezTo>
                    <a:pt x="184" y="1385"/>
                    <a:pt x="167" y="1376"/>
                    <a:pt x="155" y="1376"/>
                  </a:cubicBezTo>
                  <a:cubicBezTo>
                    <a:pt x="142" y="1376"/>
                    <a:pt x="134" y="1385"/>
                    <a:pt x="134" y="1401"/>
                  </a:cubicBezTo>
                  <a:cubicBezTo>
                    <a:pt x="67" y="1435"/>
                    <a:pt x="67" y="1468"/>
                    <a:pt x="34" y="1502"/>
                  </a:cubicBezTo>
                  <a:cubicBezTo>
                    <a:pt x="1" y="1568"/>
                    <a:pt x="1" y="1635"/>
                    <a:pt x="1" y="1702"/>
                  </a:cubicBezTo>
                  <a:lnTo>
                    <a:pt x="1" y="1802"/>
                  </a:lnTo>
                  <a:cubicBezTo>
                    <a:pt x="1" y="1869"/>
                    <a:pt x="1" y="1935"/>
                    <a:pt x="34" y="1969"/>
                  </a:cubicBezTo>
                  <a:lnTo>
                    <a:pt x="134" y="1969"/>
                  </a:lnTo>
                  <a:lnTo>
                    <a:pt x="167" y="1935"/>
                  </a:lnTo>
                  <a:lnTo>
                    <a:pt x="201" y="1869"/>
                  </a:lnTo>
                  <a:cubicBezTo>
                    <a:pt x="217" y="1885"/>
                    <a:pt x="242" y="1894"/>
                    <a:pt x="267" y="1894"/>
                  </a:cubicBezTo>
                  <a:cubicBezTo>
                    <a:pt x="292" y="1894"/>
                    <a:pt x="317" y="1885"/>
                    <a:pt x="334" y="1869"/>
                  </a:cubicBezTo>
                  <a:cubicBezTo>
                    <a:pt x="401" y="1869"/>
                    <a:pt x="468" y="1835"/>
                    <a:pt x="534" y="1802"/>
                  </a:cubicBezTo>
                  <a:cubicBezTo>
                    <a:pt x="701" y="1702"/>
                    <a:pt x="834" y="1568"/>
                    <a:pt x="935" y="1401"/>
                  </a:cubicBezTo>
                  <a:cubicBezTo>
                    <a:pt x="1001" y="1268"/>
                    <a:pt x="1035" y="1135"/>
                    <a:pt x="1068" y="1001"/>
                  </a:cubicBezTo>
                  <a:cubicBezTo>
                    <a:pt x="1068" y="934"/>
                    <a:pt x="1035" y="868"/>
                    <a:pt x="1001" y="801"/>
                  </a:cubicBezTo>
                  <a:cubicBezTo>
                    <a:pt x="935" y="734"/>
                    <a:pt x="868" y="701"/>
                    <a:pt x="801" y="701"/>
                  </a:cubicBezTo>
                  <a:cubicBezTo>
                    <a:pt x="701" y="734"/>
                    <a:pt x="601" y="734"/>
                    <a:pt x="501" y="801"/>
                  </a:cubicBezTo>
                  <a:cubicBezTo>
                    <a:pt x="434" y="801"/>
                    <a:pt x="401" y="834"/>
                    <a:pt x="334" y="834"/>
                  </a:cubicBezTo>
                  <a:cubicBezTo>
                    <a:pt x="301" y="834"/>
                    <a:pt x="301" y="801"/>
                    <a:pt x="301" y="768"/>
                  </a:cubicBezTo>
                  <a:cubicBezTo>
                    <a:pt x="301" y="734"/>
                    <a:pt x="301" y="734"/>
                    <a:pt x="334" y="701"/>
                  </a:cubicBezTo>
                  <a:cubicBezTo>
                    <a:pt x="367" y="634"/>
                    <a:pt x="468" y="568"/>
                    <a:pt x="534" y="501"/>
                  </a:cubicBezTo>
                  <a:cubicBezTo>
                    <a:pt x="568" y="501"/>
                    <a:pt x="634" y="467"/>
                    <a:pt x="668" y="467"/>
                  </a:cubicBezTo>
                  <a:lnTo>
                    <a:pt x="768" y="467"/>
                  </a:lnTo>
                  <a:cubicBezTo>
                    <a:pt x="768" y="501"/>
                    <a:pt x="801" y="534"/>
                    <a:pt x="801" y="568"/>
                  </a:cubicBezTo>
                  <a:lnTo>
                    <a:pt x="901" y="568"/>
                  </a:lnTo>
                  <a:cubicBezTo>
                    <a:pt x="935" y="534"/>
                    <a:pt x="968" y="467"/>
                    <a:pt x="1001" y="434"/>
                  </a:cubicBezTo>
                  <a:cubicBezTo>
                    <a:pt x="1001" y="367"/>
                    <a:pt x="1001" y="301"/>
                    <a:pt x="1001" y="267"/>
                  </a:cubicBezTo>
                  <a:lnTo>
                    <a:pt x="1001" y="167"/>
                  </a:lnTo>
                  <a:cubicBezTo>
                    <a:pt x="1001" y="101"/>
                    <a:pt x="968" y="67"/>
                    <a:pt x="9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58" name="Google Shape;858;p34"/>
            <p:cNvSpPr/>
            <p:nvPr/>
          </p:nvSpPr>
          <p:spPr>
            <a:xfrm>
              <a:off x="2138375" y="1875325"/>
              <a:ext cx="32550" cy="40800"/>
            </a:xfrm>
            <a:custGeom>
              <a:avLst/>
              <a:gdLst/>
              <a:ahLst/>
              <a:cxnLst/>
              <a:rect l="l" t="t" r="r" b="b"/>
              <a:pathLst>
                <a:path w="1302" h="1632" extrusionOk="0">
                  <a:moveTo>
                    <a:pt x="1213" y="1"/>
                  </a:moveTo>
                  <a:cubicBezTo>
                    <a:pt x="1193" y="1"/>
                    <a:pt x="1168" y="9"/>
                    <a:pt x="1134" y="26"/>
                  </a:cubicBezTo>
                  <a:lnTo>
                    <a:pt x="167" y="593"/>
                  </a:lnTo>
                  <a:cubicBezTo>
                    <a:pt x="100" y="626"/>
                    <a:pt x="67" y="659"/>
                    <a:pt x="67" y="693"/>
                  </a:cubicBezTo>
                  <a:cubicBezTo>
                    <a:pt x="33" y="759"/>
                    <a:pt x="0" y="793"/>
                    <a:pt x="0" y="859"/>
                  </a:cubicBezTo>
                  <a:cubicBezTo>
                    <a:pt x="0" y="893"/>
                    <a:pt x="33" y="926"/>
                    <a:pt x="67" y="960"/>
                  </a:cubicBezTo>
                  <a:cubicBezTo>
                    <a:pt x="67" y="976"/>
                    <a:pt x="75" y="985"/>
                    <a:pt x="92" y="985"/>
                  </a:cubicBezTo>
                  <a:cubicBezTo>
                    <a:pt x="108" y="985"/>
                    <a:pt x="134" y="976"/>
                    <a:pt x="167" y="960"/>
                  </a:cubicBezTo>
                  <a:lnTo>
                    <a:pt x="1134" y="392"/>
                  </a:lnTo>
                  <a:cubicBezTo>
                    <a:pt x="1168" y="359"/>
                    <a:pt x="1234" y="326"/>
                    <a:pt x="1268" y="292"/>
                  </a:cubicBezTo>
                  <a:cubicBezTo>
                    <a:pt x="1268" y="226"/>
                    <a:pt x="1268" y="192"/>
                    <a:pt x="1301" y="126"/>
                  </a:cubicBezTo>
                  <a:cubicBezTo>
                    <a:pt x="1301" y="92"/>
                    <a:pt x="1268" y="59"/>
                    <a:pt x="1268" y="26"/>
                  </a:cubicBezTo>
                  <a:cubicBezTo>
                    <a:pt x="1251" y="9"/>
                    <a:pt x="1234" y="1"/>
                    <a:pt x="1213" y="1"/>
                  </a:cubicBezTo>
                  <a:close/>
                  <a:moveTo>
                    <a:pt x="1233" y="645"/>
                  </a:moveTo>
                  <a:cubicBezTo>
                    <a:pt x="1208" y="645"/>
                    <a:pt x="1179" y="659"/>
                    <a:pt x="1134" y="659"/>
                  </a:cubicBezTo>
                  <a:lnTo>
                    <a:pt x="167" y="1226"/>
                  </a:lnTo>
                  <a:cubicBezTo>
                    <a:pt x="100" y="1260"/>
                    <a:pt x="67" y="1293"/>
                    <a:pt x="67" y="1360"/>
                  </a:cubicBezTo>
                  <a:cubicBezTo>
                    <a:pt x="33" y="1393"/>
                    <a:pt x="0" y="1460"/>
                    <a:pt x="0" y="1493"/>
                  </a:cubicBezTo>
                  <a:cubicBezTo>
                    <a:pt x="0" y="1527"/>
                    <a:pt x="33" y="1593"/>
                    <a:pt x="67" y="1593"/>
                  </a:cubicBezTo>
                  <a:cubicBezTo>
                    <a:pt x="67" y="1622"/>
                    <a:pt x="73" y="1632"/>
                    <a:pt x="85" y="1632"/>
                  </a:cubicBezTo>
                  <a:cubicBezTo>
                    <a:pt x="101" y="1632"/>
                    <a:pt x="128" y="1613"/>
                    <a:pt x="167" y="1593"/>
                  </a:cubicBezTo>
                  <a:lnTo>
                    <a:pt x="1134" y="1060"/>
                  </a:lnTo>
                  <a:lnTo>
                    <a:pt x="1134" y="1026"/>
                  </a:lnTo>
                  <a:cubicBezTo>
                    <a:pt x="1168" y="993"/>
                    <a:pt x="1234" y="960"/>
                    <a:pt x="1268" y="926"/>
                  </a:cubicBezTo>
                  <a:cubicBezTo>
                    <a:pt x="1268" y="893"/>
                    <a:pt x="1268" y="826"/>
                    <a:pt x="1301" y="793"/>
                  </a:cubicBezTo>
                  <a:cubicBezTo>
                    <a:pt x="1301" y="759"/>
                    <a:pt x="1268" y="693"/>
                    <a:pt x="1268" y="659"/>
                  </a:cubicBezTo>
                  <a:cubicBezTo>
                    <a:pt x="1257" y="648"/>
                    <a:pt x="1245" y="645"/>
                    <a:pt x="1233" y="645"/>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59" name="Google Shape;859;p34"/>
            <p:cNvSpPr/>
            <p:nvPr/>
          </p:nvSpPr>
          <p:spPr>
            <a:xfrm>
              <a:off x="2179225" y="1842600"/>
              <a:ext cx="19200" cy="32550"/>
            </a:xfrm>
            <a:custGeom>
              <a:avLst/>
              <a:gdLst/>
              <a:ahLst/>
              <a:cxnLst/>
              <a:rect l="l" t="t" r="r" b="b"/>
              <a:pathLst>
                <a:path w="768" h="1302" extrusionOk="0">
                  <a:moveTo>
                    <a:pt x="768" y="0"/>
                  </a:moveTo>
                  <a:lnTo>
                    <a:pt x="468" y="167"/>
                  </a:lnTo>
                  <a:lnTo>
                    <a:pt x="568" y="934"/>
                  </a:lnTo>
                  <a:cubicBezTo>
                    <a:pt x="568" y="968"/>
                    <a:pt x="568" y="1001"/>
                    <a:pt x="568" y="1034"/>
                  </a:cubicBezTo>
                  <a:lnTo>
                    <a:pt x="634" y="1034"/>
                  </a:lnTo>
                  <a:cubicBezTo>
                    <a:pt x="634" y="1001"/>
                    <a:pt x="668" y="1001"/>
                    <a:pt x="668" y="968"/>
                  </a:cubicBezTo>
                  <a:cubicBezTo>
                    <a:pt x="668" y="934"/>
                    <a:pt x="701" y="901"/>
                    <a:pt x="701" y="868"/>
                  </a:cubicBezTo>
                  <a:lnTo>
                    <a:pt x="768" y="0"/>
                  </a:lnTo>
                  <a:close/>
                  <a:moveTo>
                    <a:pt x="301" y="300"/>
                  </a:moveTo>
                  <a:lnTo>
                    <a:pt x="1" y="467"/>
                  </a:lnTo>
                  <a:lnTo>
                    <a:pt x="101" y="1234"/>
                  </a:lnTo>
                  <a:cubicBezTo>
                    <a:pt x="134" y="1268"/>
                    <a:pt x="134" y="1301"/>
                    <a:pt x="134" y="1301"/>
                  </a:cubicBezTo>
                  <a:lnTo>
                    <a:pt x="167" y="1301"/>
                  </a:lnTo>
                  <a:cubicBezTo>
                    <a:pt x="201" y="1301"/>
                    <a:pt x="201" y="1301"/>
                    <a:pt x="234" y="1268"/>
                  </a:cubicBezTo>
                  <a:cubicBezTo>
                    <a:pt x="234" y="1234"/>
                    <a:pt x="234" y="1201"/>
                    <a:pt x="234" y="1168"/>
                  </a:cubicBezTo>
                  <a:lnTo>
                    <a:pt x="301" y="30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60" name="Google Shape;860;p34"/>
            <p:cNvSpPr/>
            <p:nvPr/>
          </p:nvSpPr>
          <p:spPr>
            <a:xfrm>
              <a:off x="2207575" y="1828425"/>
              <a:ext cx="32550" cy="59025"/>
            </a:xfrm>
            <a:custGeom>
              <a:avLst/>
              <a:gdLst/>
              <a:ahLst/>
              <a:cxnLst/>
              <a:rect l="l" t="t" r="r" b="b"/>
              <a:pathLst>
                <a:path w="1302" h="2361" extrusionOk="0">
                  <a:moveTo>
                    <a:pt x="401" y="0"/>
                  </a:moveTo>
                  <a:lnTo>
                    <a:pt x="134" y="100"/>
                  </a:lnTo>
                  <a:cubicBezTo>
                    <a:pt x="101" y="100"/>
                    <a:pt x="67" y="167"/>
                    <a:pt x="34" y="200"/>
                  </a:cubicBezTo>
                  <a:cubicBezTo>
                    <a:pt x="1" y="234"/>
                    <a:pt x="1" y="300"/>
                    <a:pt x="1" y="334"/>
                  </a:cubicBezTo>
                  <a:cubicBezTo>
                    <a:pt x="1" y="400"/>
                    <a:pt x="1" y="434"/>
                    <a:pt x="34" y="467"/>
                  </a:cubicBezTo>
                  <a:cubicBezTo>
                    <a:pt x="34" y="478"/>
                    <a:pt x="42" y="482"/>
                    <a:pt x="53" y="482"/>
                  </a:cubicBezTo>
                  <a:cubicBezTo>
                    <a:pt x="75" y="482"/>
                    <a:pt x="112" y="467"/>
                    <a:pt x="134" y="467"/>
                  </a:cubicBezTo>
                  <a:lnTo>
                    <a:pt x="168" y="467"/>
                  </a:lnTo>
                  <a:lnTo>
                    <a:pt x="168" y="1968"/>
                  </a:lnTo>
                  <a:cubicBezTo>
                    <a:pt x="134" y="2002"/>
                    <a:pt x="101" y="2002"/>
                    <a:pt x="67" y="2035"/>
                  </a:cubicBezTo>
                  <a:cubicBezTo>
                    <a:pt x="34" y="2102"/>
                    <a:pt x="1" y="2168"/>
                    <a:pt x="1" y="2235"/>
                  </a:cubicBezTo>
                  <a:cubicBezTo>
                    <a:pt x="1" y="2268"/>
                    <a:pt x="34" y="2302"/>
                    <a:pt x="34" y="2335"/>
                  </a:cubicBezTo>
                  <a:cubicBezTo>
                    <a:pt x="51" y="2352"/>
                    <a:pt x="67" y="2360"/>
                    <a:pt x="88" y="2360"/>
                  </a:cubicBezTo>
                  <a:cubicBezTo>
                    <a:pt x="109" y="2360"/>
                    <a:pt x="134" y="2352"/>
                    <a:pt x="168" y="2335"/>
                  </a:cubicBezTo>
                  <a:lnTo>
                    <a:pt x="434" y="2202"/>
                  </a:lnTo>
                  <a:cubicBezTo>
                    <a:pt x="468" y="2168"/>
                    <a:pt x="501" y="2135"/>
                    <a:pt x="534" y="2068"/>
                  </a:cubicBezTo>
                  <a:cubicBezTo>
                    <a:pt x="568" y="2035"/>
                    <a:pt x="568" y="1968"/>
                    <a:pt x="568" y="1935"/>
                  </a:cubicBezTo>
                  <a:cubicBezTo>
                    <a:pt x="568" y="1868"/>
                    <a:pt x="568" y="1801"/>
                    <a:pt x="534" y="1801"/>
                  </a:cubicBezTo>
                  <a:cubicBezTo>
                    <a:pt x="501" y="1801"/>
                    <a:pt x="468" y="1801"/>
                    <a:pt x="401" y="1868"/>
                  </a:cubicBezTo>
                  <a:lnTo>
                    <a:pt x="401" y="1201"/>
                  </a:lnTo>
                  <a:cubicBezTo>
                    <a:pt x="468" y="1101"/>
                    <a:pt x="501" y="1001"/>
                    <a:pt x="568" y="901"/>
                  </a:cubicBezTo>
                  <a:cubicBezTo>
                    <a:pt x="601" y="867"/>
                    <a:pt x="635" y="834"/>
                    <a:pt x="701" y="801"/>
                  </a:cubicBezTo>
                  <a:cubicBezTo>
                    <a:pt x="735" y="784"/>
                    <a:pt x="760" y="776"/>
                    <a:pt x="780" y="776"/>
                  </a:cubicBezTo>
                  <a:cubicBezTo>
                    <a:pt x="801" y="776"/>
                    <a:pt x="818" y="784"/>
                    <a:pt x="835" y="801"/>
                  </a:cubicBezTo>
                  <a:cubicBezTo>
                    <a:pt x="901" y="801"/>
                    <a:pt x="901" y="867"/>
                    <a:pt x="901" y="968"/>
                  </a:cubicBezTo>
                  <a:lnTo>
                    <a:pt x="901" y="1601"/>
                  </a:lnTo>
                  <a:cubicBezTo>
                    <a:pt x="835" y="1601"/>
                    <a:pt x="801" y="1635"/>
                    <a:pt x="768" y="1668"/>
                  </a:cubicBezTo>
                  <a:cubicBezTo>
                    <a:pt x="735" y="1735"/>
                    <a:pt x="735" y="1801"/>
                    <a:pt x="735" y="1868"/>
                  </a:cubicBezTo>
                  <a:cubicBezTo>
                    <a:pt x="735" y="1902"/>
                    <a:pt x="735" y="1935"/>
                    <a:pt x="768" y="1968"/>
                  </a:cubicBezTo>
                  <a:cubicBezTo>
                    <a:pt x="768" y="1978"/>
                    <a:pt x="774" y="1982"/>
                    <a:pt x="783" y="1982"/>
                  </a:cubicBezTo>
                  <a:cubicBezTo>
                    <a:pt x="804" y="1982"/>
                    <a:pt x="844" y="1959"/>
                    <a:pt x="868" y="1935"/>
                  </a:cubicBezTo>
                  <a:lnTo>
                    <a:pt x="1135" y="1801"/>
                  </a:lnTo>
                  <a:cubicBezTo>
                    <a:pt x="1168" y="1768"/>
                    <a:pt x="1235" y="1735"/>
                    <a:pt x="1268" y="1701"/>
                  </a:cubicBezTo>
                  <a:cubicBezTo>
                    <a:pt x="1268" y="1635"/>
                    <a:pt x="1268" y="1601"/>
                    <a:pt x="1302" y="1535"/>
                  </a:cubicBezTo>
                  <a:cubicBezTo>
                    <a:pt x="1302" y="1468"/>
                    <a:pt x="1268" y="1435"/>
                    <a:pt x="1235" y="1435"/>
                  </a:cubicBezTo>
                  <a:cubicBezTo>
                    <a:pt x="1202" y="1435"/>
                    <a:pt x="1135" y="1435"/>
                    <a:pt x="1135" y="1468"/>
                  </a:cubicBezTo>
                  <a:lnTo>
                    <a:pt x="1135" y="801"/>
                  </a:lnTo>
                  <a:cubicBezTo>
                    <a:pt x="1135" y="701"/>
                    <a:pt x="1102" y="601"/>
                    <a:pt x="1068" y="501"/>
                  </a:cubicBezTo>
                  <a:cubicBezTo>
                    <a:pt x="1035" y="434"/>
                    <a:pt x="968" y="400"/>
                    <a:pt x="901" y="400"/>
                  </a:cubicBezTo>
                  <a:cubicBezTo>
                    <a:pt x="835" y="400"/>
                    <a:pt x="768" y="434"/>
                    <a:pt x="701" y="467"/>
                  </a:cubicBezTo>
                  <a:cubicBezTo>
                    <a:pt x="635" y="501"/>
                    <a:pt x="601" y="534"/>
                    <a:pt x="568" y="567"/>
                  </a:cubicBezTo>
                  <a:cubicBezTo>
                    <a:pt x="501" y="634"/>
                    <a:pt x="468" y="701"/>
                    <a:pt x="401" y="767"/>
                  </a:cubicBezTo>
                  <a:lnTo>
                    <a:pt x="401"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61" name="Google Shape;861;p34"/>
            <p:cNvSpPr/>
            <p:nvPr/>
          </p:nvSpPr>
          <p:spPr>
            <a:xfrm>
              <a:off x="2245100" y="1810075"/>
              <a:ext cx="29225" cy="51450"/>
            </a:xfrm>
            <a:custGeom>
              <a:avLst/>
              <a:gdLst/>
              <a:ahLst/>
              <a:cxnLst/>
              <a:rect l="l" t="t" r="r" b="b"/>
              <a:pathLst>
                <a:path w="1169" h="2058" extrusionOk="0">
                  <a:moveTo>
                    <a:pt x="368" y="0"/>
                  </a:moveTo>
                  <a:cubicBezTo>
                    <a:pt x="301" y="34"/>
                    <a:pt x="301" y="67"/>
                    <a:pt x="268" y="100"/>
                  </a:cubicBezTo>
                  <a:cubicBezTo>
                    <a:pt x="234" y="167"/>
                    <a:pt x="234" y="234"/>
                    <a:pt x="234" y="301"/>
                  </a:cubicBezTo>
                  <a:lnTo>
                    <a:pt x="234" y="601"/>
                  </a:lnTo>
                  <a:lnTo>
                    <a:pt x="168" y="667"/>
                  </a:lnTo>
                  <a:cubicBezTo>
                    <a:pt x="101" y="701"/>
                    <a:pt x="68" y="734"/>
                    <a:pt x="34" y="768"/>
                  </a:cubicBezTo>
                  <a:cubicBezTo>
                    <a:pt x="1" y="834"/>
                    <a:pt x="1" y="868"/>
                    <a:pt x="1" y="934"/>
                  </a:cubicBezTo>
                  <a:cubicBezTo>
                    <a:pt x="1" y="968"/>
                    <a:pt x="1" y="1001"/>
                    <a:pt x="34" y="1034"/>
                  </a:cubicBezTo>
                  <a:cubicBezTo>
                    <a:pt x="51" y="1051"/>
                    <a:pt x="68" y="1059"/>
                    <a:pt x="88" y="1059"/>
                  </a:cubicBezTo>
                  <a:cubicBezTo>
                    <a:pt x="109" y="1059"/>
                    <a:pt x="134" y="1051"/>
                    <a:pt x="168" y="1034"/>
                  </a:cubicBezTo>
                  <a:lnTo>
                    <a:pt x="234" y="968"/>
                  </a:lnTo>
                  <a:lnTo>
                    <a:pt x="234" y="1735"/>
                  </a:lnTo>
                  <a:cubicBezTo>
                    <a:pt x="234" y="1868"/>
                    <a:pt x="268" y="1968"/>
                    <a:pt x="334" y="2035"/>
                  </a:cubicBezTo>
                  <a:cubicBezTo>
                    <a:pt x="362" y="2049"/>
                    <a:pt x="401" y="2057"/>
                    <a:pt x="447" y="2057"/>
                  </a:cubicBezTo>
                  <a:cubicBezTo>
                    <a:pt x="512" y="2057"/>
                    <a:pt x="590" y="2041"/>
                    <a:pt x="668" y="2002"/>
                  </a:cubicBezTo>
                  <a:cubicBezTo>
                    <a:pt x="768" y="1935"/>
                    <a:pt x="835" y="1835"/>
                    <a:pt x="935" y="1768"/>
                  </a:cubicBezTo>
                  <a:cubicBezTo>
                    <a:pt x="1002" y="1702"/>
                    <a:pt x="1102" y="1601"/>
                    <a:pt x="1135" y="1501"/>
                  </a:cubicBezTo>
                  <a:cubicBezTo>
                    <a:pt x="1168" y="1435"/>
                    <a:pt x="1168" y="1401"/>
                    <a:pt x="1168" y="1368"/>
                  </a:cubicBezTo>
                  <a:cubicBezTo>
                    <a:pt x="1168" y="1301"/>
                    <a:pt x="1168" y="1268"/>
                    <a:pt x="1135" y="1268"/>
                  </a:cubicBezTo>
                  <a:cubicBezTo>
                    <a:pt x="1135" y="1251"/>
                    <a:pt x="1127" y="1243"/>
                    <a:pt x="1114" y="1243"/>
                  </a:cubicBezTo>
                  <a:cubicBezTo>
                    <a:pt x="1102" y="1243"/>
                    <a:pt x="1085" y="1251"/>
                    <a:pt x="1068" y="1268"/>
                  </a:cubicBezTo>
                  <a:cubicBezTo>
                    <a:pt x="1035" y="1268"/>
                    <a:pt x="1002" y="1301"/>
                    <a:pt x="968" y="1335"/>
                  </a:cubicBezTo>
                  <a:cubicBezTo>
                    <a:pt x="901" y="1468"/>
                    <a:pt x="801" y="1568"/>
                    <a:pt x="668" y="1635"/>
                  </a:cubicBezTo>
                  <a:cubicBezTo>
                    <a:pt x="568" y="1702"/>
                    <a:pt x="535" y="1702"/>
                    <a:pt x="501" y="1702"/>
                  </a:cubicBezTo>
                  <a:cubicBezTo>
                    <a:pt x="468" y="1668"/>
                    <a:pt x="468" y="1635"/>
                    <a:pt x="468" y="1568"/>
                  </a:cubicBezTo>
                  <a:lnTo>
                    <a:pt x="468" y="868"/>
                  </a:lnTo>
                  <a:lnTo>
                    <a:pt x="868" y="634"/>
                  </a:lnTo>
                  <a:cubicBezTo>
                    <a:pt x="935" y="601"/>
                    <a:pt x="968" y="567"/>
                    <a:pt x="1002" y="501"/>
                  </a:cubicBezTo>
                  <a:cubicBezTo>
                    <a:pt x="1035" y="467"/>
                    <a:pt x="1035" y="401"/>
                    <a:pt x="1035" y="367"/>
                  </a:cubicBezTo>
                  <a:cubicBezTo>
                    <a:pt x="1035" y="334"/>
                    <a:pt x="1035" y="301"/>
                    <a:pt x="1002" y="267"/>
                  </a:cubicBezTo>
                  <a:cubicBezTo>
                    <a:pt x="985" y="251"/>
                    <a:pt x="968" y="242"/>
                    <a:pt x="947" y="242"/>
                  </a:cubicBezTo>
                  <a:cubicBezTo>
                    <a:pt x="926" y="242"/>
                    <a:pt x="901" y="251"/>
                    <a:pt x="868" y="267"/>
                  </a:cubicBezTo>
                  <a:lnTo>
                    <a:pt x="468" y="501"/>
                  </a:lnTo>
                  <a:lnTo>
                    <a:pt x="468" y="167"/>
                  </a:lnTo>
                  <a:cubicBezTo>
                    <a:pt x="468" y="100"/>
                    <a:pt x="468" y="34"/>
                    <a:pt x="43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62" name="Google Shape;862;p34"/>
            <p:cNvSpPr/>
            <p:nvPr/>
          </p:nvSpPr>
          <p:spPr>
            <a:xfrm>
              <a:off x="2280125" y="1789425"/>
              <a:ext cx="29225" cy="52425"/>
            </a:xfrm>
            <a:custGeom>
              <a:avLst/>
              <a:gdLst/>
              <a:ahLst/>
              <a:cxnLst/>
              <a:rect l="l" t="t" r="r" b="b"/>
              <a:pathLst>
                <a:path w="1169" h="2097" extrusionOk="0">
                  <a:moveTo>
                    <a:pt x="380" y="1"/>
                  </a:moveTo>
                  <a:cubicBezTo>
                    <a:pt x="368" y="1"/>
                    <a:pt x="351" y="9"/>
                    <a:pt x="334" y="26"/>
                  </a:cubicBezTo>
                  <a:cubicBezTo>
                    <a:pt x="301" y="59"/>
                    <a:pt x="268" y="92"/>
                    <a:pt x="234" y="126"/>
                  </a:cubicBezTo>
                  <a:cubicBezTo>
                    <a:pt x="234" y="193"/>
                    <a:pt x="234" y="259"/>
                    <a:pt x="234" y="326"/>
                  </a:cubicBezTo>
                  <a:lnTo>
                    <a:pt x="234" y="626"/>
                  </a:lnTo>
                  <a:lnTo>
                    <a:pt x="134" y="693"/>
                  </a:lnTo>
                  <a:cubicBezTo>
                    <a:pt x="101" y="726"/>
                    <a:pt x="34" y="760"/>
                    <a:pt x="34" y="793"/>
                  </a:cubicBezTo>
                  <a:cubicBezTo>
                    <a:pt x="1" y="860"/>
                    <a:pt x="1" y="893"/>
                    <a:pt x="1" y="960"/>
                  </a:cubicBezTo>
                  <a:cubicBezTo>
                    <a:pt x="1" y="993"/>
                    <a:pt x="1" y="1026"/>
                    <a:pt x="34" y="1060"/>
                  </a:cubicBezTo>
                  <a:cubicBezTo>
                    <a:pt x="34" y="1077"/>
                    <a:pt x="43" y="1085"/>
                    <a:pt x="59" y="1085"/>
                  </a:cubicBezTo>
                  <a:cubicBezTo>
                    <a:pt x="76" y="1085"/>
                    <a:pt x="101" y="1077"/>
                    <a:pt x="134" y="1060"/>
                  </a:cubicBezTo>
                  <a:lnTo>
                    <a:pt x="234" y="993"/>
                  </a:lnTo>
                  <a:lnTo>
                    <a:pt x="234" y="1760"/>
                  </a:lnTo>
                  <a:cubicBezTo>
                    <a:pt x="201" y="1894"/>
                    <a:pt x="234" y="1994"/>
                    <a:pt x="334" y="2061"/>
                  </a:cubicBezTo>
                  <a:cubicBezTo>
                    <a:pt x="360" y="2086"/>
                    <a:pt x="390" y="2097"/>
                    <a:pt x="425" y="2097"/>
                  </a:cubicBezTo>
                  <a:cubicBezTo>
                    <a:pt x="482" y="2097"/>
                    <a:pt x="552" y="2068"/>
                    <a:pt x="635" y="2027"/>
                  </a:cubicBezTo>
                  <a:cubicBezTo>
                    <a:pt x="735" y="1960"/>
                    <a:pt x="835" y="1894"/>
                    <a:pt x="901" y="1794"/>
                  </a:cubicBezTo>
                  <a:cubicBezTo>
                    <a:pt x="1002" y="1727"/>
                    <a:pt x="1068" y="1627"/>
                    <a:pt x="1135" y="1527"/>
                  </a:cubicBezTo>
                  <a:cubicBezTo>
                    <a:pt x="1135" y="1493"/>
                    <a:pt x="1168" y="1427"/>
                    <a:pt x="1168" y="1393"/>
                  </a:cubicBezTo>
                  <a:cubicBezTo>
                    <a:pt x="1168" y="1360"/>
                    <a:pt x="1168" y="1327"/>
                    <a:pt x="1135" y="1293"/>
                  </a:cubicBezTo>
                  <a:cubicBezTo>
                    <a:pt x="1118" y="1277"/>
                    <a:pt x="1102" y="1268"/>
                    <a:pt x="1085" y="1268"/>
                  </a:cubicBezTo>
                  <a:cubicBezTo>
                    <a:pt x="1068" y="1268"/>
                    <a:pt x="1052" y="1277"/>
                    <a:pt x="1035" y="1293"/>
                  </a:cubicBezTo>
                  <a:cubicBezTo>
                    <a:pt x="1002" y="1293"/>
                    <a:pt x="1002" y="1327"/>
                    <a:pt x="968" y="1360"/>
                  </a:cubicBezTo>
                  <a:cubicBezTo>
                    <a:pt x="868" y="1493"/>
                    <a:pt x="768" y="1594"/>
                    <a:pt x="635" y="1660"/>
                  </a:cubicBezTo>
                  <a:cubicBezTo>
                    <a:pt x="568" y="1727"/>
                    <a:pt x="501" y="1727"/>
                    <a:pt x="468" y="1727"/>
                  </a:cubicBezTo>
                  <a:cubicBezTo>
                    <a:pt x="434" y="1694"/>
                    <a:pt x="434" y="1660"/>
                    <a:pt x="434" y="1594"/>
                  </a:cubicBezTo>
                  <a:lnTo>
                    <a:pt x="434" y="893"/>
                  </a:lnTo>
                  <a:lnTo>
                    <a:pt x="868" y="626"/>
                  </a:lnTo>
                  <a:cubicBezTo>
                    <a:pt x="901" y="593"/>
                    <a:pt x="968" y="559"/>
                    <a:pt x="968" y="493"/>
                  </a:cubicBezTo>
                  <a:cubicBezTo>
                    <a:pt x="1002" y="459"/>
                    <a:pt x="1002" y="426"/>
                    <a:pt x="1002" y="359"/>
                  </a:cubicBezTo>
                  <a:cubicBezTo>
                    <a:pt x="1035" y="326"/>
                    <a:pt x="1002" y="293"/>
                    <a:pt x="968" y="259"/>
                  </a:cubicBezTo>
                  <a:cubicBezTo>
                    <a:pt x="968" y="243"/>
                    <a:pt x="951" y="234"/>
                    <a:pt x="931" y="234"/>
                  </a:cubicBezTo>
                  <a:cubicBezTo>
                    <a:pt x="910" y="234"/>
                    <a:pt x="885" y="243"/>
                    <a:pt x="868" y="259"/>
                  </a:cubicBezTo>
                  <a:lnTo>
                    <a:pt x="434" y="493"/>
                  </a:lnTo>
                  <a:lnTo>
                    <a:pt x="434" y="193"/>
                  </a:lnTo>
                  <a:cubicBezTo>
                    <a:pt x="468" y="126"/>
                    <a:pt x="434" y="59"/>
                    <a:pt x="401" y="26"/>
                  </a:cubicBezTo>
                  <a:cubicBezTo>
                    <a:pt x="401" y="9"/>
                    <a:pt x="393" y="1"/>
                    <a:pt x="380"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63" name="Google Shape;863;p34"/>
            <p:cNvSpPr/>
            <p:nvPr/>
          </p:nvSpPr>
          <p:spPr>
            <a:xfrm>
              <a:off x="2309325" y="1778175"/>
              <a:ext cx="34200" cy="69450"/>
            </a:xfrm>
            <a:custGeom>
              <a:avLst/>
              <a:gdLst/>
              <a:ahLst/>
              <a:cxnLst/>
              <a:rect l="l" t="t" r="r" b="b"/>
              <a:pathLst>
                <a:path w="1368" h="2778" extrusionOk="0">
                  <a:moveTo>
                    <a:pt x="905" y="384"/>
                  </a:moveTo>
                  <a:cubicBezTo>
                    <a:pt x="978" y="384"/>
                    <a:pt x="1048" y="428"/>
                    <a:pt x="1068" y="509"/>
                  </a:cubicBezTo>
                  <a:cubicBezTo>
                    <a:pt x="1101" y="576"/>
                    <a:pt x="1101" y="643"/>
                    <a:pt x="1101" y="676"/>
                  </a:cubicBezTo>
                  <a:cubicBezTo>
                    <a:pt x="1101" y="809"/>
                    <a:pt x="1068" y="909"/>
                    <a:pt x="1001" y="1009"/>
                  </a:cubicBezTo>
                  <a:cubicBezTo>
                    <a:pt x="968" y="1143"/>
                    <a:pt x="868" y="1210"/>
                    <a:pt x="768" y="1276"/>
                  </a:cubicBezTo>
                  <a:cubicBezTo>
                    <a:pt x="734" y="1310"/>
                    <a:pt x="692" y="1326"/>
                    <a:pt x="651" y="1326"/>
                  </a:cubicBezTo>
                  <a:cubicBezTo>
                    <a:pt x="609" y="1326"/>
                    <a:pt x="567" y="1310"/>
                    <a:pt x="534" y="1276"/>
                  </a:cubicBezTo>
                  <a:cubicBezTo>
                    <a:pt x="467" y="1243"/>
                    <a:pt x="434" y="1143"/>
                    <a:pt x="434" y="1076"/>
                  </a:cubicBezTo>
                  <a:cubicBezTo>
                    <a:pt x="434" y="976"/>
                    <a:pt x="467" y="876"/>
                    <a:pt x="501" y="776"/>
                  </a:cubicBezTo>
                  <a:cubicBezTo>
                    <a:pt x="567" y="643"/>
                    <a:pt x="634" y="509"/>
                    <a:pt x="768" y="442"/>
                  </a:cubicBezTo>
                  <a:cubicBezTo>
                    <a:pt x="807" y="403"/>
                    <a:pt x="857" y="384"/>
                    <a:pt x="905" y="384"/>
                  </a:cubicBezTo>
                  <a:close/>
                  <a:moveTo>
                    <a:pt x="968" y="0"/>
                  </a:moveTo>
                  <a:cubicBezTo>
                    <a:pt x="893" y="0"/>
                    <a:pt x="818" y="25"/>
                    <a:pt x="768" y="75"/>
                  </a:cubicBezTo>
                  <a:cubicBezTo>
                    <a:pt x="701" y="109"/>
                    <a:pt x="634" y="176"/>
                    <a:pt x="601" y="209"/>
                  </a:cubicBezTo>
                  <a:cubicBezTo>
                    <a:pt x="534" y="276"/>
                    <a:pt x="467" y="342"/>
                    <a:pt x="434" y="442"/>
                  </a:cubicBezTo>
                  <a:lnTo>
                    <a:pt x="434" y="309"/>
                  </a:lnTo>
                  <a:lnTo>
                    <a:pt x="167" y="476"/>
                  </a:lnTo>
                  <a:cubicBezTo>
                    <a:pt x="100" y="509"/>
                    <a:pt x="67" y="542"/>
                    <a:pt x="34" y="576"/>
                  </a:cubicBezTo>
                  <a:cubicBezTo>
                    <a:pt x="0" y="643"/>
                    <a:pt x="0" y="676"/>
                    <a:pt x="0" y="743"/>
                  </a:cubicBezTo>
                  <a:cubicBezTo>
                    <a:pt x="0" y="776"/>
                    <a:pt x="0" y="809"/>
                    <a:pt x="34" y="843"/>
                  </a:cubicBezTo>
                  <a:cubicBezTo>
                    <a:pt x="67" y="843"/>
                    <a:pt x="100" y="843"/>
                    <a:pt x="167" y="809"/>
                  </a:cubicBezTo>
                  <a:lnTo>
                    <a:pt x="200" y="809"/>
                  </a:lnTo>
                  <a:lnTo>
                    <a:pt x="200" y="2410"/>
                  </a:lnTo>
                  <a:lnTo>
                    <a:pt x="167" y="2410"/>
                  </a:lnTo>
                  <a:cubicBezTo>
                    <a:pt x="100" y="2410"/>
                    <a:pt x="67" y="2477"/>
                    <a:pt x="34" y="2511"/>
                  </a:cubicBezTo>
                  <a:cubicBezTo>
                    <a:pt x="0" y="2544"/>
                    <a:pt x="0" y="2611"/>
                    <a:pt x="0" y="2644"/>
                  </a:cubicBezTo>
                  <a:cubicBezTo>
                    <a:pt x="0" y="2711"/>
                    <a:pt x="0" y="2744"/>
                    <a:pt x="34" y="2777"/>
                  </a:cubicBezTo>
                  <a:cubicBezTo>
                    <a:pt x="67" y="2777"/>
                    <a:pt x="100" y="2777"/>
                    <a:pt x="167" y="2744"/>
                  </a:cubicBezTo>
                  <a:lnTo>
                    <a:pt x="567" y="2511"/>
                  </a:lnTo>
                  <a:cubicBezTo>
                    <a:pt x="634" y="2477"/>
                    <a:pt x="667" y="2444"/>
                    <a:pt x="701" y="2410"/>
                  </a:cubicBezTo>
                  <a:cubicBezTo>
                    <a:pt x="701" y="2344"/>
                    <a:pt x="734" y="2310"/>
                    <a:pt x="734" y="2244"/>
                  </a:cubicBezTo>
                  <a:cubicBezTo>
                    <a:pt x="734" y="2210"/>
                    <a:pt x="701" y="2177"/>
                    <a:pt x="701" y="2144"/>
                  </a:cubicBezTo>
                  <a:cubicBezTo>
                    <a:pt x="667" y="2144"/>
                    <a:pt x="634" y="2144"/>
                    <a:pt x="567" y="2177"/>
                  </a:cubicBezTo>
                  <a:lnTo>
                    <a:pt x="434" y="2244"/>
                  </a:lnTo>
                  <a:lnTo>
                    <a:pt x="434" y="1677"/>
                  </a:lnTo>
                  <a:cubicBezTo>
                    <a:pt x="489" y="1690"/>
                    <a:pt x="539" y="1699"/>
                    <a:pt x="585" y="1699"/>
                  </a:cubicBezTo>
                  <a:cubicBezTo>
                    <a:pt x="650" y="1699"/>
                    <a:pt x="709" y="1682"/>
                    <a:pt x="768" y="1643"/>
                  </a:cubicBezTo>
                  <a:cubicBezTo>
                    <a:pt x="934" y="1543"/>
                    <a:pt x="1068" y="1376"/>
                    <a:pt x="1134" y="1210"/>
                  </a:cubicBezTo>
                  <a:cubicBezTo>
                    <a:pt x="1268" y="1009"/>
                    <a:pt x="1335" y="776"/>
                    <a:pt x="1335" y="542"/>
                  </a:cubicBezTo>
                  <a:cubicBezTo>
                    <a:pt x="1368" y="376"/>
                    <a:pt x="1301" y="209"/>
                    <a:pt x="1168" y="75"/>
                  </a:cubicBezTo>
                  <a:cubicBezTo>
                    <a:pt x="1118" y="25"/>
                    <a:pt x="1043" y="0"/>
                    <a:pt x="9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64" name="Google Shape;864;p34"/>
            <p:cNvSpPr/>
            <p:nvPr/>
          </p:nvSpPr>
          <p:spPr>
            <a:xfrm>
              <a:off x="2357700" y="1761900"/>
              <a:ext cx="8350" cy="41325"/>
            </a:xfrm>
            <a:custGeom>
              <a:avLst/>
              <a:gdLst/>
              <a:ahLst/>
              <a:cxnLst/>
              <a:rect l="l" t="t" r="r" b="b"/>
              <a:pathLst>
                <a:path w="334" h="1653" extrusionOk="0">
                  <a:moveTo>
                    <a:pt x="246" y="1"/>
                  </a:moveTo>
                  <a:cubicBezTo>
                    <a:pt x="225" y="1"/>
                    <a:pt x="200" y="9"/>
                    <a:pt x="167" y="26"/>
                  </a:cubicBezTo>
                  <a:cubicBezTo>
                    <a:pt x="133" y="59"/>
                    <a:pt x="67" y="93"/>
                    <a:pt x="33" y="159"/>
                  </a:cubicBezTo>
                  <a:cubicBezTo>
                    <a:pt x="0" y="226"/>
                    <a:pt x="0" y="293"/>
                    <a:pt x="0" y="360"/>
                  </a:cubicBezTo>
                  <a:cubicBezTo>
                    <a:pt x="0" y="393"/>
                    <a:pt x="0" y="426"/>
                    <a:pt x="33" y="460"/>
                  </a:cubicBezTo>
                  <a:cubicBezTo>
                    <a:pt x="50" y="476"/>
                    <a:pt x="67" y="485"/>
                    <a:pt x="88" y="485"/>
                  </a:cubicBezTo>
                  <a:cubicBezTo>
                    <a:pt x="108" y="485"/>
                    <a:pt x="133" y="476"/>
                    <a:pt x="167" y="460"/>
                  </a:cubicBezTo>
                  <a:cubicBezTo>
                    <a:pt x="234" y="426"/>
                    <a:pt x="267" y="393"/>
                    <a:pt x="300" y="326"/>
                  </a:cubicBezTo>
                  <a:cubicBezTo>
                    <a:pt x="334" y="259"/>
                    <a:pt x="334" y="193"/>
                    <a:pt x="334" y="159"/>
                  </a:cubicBezTo>
                  <a:cubicBezTo>
                    <a:pt x="334" y="93"/>
                    <a:pt x="334" y="59"/>
                    <a:pt x="300" y="26"/>
                  </a:cubicBezTo>
                  <a:cubicBezTo>
                    <a:pt x="284" y="9"/>
                    <a:pt x="267" y="1"/>
                    <a:pt x="246" y="1"/>
                  </a:cubicBezTo>
                  <a:close/>
                  <a:moveTo>
                    <a:pt x="234" y="1135"/>
                  </a:moveTo>
                  <a:cubicBezTo>
                    <a:pt x="209" y="1135"/>
                    <a:pt x="183" y="1143"/>
                    <a:pt x="167" y="1160"/>
                  </a:cubicBezTo>
                  <a:cubicBezTo>
                    <a:pt x="100" y="1193"/>
                    <a:pt x="67" y="1227"/>
                    <a:pt x="33" y="1294"/>
                  </a:cubicBezTo>
                  <a:cubicBezTo>
                    <a:pt x="0" y="1360"/>
                    <a:pt x="0" y="1427"/>
                    <a:pt x="0" y="1494"/>
                  </a:cubicBezTo>
                  <a:cubicBezTo>
                    <a:pt x="0" y="1527"/>
                    <a:pt x="0" y="1594"/>
                    <a:pt x="33" y="1627"/>
                  </a:cubicBezTo>
                  <a:cubicBezTo>
                    <a:pt x="50" y="1644"/>
                    <a:pt x="67" y="1652"/>
                    <a:pt x="88" y="1652"/>
                  </a:cubicBezTo>
                  <a:cubicBezTo>
                    <a:pt x="108" y="1652"/>
                    <a:pt x="133" y="1644"/>
                    <a:pt x="167" y="1627"/>
                  </a:cubicBezTo>
                  <a:cubicBezTo>
                    <a:pt x="200" y="1594"/>
                    <a:pt x="267" y="1527"/>
                    <a:pt x="300" y="1460"/>
                  </a:cubicBezTo>
                  <a:cubicBezTo>
                    <a:pt x="334" y="1427"/>
                    <a:pt x="334" y="1360"/>
                    <a:pt x="334" y="1294"/>
                  </a:cubicBezTo>
                  <a:cubicBezTo>
                    <a:pt x="334" y="1227"/>
                    <a:pt x="334" y="1193"/>
                    <a:pt x="300" y="1160"/>
                  </a:cubicBezTo>
                  <a:cubicBezTo>
                    <a:pt x="284" y="1143"/>
                    <a:pt x="259" y="1135"/>
                    <a:pt x="234" y="1135"/>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65" name="Google Shape;865;p34"/>
            <p:cNvSpPr/>
            <p:nvPr/>
          </p:nvSpPr>
          <p:spPr>
            <a:xfrm>
              <a:off x="2383550" y="1714175"/>
              <a:ext cx="25025" cy="83200"/>
            </a:xfrm>
            <a:custGeom>
              <a:avLst/>
              <a:gdLst/>
              <a:ahLst/>
              <a:cxnLst/>
              <a:rect l="l" t="t" r="r" b="b"/>
              <a:pathLst>
                <a:path w="1001" h="3328" extrusionOk="0">
                  <a:moveTo>
                    <a:pt x="901" y="0"/>
                  </a:moveTo>
                  <a:cubicBezTo>
                    <a:pt x="867" y="34"/>
                    <a:pt x="834" y="67"/>
                    <a:pt x="834" y="100"/>
                  </a:cubicBezTo>
                  <a:cubicBezTo>
                    <a:pt x="801" y="134"/>
                    <a:pt x="801" y="167"/>
                    <a:pt x="767" y="234"/>
                  </a:cubicBezTo>
                  <a:lnTo>
                    <a:pt x="33" y="3069"/>
                  </a:lnTo>
                  <a:cubicBezTo>
                    <a:pt x="33" y="3102"/>
                    <a:pt x="33" y="3169"/>
                    <a:pt x="33" y="3203"/>
                  </a:cubicBezTo>
                  <a:cubicBezTo>
                    <a:pt x="0" y="3236"/>
                    <a:pt x="33" y="3269"/>
                    <a:pt x="67" y="3303"/>
                  </a:cubicBezTo>
                  <a:cubicBezTo>
                    <a:pt x="67" y="3319"/>
                    <a:pt x="75" y="3328"/>
                    <a:pt x="88" y="3328"/>
                  </a:cubicBezTo>
                  <a:cubicBezTo>
                    <a:pt x="100" y="3328"/>
                    <a:pt x="117" y="3319"/>
                    <a:pt x="134" y="3303"/>
                  </a:cubicBezTo>
                  <a:cubicBezTo>
                    <a:pt x="167" y="3303"/>
                    <a:pt x="200" y="3269"/>
                    <a:pt x="200" y="3236"/>
                  </a:cubicBezTo>
                  <a:cubicBezTo>
                    <a:pt x="234" y="3169"/>
                    <a:pt x="234" y="3136"/>
                    <a:pt x="267" y="3102"/>
                  </a:cubicBezTo>
                  <a:lnTo>
                    <a:pt x="967" y="234"/>
                  </a:lnTo>
                  <a:cubicBezTo>
                    <a:pt x="1001" y="200"/>
                    <a:pt x="1001" y="134"/>
                    <a:pt x="1001" y="100"/>
                  </a:cubicBezTo>
                  <a:cubicBezTo>
                    <a:pt x="1001" y="67"/>
                    <a:pt x="1001" y="34"/>
                    <a:pt x="967"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66" name="Google Shape;866;p34"/>
            <p:cNvSpPr/>
            <p:nvPr/>
          </p:nvSpPr>
          <p:spPr>
            <a:xfrm>
              <a:off x="2418575" y="1693325"/>
              <a:ext cx="25025" cy="83200"/>
            </a:xfrm>
            <a:custGeom>
              <a:avLst/>
              <a:gdLst/>
              <a:ahLst/>
              <a:cxnLst/>
              <a:rect l="l" t="t" r="r" b="b"/>
              <a:pathLst>
                <a:path w="1001" h="3328" extrusionOk="0">
                  <a:moveTo>
                    <a:pt x="867" y="0"/>
                  </a:moveTo>
                  <a:cubicBezTo>
                    <a:pt x="834" y="34"/>
                    <a:pt x="834" y="67"/>
                    <a:pt x="801" y="100"/>
                  </a:cubicBezTo>
                  <a:cubicBezTo>
                    <a:pt x="767" y="134"/>
                    <a:pt x="767" y="167"/>
                    <a:pt x="767" y="234"/>
                  </a:cubicBezTo>
                  <a:lnTo>
                    <a:pt x="33" y="3069"/>
                  </a:lnTo>
                  <a:cubicBezTo>
                    <a:pt x="0" y="3103"/>
                    <a:pt x="0" y="3169"/>
                    <a:pt x="0" y="3203"/>
                  </a:cubicBezTo>
                  <a:cubicBezTo>
                    <a:pt x="0" y="3236"/>
                    <a:pt x="0" y="3269"/>
                    <a:pt x="33" y="3303"/>
                  </a:cubicBezTo>
                  <a:cubicBezTo>
                    <a:pt x="50" y="3319"/>
                    <a:pt x="67" y="3328"/>
                    <a:pt x="79" y="3328"/>
                  </a:cubicBezTo>
                  <a:cubicBezTo>
                    <a:pt x="92" y="3328"/>
                    <a:pt x="100" y="3319"/>
                    <a:pt x="100" y="3303"/>
                  </a:cubicBezTo>
                  <a:cubicBezTo>
                    <a:pt x="134" y="3303"/>
                    <a:pt x="167" y="3269"/>
                    <a:pt x="200" y="3236"/>
                  </a:cubicBezTo>
                  <a:cubicBezTo>
                    <a:pt x="200" y="3169"/>
                    <a:pt x="234" y="3136"/>
                    <a:pt x="234" y="3103"/>
                  </a:cubicBezTo>
                  <a:lnTo>
                    <a:pt x="967" y="267"/>
                  </a:lnTo>
                  <a:cubicBezTo>
                    <a:pt x="967" y="234"/>
                    <a:pt x="967" y="167"/>
                    <a:pt x="1001" y="100"/>
                  </a:cubicBezTo>
                  <a:cubicBezTo>
                    <a:pt x="1001" y="67"/>
                    <a:pt x="967" y="34"/>
                    <a:pt x="967"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67" name="Google Shape;867;p34"/>
            <p:cNvSpPr/>
            <p:nvPr/>
          </p:nvSpPr>
          <p:spPr>
            <a:xfrm>
              <a:off x="2447750" y="1694375"/>
              <a:ext cx="35050" cy="52350"/>
            </a:xfrm>
            <a:custGeom>
              <a:avLst/>
              <a:gdLst/>
              <a:ahLst/>
              <a:cxnLst/>
              <a:rect l="l" t="t" r="r" b="b"/>
              <a:pathLst>
                <a:path w="1402" h="2094" extrusionOk="0">
                  <a:moveTo>
                    <a:pt x="1314" y="0"/>
                  </a:moveTo>
                  <a:cubicBezTo>
                    <a:pt x="1293" y="0"/>
                    <a:pt x="1268" y="8"/>
                    <a:pt x="1235" y="25"/>
                  </a:cubicBezTo>
                  <a:lnTo>
                    <a:pt x="1035" y="158"/>
                  </a:lnTo>
                  <a:cubicBezTo>
                    <a:pt x="968" y="192"/>
                    <a:pt x="935" y="225"/>
                    <a:pt x="901" y="259"/>
                  </a:cubicBezTo>
                  <a:cubicBezTo>
                    <a:pt x="868" y="325"/>
                    <a:pt x="868" y="359"/>
                    <a:pt x="868" y="392"/>
                  </a:cubicBezTo>
                  <a:cubicBezTo>
                    <a:pt x="868" y="459"/>
                    <a:pt x="901" y="525"/>
                    <a:pt x="935" y="525"/>
                  </a:cubicBezTo>
                  <a:cubicBezTo>
                    <a:pt x="935" y="525"/>
                    <a:pt x="968" y="525"/>
                    <a:pt x="1035" y="492"/>
                  </a:cubicBezTo>
                  <a:lnTo>
                    <a:pt x="1035" y="492"/>
                  </a:lnTo>
                  <a:lnTo>
                    <a:pt x="935" y="1092"/>
                  </a:lnTo>
                  <a:lnTo>
                    <a:pt x="801" y="592"/>
                  </a:lnTo>
                  <a:lnTo>
                    <a:pt x="601" y="726"/>
                  </a:lnTo>
                  <a:lnTo>
                    <a:pt x="468" y="1359"/>
                  </a:lnTo>
                  <a:lnTo>
                    <a:pt x="368" y="859"/>
                  </a:lnTo>
                  <a:cubicBezTo>
                    <a:pt x="434" y="859"/>
                    <a:pt x="468" y="826"/>
                    <a:pt x="501" y="759"/>
                  </a:cubicBezTo>
                  <a:cubicBezTo>
                    <a:pt x="534" y="726"/>
                    <a:pt x="534" y="659"/>
                    <a:pt x="534" y="592"/>
                  </a:cubicBezTo>
                  <a:cubicBezTo>
                    <a:pt x="534" y="559"/>
                    <a:pt x="534" y="525"/>
                    <a:pt x="501" y="492"/>
                  </a:cubicBezTo>
                  <a:cubicBezTo>
                    <a:pt x="484" y="475"/>
                    <a:pt x="468" y="467"/>
                    <a:pt x="451" y="467"/>
                  </a:cubicBezTo>
                  <a:cubicBezTo>
                    <a:pt x="434" y="467"/>
                    <a:pt x="418" y="475"/>
                    <a:pt x="401" y="492"/>
                  </a:cubicBezTo>
                  <a:lnTo>
                    <a:pt x="167" y="625"/>
                  </a:lnTo>
                  <a:cubicBezTo>
                    <a:pt x="134" y="659"/>
                    <a:pt x="67" y="692"/>
                    <a:pt x="67" y="726"/>
                  </a:cubicBezTo>
                  <a:cubicBezTo>
                    <a:pt x="34" y="792"/>
                    <a:pt x="34" y="826"/>
                    <a:pt x="34" y="892"/>
                  </a:cubicBezTo>
                  <a:cubicBezTo>
                    <a:pt x="1" y="926"/>
                    <a:pt x="34" y="959"/>
                    <a:pt x="67" y="992"/>
                  </a:cubicBezTo>
                  <a:cubicBezTo>
                    <a:pt x="67" y="1009"/>
                    <a:pt x="76" y="1017"/>
                    <a:pt x="88" y="1017"/>
                  </a:cubicBezTo>
                  <a:cubicBezTo>
                    <a:pt x="101" y="1017"/>
                    <a:pt x="117" y="1009"/>
                    <a:pt x="134" y="992"/>
                  </a:cubicBezTo>
                  <a:lnTo>
                    <a:pt x="334" y="2093"/>
                  </a:lnTo>
                  <a:lnTo>
                    <a:pt x="568" y="1960"/>
                  </a:lnTo>
                  <a:lnTo>
                    <a:pt x="701" y="1226"/>
                  </a:lnTo>
                  <a:lnTo>
                    <a:pt x="868" y="1793"/>
                  </a:lnTo>
                  <a:lnTo>
                    <a:pt x="1101" y="1660"/>
                  </a:lnTo>
                  <a:lnTo>
                    <a:pt x="1268" y="359"/>
                  </a:lnTo>
                  <a:cubicBezTo>
                    <a:pt x="1302" y="359"/>
                    <a:pt x="1335" y="325"/>
                    <a:pt x="1368" y="259"/>
                  </a:cubicBezTo>
                  <a:cubicBezTo>
                    <a:pt x="1368" y="225"/>
                    <a:pt x="1402" y="192"/>
                    <a:pt x="1402" y="125"/>
                  </a:cubicBezTo>
                  <a:cubicBezTo>
                    <a:pt x="1402" y="92"/>
                    <a:pt x="1368" y="58"/>
                    <a:pt x="1368" y="25"/>
                  </a:cubicBezTo>
                  <a:cubicBezTo>
                    <a:pt x="1352" y="8"/>
                    <a:pt x="1335" y="0"/>
                    <a:pt x="131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68" name="Google Shape;868;p34"/>
            <p:cNvSpPr/>
            <p:nvPr/>
          </p:nvSpPr>
          <p:spPr>
            <a:xfrm>
              <a:off x="2482775" y="1673800"/>
              <a:ext cx="34225" cy="52900"/>
            </a:xfrm>
            <a:custGeom>
              <a:avLst/>
              <a:gdLst/>
              <a:ahLst/>
              <a:cxnLst/>
              <a:rect l="l" t="t" r="r" b="b"/>
              <a:pathLst>
                <a:path w="1369" h="2116" extrusionOk="0">
                  <a:moveTo>
                    <a:pt x="1306" y="0"/>
                  </a:moveTo>
                  <a:cubicBezTo>
                    <a:pt x="1282" y="0"/>
                    <a:pt x="1258" y="24"/>
                    <a:pt x="1235" y="47"/>
                  </a:cubicBezTo>
                  <a:lnTo>
                    <a:pt x="1001" y="148"/>
                  </a:lnTo>
                  <a:cubicBezTo>
                    <a:pt x="968" y="181"/>
                    <a:pt x="901" y="214"/>
                    <a:pt x="901" y="281"/>
                  </a:cubicBezTo>
                  <a:cubicBezTo>
                    <a:pt x="868" y="314"/>
                    <a:pt x="868" y="381"/>
                    <a:pt x="868" y="414"/>
                  </a:cubicBezTo>
                  <a:cubicBezTo>
                    <a:pt x="868" y="481"/>
                    <a:pt x="868" y="548"/>
                    <a:pt x="901" y="548"/>
                  </a:cubicBezTo>
                  <a:cubicBezTo>
                    <a:pt x="935" y="548"/>
                    <a:pt x="1001" y="514"/>
                    <a:pt x="1035" y="481"/>
                  </a:cubicBezTo>
                  <a:lnTo>
                    <a:pt x="1035" y="481"/>
                  </a:lnTo>
                  <a:lnTo>
                    <a:pt x="935" y="1115"/>
                  </a:lnTo>
                  <a:lnTo>
                    <a:pt x="801" y="615"/>
                  </a:lnTo>
                  <a:lnTo>
                    <a:pt x="601" y="748"/>
                  </a:lnTo>
                  <a:lnTo>
                    <a:pt x="434" y="1382"/>
                  </a:lnTo>
                  <a:lnTo>
                    <a:pt x="368" y="881"/>
                  </a:lnTo>
                  <a:cubicBezTo>
                    <a:pt x="401" y="848"/>
                    <a:pt x="434" y="815"/>
                    <a:pt x="468" y="781"/>
                  </a:cubicBezTo>
                  <a:cubicBezTo>
                    <a:pt x="501" y="715"/>
                    <a:pt x="534" y="681"/>
                    <a:pt x="534" y="615"/>
                  </a:cubicBezTo>
                  <a:cubicBezTo>
                    <a:pt x="534" y="581"/>
                    <a:pt x="501" y="548"/>
                    <a:pt x="468" y="514"/>
                  </a:cubicBezTo>
                  <a:cubicBezTo>
                    <a:pt x="468" y="503"/>
                    <a:pt x="464" y="500"/>
                    <a:pt x="456" y="500"/>
                  </a:cubicBezTo>
                  <a:cubicBezTo>
                    <a:pt x="442" y="500"/>
                    <a:pt x="412" y="514"/>
                    <a:pt x="368" y="514"/>
                  </a:cubicBezTo>
                  <a:lnTo>
                    <a:pt x="167" y="648"/>
                  </a:lnTo>
                  <a:cubicBezTo>
                    <a:pt x="101" y="681"/>
                    <a:pt x="67" y="715"/>
                    <a:pt x="34" y="781"/>
                  </a:cubicBezTo>
                  <a:cubicBezTo>
                    <a:pt x="1" y="815"/>
                    <a:pt x="1" y="848"/>
                    <a:pt x="1" y="915"/>
                  </a:cubicBezTo>
                  <a:cubicBezTo>
                    <a:pt x="1" y="948"/>
                    <a:pt x="1" y="981"/>
                    <a:pt x="34" y="1015"/>
                  </a:cubicBezTo>
                  <a:cubicBezTo>
                    <a:pt x="51" y="1032"/>
                    <a:pt x="67" y="1040"/>
                    <a:pt x="84" y="1040"/>
                  </a:cubicBezTo>
                  <a:cubicBezTo>
                    <a:pt x="101" y="1040"/>
                    <a:pt x="117" y="1032"/>
                    <a:pt x="134" y="1015"/>
                  </a:cubicBezTo>
                  <a:lnTo>
                    <a:pt x="334" y="2116"/>
                  </a:lnTo>
                  <a:lnTo>
                    <a:pt x="534" y="1982"/>
                  </a:lnTo>
                  <a:lnTo>
                    <a:pt x="701" y="1248"/>
                  </a:lnTo>
                  <a:lnTo>
                    <a:pt x="868" y="1782"/>
                  </a:lnTo>
                  <a:lnTo>
                    <a:pt x="1068" y="1682"/>
                  </a:lnTo>
                  <a:lnTo>
                    <a:pt x="1235" y="348"/>
                  </a:lnTo>
                  <a:cubicBezTo>
                    <a:pt x="1302" y="348"/>
                    <a:pt x="1335" y="314"/>
                    <a:pt x="1335" y="248"/>
                  </a:cubicBezTo>
                  <a:cubicBezTo>
                    <a:pt x="1368" y="214"/>
                    <a:pt x="1368" y="181"/>
                    <a:pt x="1368" y="114"/>
                  </a:cubicBezTo>
                  <a:cubicBezTo>
                    <a:pt x="1368" y="81"/>
                    <a:pt x="1368" y="47"/>
                    <a:pt x="1335" y="14"/>
                  </a:cubicBezTo>
                  <a:cubicBezTo>
                    <a:pt x="1325" y="4"/>
                    <a:pt x="1315" y="0"/>
                    <a:pt x="1306"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69" name="Google Shape;869;p34"/>
            <p:cNvSpPr/>
            <p:nvPr/>
          </p:nvSpPr>
          <p:spPr>
            <a:xfrm>
              <a:off x="2517800" y="1653775"/>
              <a:ext cx="34225" cy="52925"/>
            </a:xfrm>
            <a:custGeom>
              <a:avLst/>
              <a:gdLst/>
              <a:ahLst/>
              <a:cxnLst/>
              <a:rect l="l" t="t" r="r" b="b"/>
              <a:pathLst>
                <a:path w="1369" h="2117" extrusionOk="0">
                  <a:moveTo>
                    <a:pt x="1305" y="1"/>
                  </a:moveTo>
                  <a:cubicBezTo>
                    <a:pt x="1279" y="1"/>
                    <a:pt x="1249" y="24"/>
                    <a:pt x="1201" y="48"/>
                  </a:cubicBezTo>
                  <a:lnTo>
                    <a:pt x="1001" y="148"/>
                  </a:lnTo>
                  <a:cubicBezTo>
                    <a:pt x="968" y="181"/>
                    <a:pt x="901" y="215"/>
                    <a:pt x="901" y="281"/>
                  </a:cubicBezTo>
                  <a:cubicBezTo>
                    <a:pt x="868" y="315"/>
                    <a:pt x="868" y="381"/>
                    <a:pt x="868" y="415"/>
                  </a:cubicBezTo>
                  <a:cubicBezTo>
                    <a:pt x="868" y="482"/>
                    <a:pt x="901" y="515"/>
                    <a:pt x="901" y="548"/>
                  </a:cubicBezTo>
                  <a:cubicBezTo>
                    <a:pt x="935" y="548"/>
                    <a:pt x="968" y="515"/>
                    <a:pt x="1001" y="482"/>
                  </a:cubicBezTo>
                  <a:lnTo>
                    <a:pt x="1001" y="482"/>
                  </a:lnTo>
                  <a:lnTo>
                    <a:pt x="935" y="1115"/>
                  </a:lnTo>
                  <a:lnTo>
                    <a:pt x="801" y="615"/>
                  </a:lnTo>
                  <a:lnTo>
                    <a:pt x="601" y="748"/>
                  </a:lnTo>
                  <a:lnTo>
                    <a:pt x="434" y="1382"/>
                  </a:lnTo>
                  <a:lnTo>
                    <a:pt x="368" y="882"/>
                  </a:lnTo>
                  <a:cubicBezTo>
                    <a:pt x="401" y="848"/>
                    <a:pt x="434" y="815"/>
                    <a:pt x="468" y="782"/>
                  </a:cubicBezTo>
                  <a:cubicBezTo>
                    <a:pt x="501" y="715"/>
                    <a:pt x="501" y="682"/>
                    <a:pt x="501" y="615"/>
                  </a:cubicBezTo>
                  <a:cubicBezTo>
                    <a:pt x="501" y="582"/>
                    <a:pt x="501" y="548"/>
                    <a:pt x="468" y="515"/>
                  </a:cubicBezTo>
                  <a:cubicBezTo>
                    <a:pt x="468" y="498"/>
                    <a:pt x="459" y="490"/>
                    <a:pt x="443" y="490"/>
                  </a:cubicBezTo>
                  <a:cubicBezTo>
                    <a:pt x="426" y="490"/>
                    <a:pt x="401" y="498"/>
                    <a:pt x="368" y="515"/>
                  </a:cubicBezTo>
                  <a:lnTo>
                    <a:pt x="167" y="648"/>
                  </a:lnTo>
                  <a:cubicBezTo>
                    <a:pt x="101" y="682"/>
                    <a:pt x="67" y="715"/>
                    <a:pt x="34" y="748"/>
                  </a:cubicBezTo>
                  <a:cubicBezTo>
                    <a:pt x="1" y="815"/>
                    <a:pt x="1" y="848"/>
                    <a:pt x="1" y="915"/>
                  </a:cubicBezTo>
                  <a:cubicBezTo>
                    <a:pt x="1" y="949"/>
                    <a:pt x="1" y="982"/>
                    <a:pt x="34" y="1015"/>
                  </a:cubicBezTo>
                  <a:cubicBezTo>
                    <a:pt x="51" y="1032"/>
                    <a:pt x="67" y="1040"/>
                    <a:pt x="84" y="1040"/>
                  </a:cubicBezTo>
                  <a:cubicBezTo>
                    <a:pt x="101" y="1040"/>
                    <a:pt x="117" y="1032"/>
                    <a:pt x="134" y="1015"/>
                  </a:cubicBezTo>
                  <a:lnTo>
                    <a:pt x="301" y="2116"/>
                  </a:lnTo>
                  <a:lnTo>
                    <a:pt x="534" y="1983"/>
                  </a:lnTo>
                  <a:lnTo>
                    <a:pt x="701" y="1249"/>
                  </a:lnTo>
                  <a:lnTo>
                    <a:pt x="868" y="1782"/>
                  </a:lnTo>
                  <a:lnTo>
                    <a:pt x="1068" y="1682"/>
                  </a:lnTo>
                  <a:lnTo>
                    <a:pt x="1235" y="348"/>
                  </a:lnTo>
                  <a:cubicBezTo>
                    <a:pt x="1302" y="348"/>
                    <a:pt x="1302" y="315"/>
                    <a:pt x="1335" y="248"/>
                  </a:cubicBezTo>
                  <a:cubicBezTo>
                    <a:pt x="1368" y="215"/>
                    <a:pt x="1368" y="181"/>
                    <a:pt x="1368" y="115"/>
                  </a:cubicBezTo>
                  <a:cubicBezTo>
                    <a:pt x="1368" y="81"/>
                    <a:pt x="1368" y="48"/>
                    <a:pt x="1335" y="15"/>
                  </a:cubicBezTo>
                  <a:cubicBezTo>
                    <a:pt x="1325" y="5"/>
                    <a:pt x="1315" y="1"/>
                    <a:pt x="1305"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70" name="Google Shape;870;p34"/>
            <p:cNvSpPr/>
            <p:nvPr/>
          </p:nvSpPr>
          <p:spPr>
            <a:xfrm>
              <a:off x="2564500" y="1670175"/>
              <a:ext cx="9200" cy="12950"/>
            </a:xfrm>
            <a:custGeom>
              <a:avLst/>
              <a:gdLst/>
              <a:ahLst/>
              <a:cxnLst/>
              <a:rect l="l" t="t" r="r" b="b"/>
              <a:pathLst>
                <a:path w="368" h="518" extrusionOk="0">
                  <a:moveTo>
                    <a:pt x="251" y="1"/>
                  </a:moveTo>
                  <a:cubicBezTo>
                    <a:pt x="234" y="1"/>
                    <a:pt x="217" y="9"/>
                    <a:pt x="201" y="26"/>
                  </a:cubicBezTo>
                  <a:cubicBezTo>
                    <a:pt x="134" y="59"/>
                    <a:pt x="101" y="92"/>
                    <a:pt x="67" y="159"/>
                  </a:cubicBezTo>
                  <a:cubicBezTo>
                    <a:pt x="34" y="226"/>
                    <a:pt x="1" y="293"/>
                    <a:pt x="1" y="359"/>
                  </a:cubicBezTo>
                  <a:cubicBezTo>
                    <a:pt x="1" y="393"/>
                    <a:pt x="34" y="459"/>
                    <a:pt x="67" y="493"/>
                  </a:cubicBezTo>
                  <a:cubicBezTo>
                    <a:pt x="84" y="509"/>
                    <a:pt x="101" y="518"/>
                    <a:pt x="122" y="518"/>
                  </a:cubicBezTo>
                  <a:cubicBezTo>
                    <a:pt x="142" y="518"/>
                    <a:pt x="167" y="509"/>
                    <a:pt x="201" y="493"/>
                  </a:cubicBezTo>
                  <a:cubicBezTo>
                    <a:pt x="234" y="459"/>
                    <a:pt x="267" y="426"/>
                    <a:pt x="301" y="359"/>
                  </a:cubicBezTo>
                  <a:cubicBezTo>
                    <a:pt x="334" y="293"/>
                    <a:pt x="368" y="226"/>
                    <a:pt x="368" y="159"/>
                  </a:cubicBezTo>
                  <a:cubicBezTo>
                    <a:pt x="368" y="126"/>
                    <a:pt x="334" y="59"/>
                    <a:pt x="301" y="26"/>
                  </a:cubicBezTo>
                  <a:cubicBezTo>
                    <a:pt x="284" y="9"/>
                    <a:pt x="267" y="1"/>
                    <a:pt x="251"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71" name="Google Shape;871;p34"/>
            <p:cNvSpPr/>
            <p:nvPr/>
          </p:nvSpPr>
          <p:spPr>
            <a:xfrm>
              <a:off x="2590350" y="1617425"/>
              <a:ext cx="25875" cy="49850"/>
            </a:xfrm>
            <a:custGeom>
              <a:avLst/>
              <a:gdLst/>
              <a:ahLst/>
              <a:cxnLst/>
              <a:rect l="l" t="t" r="r" b="b"/>
              <a:pathLst>
                <a:path w="1035" h="1994" extrusionOk="0">
                  <a:moveTo>
                    <a:pt x="868" y="1"/>
                  </a:moveTo>
                  <a:lnTo>
                    <a:pt x="835" y="34"/>
                  </a:lnTo>
                  <a:cubicBezTo>
                    <a:pt x="835" y="68"/>
                    <a:pt x="801" y="101"/>
                    <a:pt x="801" y="101"/>
                  </a:cubicBezTo>
                  <a:lnTo>
                    <a:pt x="668" y="101"/>
                  </a:lnTo>
                  <a:cubicBezTo>
                    <a:pt x="601" y="134"/>
                    <a:pt x="568" y="134"/>
                    <a:pt x="501" y="168"/>
                  </a:cubicBezTo>
                  <a:cubicBezTo>
                    <a:pt x="368" y="268"/>
                    <a:pt x="234" y="401"/>
                    <a:pt x="134" y="535"/>
                  </a:cubicBezTo>
                  <a:cubicBezTo>
                    <a:pt x="67" y="668"/>
                    <a:pt x="34" y="801"/>
                    <a:pt x="34" y="935"/>
                  </a:cubicBezTo>
                  <a:cubicBezTo>
                    <a:pt x="34" y="1002"/>
                    <a:pt x="67" y="1102"/>
                    <a:pt x="134" y="1168"/>
                  </a:cubicBezTo>
                  <a:cubicBezTo>
                    <a:pt x="160" y="1194"/>
                    <a:pt x="190" y="1205"/>
                    <a:pt x="229" y="1205"/>
                  </a:cubicBezTo>
                  <a:cubicBezTo>
                    <a:pt x="292" y="1205"/>
                    <a:pt x="377" y="1176"/>
                    <a:pt x="501" y="1135"/>
                  </a:cubicBezTo>
                  <a:cubicBezTo>
                    <a:pt x="568" y="1102"/>
                    <a:pt x="668" y="1068"/>
                    <a:pt x="735" y="1068"/>
                  </a:cubicBezTo>
                  <a:cubicBezTo>
                    <a:pt x="768" y="1068"/>
                    <a:pt x="801" y="1102"/>
                    <a:pt x="801" y="1135"/>
                  </a:cubicBezTo>
                  <a:cubicBezTo>
                    <a:pt x="801" y="1202"/>
                    <a:pt x="768" y="1235"/>
                    <a:pt x="768" y="1235"/>
                  </a:cubicBezTo>
                  <a:cubicBezTo>
                    <a:pt x="701" y="1335"/>
                    <a:pt x="601" y="1402"/>
                    <a:pt x="501" y="1469"/>
                  </a:cubicBezTo>
                  <a:cubicBezTo>
                    <a:pt x="468" y="1502"/>
                    <a:pt x="401" y="1535"/>
                    <a:pt x="334" y="1535"/>
                  </a:cubicBezTo>
                  <a:cubicBezTo>
                    <a:pt x="301" y="1535"/>
                    <a:pt x="268" y="1535"/>
                    <a:pt x="234" y="1502"/>
                  </a:cubicBezTo>
                  <a:cubicBezTo>
                    <a:pt x="201" y="1435"/>
                    <a:pt x="201" y="1402"/>
                    <a:pt x="167" y="1402"/>
                  </a:cubicBezTo>
                  <a:lnTo>
                    <a:pt x="101" y="1402"/>
                  </a:lnTo>
                  <a:cubicBezTo>
                    <a:pt x="67" y="1435"/>
                    <a:pt x="34" y="1469"/>
                    <a:pt x="34" y="1502"/>
                  </a:cubicBezTo>
                  <a:cubicBezTo>
                    <a:pt x="1" y="1569"/>
                    <a:pt x="1" y="1635"/>
                    <a:pt x="1" y="1702"/>
                  </a:cubicBezTo>
                  <a:lnTo>
                    <a:pt x="1" y="1802"/>
                  </a:lnTo>
                  <a:cubicBezTo>
                    <a:pt x="1" y="1869"/>
                    <a:pt x="1" y="1936"/>
                    <a:pt x="34" y="1969"/>
                  </a:cubicBezTo>
                  <a:cubicBezTo>
                    <a:pt x="51" y="1986"/>
                    <a:pt x="67" y="1994"/>
                    <a:pt x="80" y="1994"/>
                  </a:cubicBezTo>
                  <a:cubicBezTo>
                    <a:pt x="92" y="1994"/>
                    <a:pt x="101" y="1986"/>
                    <a:pt x="101" y="1969"/>
                  </a:cubicBezTo>
                  <a:lnTo>
                    <a:pt x="134" y="1936"/>
                  </a:lnTo>
                  <a:lnTo>
                    <a:pt x="201" y="1902"/>
                  </a:lnTo>
                  <a:lnTo>
                    <a:pt x="334" y="1902"/>
                  </a:lnTo>
                  <a:cubicBezTo>
                    <a:pt x="401" y="1869"/>
                    <a:pt x="468" y="1835"/>
                    <a:pt x="534" y="1802"/>
                  </a:cubicBezTo>
                  <a:cubicBezTo>
                    <a:pt x="701" y="1735"/>
                    <a:pt x="835" y="1569"/>
                    <a:pt x="935" y="1402"/>
                  </a:cubicBezTo>
                  <a:cubicBezTo>
                    <a:pt x="1001" y="1268"/>
                    <a:pt x="1035" y="1168"/>
                    <a:pt x="1035" y="1035"/>
                  </a:cubicBezTo>
                  <a:cubicBezTo>
                    <a:pt x="1035" y="935"/>
                    <a:pt x="1035" y="868"/>
                    <a:pt x="968" y="801"/>
                  </a:cubicBezTo>
                  <a:cubicBezTo>
                    <a:pt x="935" y="735"/>
                    <a:pt x="868" y="701"/>
                    <a:pt x="801" y="701"/>
                  </a:cubicBezTo>
                  <a:cubicBezTo>
                    <a:pt x="701" y="735"/>
                    <a:pt x="601" y="768"/>
                    <a:pt x="501" y="801"/>
                  </a:cubicBezTo>
                  <a:cubicBezTo>
                    <a:pt x="434" y="835"/>
                    <a:pt x="401" y="835"/>
                    <a:pt x="334" y="835"/>
                  </a:cubicBezTo>
                  <a:cubicBezTo>
                    <a:pt x="268" y="835"/>
                    <a:pt x="268" y="801"/>
                    <a:pt x="268" y="801"/>
                  </a:cubicBezTo>
                  <a:cubicBezTo>
                    <a:pt x="301" y="768"/>
                    <a:pt x="301" y="735"/>
                    <a:pt x="334" y="701"/>
                  </a:cubicBezTo>
                  <a:cubicBezTo>
                    <a:pt x="368" y="635"/>
                    <a:pt x="434" y="568"/>
                    <a:pt x="534" y="535"/>
                  </a:cubicBezTo>
                  <a:cubicBezTo>
                    <a:pt x="568" y="501"/>
                    <a:pt x="601" y="468"/>
                    <a:pt x="668" y="468"/>
                  </a:cubicBezTo>
                  <a:lnTo>
                    <a:pt x="768" y="468"/>
                  </a:lnTo>
                  <a:cubicBezTo>
                    <a:pt x="768" y="501"/>
                    <a:pt x="801" y="535"/>
                    <a:pt x="801" y="568"/>
                  </a:cubicBezTo>
                  <a:lnTo>
                    <a:pt x="901" y="568"/>
                  </a:lnTo>
                  <a:cubicBezTo>
                    <a:pt x="935" y="535"/>
                    <a:pt x="968" y="468"/>
                    <a:pt x="968" y="434"/>
                  </a:cubicBezTo>
                  <a:cubicBezTo>
                    <a:pt x="1001" y="368"/>
                    <a:pt x="1001" y="334"/>
                    <a:pt x="968" y="268"/>
                  </a:cubicBezTo>
                  <a:lnTo>
                    <a:pt x="968" y="168"/>
                  </a:lnTo>
                  <a:cubicBezTo>
                    <a:pt x="1001" y="134"/>
                    <a:pt x="968" y="68"/>
                    <a:pt x="96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72" name="Google Shape;872;p34"/>
            <p:cNvSpPr/>
            <p:nvPr/>
          </p:nvSpPr>
          <p:spPr>
            <a:xfrm>
              <a:off x="2624550" y="1584900"/>
              <a:ext cx="26700" cy="62375"/>
            </a:xfrm>
            <a:custGeom>
              <a:avLst/>
              <a:gdLst/>
              <a:ahLst/>
              <a:cxnLst/>
              <a:rect l="l" t="t" r="r" b="b"/>
              <a:pathLst>
                <a:path w="1068" h="2495" extrusionOk="0">
                  <a:moveTo>
                    <a:pt x="634" y="1"/>
                  </a:moveTo>
                  <a:lnTo>
                    <a:pt x="367" y="168"/>
                  </a:lnTo>
                  <a:lnTo>
                    <a:pt x="367" y="535"/>
                  </a:lnTo>
                  <a:lnTo>
                    <a:pt x="634" y="368"/>
                  </a:lnTo>
                  <a:lnTo>
                    <a:pt x="634" y="1"/>
                  </a:lnTo>
                  <a:close/>
                  <a:moveTo>
                    <a:pt x="667" y="635"/>
                  </a:moveTo>
                  <a:lnTo>
                    <a:pt x="267" y="868"/>
                  </a:lnTo>
                  <a:cubicBezTo>
                    <a:pt x="200" y="902"/>
                    <a:pt x="167" y="935"/>
                    <a:pt x="134" y="1002"/>
                  </a:cubicBezTo>
                  <a:cubicBezTo>
                    <a:pt x="100" y="1035"/>
                    <a:pt x="100" y="1068"/>
                    <a:pt x="100" y="1135"/>
                  </a:cubicBezTo>
                  <a:cubicBezTo>
                    <a:pt x="100" y="1168"/>
                    <a:pt x="100" y="1202"/>
                    <a:pt x="134" y="1235"/>
                  </a:cubicBezTo>
                  <a:cubicBezTo>
                    <a:pt x="150" y="1252"/>
                    <a:pt x="167" y="1260"/>
                    <a:pt x="188" y="1260"/>
                  </a:cubicBezTo>
                  <a:cubicBezTo>
                    <a:pt x="209" y="1260"/>
                    <a:pt x="234" y="1252"/>
                    <a:pt x="267" y="1235"/>
                  </a:cubicBezTo>
                  <a:lnTo>
                    <a:pt x="434" y="1135"/>
                  </a:lnTo>
                  <a:lnTo>
                    <a:pt x="434" y="1969"/>
                  </a:lnTo>
                  <a:lnTo>
                    <a:pt x="167" y="2102"/>
                  </a:lnTo>
                  <a:cubicBezTo>
                    <a:pt x="134" y="2136"/>
                    <a:pt x="67" y="2169"/>
                    <a:pt x="67" y="2236"/>
                  </a:cubicBezTo>
                  <a:cubicBezTo>
                    <a:pt x="34" y="2269"/>
                    <a:pt x="0" y="2336"/>
                    <a:pt x="0" y="2369"/>
                  </a:cubicBezTo>
                  <a:cubicBezTo>
                    <a:pt x="0" y="2436"/>
                    <a:pt x="34" y="2436"/>
                    <a:pt x="67" y="2469"/>
                  </a:cubicBezTo>
                  <a:cubicBezTo>
                    <a:pt x="67" y="2486"/>
                    <a:pt x="75" y="2494"/>
                    <a:pt x="92" y="2494"/>
                  </a:cubicBezTo>
                  <a:cubicBezTo>
                    <a:pt x="109" y="2494"/>
                    <a:pt x="134" y="2486"/>
                    <a:pt x="167" y="2469"/>
                  </a:cubicBezTo>
                  <a:lnTo>
                    <a:pt x="934" y="2036"/>
                  </a:lnTo>
                  <a:cubicBezTo>
                    <a:pt x="968" y="2036"/>
                    <a:pt x="1001" y="1969"/>
                    <a:pt x="1034" y="1936"/>
                  </a:cubicBezTo>
                  <a:cubicBezTo>
                    <a:pt x="1068" y="1902"/>
                    <a:pt x="1068" y="1836"/>
                    <a:pt x="1068" y="1802"/>
                  </a:cubicBezTo>
                  <a:cubicBezTo>
                    <a:pt x="1068" y="1735"/>
                    <a:pt x="1068" y="1702"/>
                    <a:pt x="1034" y="1669"/>
                  </a:cubicBezTo>
                  <a:cubicBezTo>
                    <a:pt x="1034" y="1658"/>
                    <a:pt x="1027" y="1654"/>
                    <a:pt x="1016" y="1654"/>
                  </a:cubicBezTo>
                  <a:cubicBezTo>
                    <a:pt x="994" y="1654"/>
                    <a:pt x="957" y="1669"/>
                    <a:pt x="934" y="1669"/>
                  </a:cubicBezTo>
                  <a:lnTo>
                    <a:pt x="667" y="1836"/>
                  </a:lnTo>
                  <a:lnTo>
                    <a:pt x="667" y="635"/>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73" name="Google Shape;873;p34"/>
            <p:cNvSpPr/>
            <p:nvPr/>
          </p:nvSpPr>
          <p:spPr>
            <a:xfrm>
              <a:off x="2659575" y="1570950"/>
              <a:ext cx="29200" cy="51575"/>
            </a:xfrm>
            <a:custGeom>
              <a:avLst/>
              <a:gdLst/>
              <a:ahLst/>
              <a:cxnLst/>
              <a:rect l="l" t="t" r="r" b="b"/>
              <a:pathLst>
                <a:path w="1168" h="2063" extrusionOk="0">
                  <a:moveTo>
                    <a:pt x="388" y="0"/>
                  </a:moveTo>
                  <a:cubicBezTo>
                    <a:pt x="376" y="0"/>
                    <a:pt x="367" y="9"/>
                    <a:pt x="367" y="25"/>
                  </a:cubicBezTo>
                  <a:cubicBezTo>
                    <a:pt x="301" y="25"/>
                    <a:pt x="301" y="59"/>
                    <a:pt x="267" y="125"/>
                  </a:cubicBezTo>
                  <a:cubicBezTo>
                    <a:pt x="234" y="192"/>
                    <a:pt x="234" y="259"/>
                    <a:pt x="234" y="325"/>
                  </a:cubicBezTo>
                  <a:lnTo>
                    <a:pt x="234" y="626"/>
                  </a:lnTo>
                  <a:lnTo>
                    <a:pt x="167" y="692"/>
                  </a:lnTo>
                  <a:cubicBezTo>
                    <a:pt x="100" y="692"/>
                    <a:pt x="67" y="726"/>
                    <a:pt x="34" y="792"/>
                  </a:cubicBezTo>
                  <a:cubicBezTo>
                    <a:pt x="34" y="826"/>
                    <a:pt x="0" y="892"/>
                    <a:pt x="0" y="926"/>
                  </a:cubicBezTo>
                  <a:cubicBezTo>
                    <a:pt x="0" y="959"/>
                    <a:pt x="0" y="1026"/>
                    <a:pt x="34" y="1059"/>
                  </a:cubicBezTo>
                  <a:cubicBezTo>
                    <a:pt x="67" y="1059"/>
                    <a:pt x="100" y="1059"/>
                    <a:pt x="167" y="1026"/>
                  </a:cubicBezTo>
                  <a:lnTo>
                    <a:pt x="234" y="959"/>
                  </a:lnTo>
                  <a:lnTo>
                    <a:pt x="234" y="1760"/>
                  </a:lnTo>
                  <a:cubicBezTo>
                    <a:pt x="234" y="1860"/>
                    <a:pt x="267" y="1960"/>
                    <a:pt x="334" y="2027"/>
                  </a:cubicBezTo>
                  <a:cubicBezTo>
                    <a:pt x="359" y="2052"/>
                    <a:pt x="395" y="2063"/>
                    <a:pt x="436" y="2063"/>
                  </a:cubicBezTo>
                  <a:cubicBezTo>
                    <a:pt x="503" y="2063"/>
                    <a:pt x="585" y="2034"/>
                    <a:pt x="667" y="1993"/>
                  </a:cubicBezTo>
                  <a:cubicBezTo>
                    <a:pt x="768" y="1927"/>
                    <a:pt x="834" y="1860"/>
                    <a:pt x="934" y="1760"/>
                  </a:cubicBezTo>
                  <a:cubicBezTo>
                    <a:pt x="1001" y="1693"/>
                    <a:pt x="1101" y="1593"/>
                    <a:pt x="1134" y="1493"/>
                  </a:cubicBezTo>
                  <a:cubicBezTo>
                    <a:pt x="1168" y="1460"/>
                    <a:pt x="1168" y="1393"/>
                    <a:pt x="1168" y="1359"/>
                  </a:cubicBezTo>
                  <a:cubicBezTo>
                    <a:pt x="1168" y="1326"/>
                    <a:pt x="1168" y="1293"/>
                    <a:pt x="1134" y="1259"/>
                  </a:cubicBezTo>
                  <a:cubicBezTo>
                    <a:pt x="1134" y="1243"/>
                    <a:pt x="1126" y="1234"/>
                    <a:pt x="1114" y="1234"/>
                  </a:cubicBezTo>
                  <a:cubicBezTo>
                    <a:pt x="1101" y="1234"/>
                    <a:pt x="1084" y="1243"/>
                    <a:pt x="1068" y="1259"/>
                  </a:cubicBezTo>
                  <a:cubicBezTo>
                    <a:pt x="1034" y="1259"/>
                    <a:pt x="1001" y="1293"/>
                    <a:pt x="968" y="1326"/>
                  </a:cubicBezTo>
                  <a:cubicBezTo>
                    <a:pt x="901" y="1460"/>
                    <a:pt x="801" y="1560"/>
                    <a:pt x="667" y="1626"/>
                  </a:cubicBezTo>
                  <a:cubicBezTo>
                    <a:pt x="567" y="1693"/>
                    <a:pt x="534" y="1693"/>
                    <a:pt x="501" y="1693"/>
                  </a:cubicBezTo>
                  <a:cubicBezTo>
                    <a:pt x="467" y="1660"/>
                    <a:pt x="467" y="1626"/>
                    <a:pt x="467" y="1560"/>
                  </a:cubicBezTo>
                  <a:lnTo>
                    <a:pt x="467" y="859"/>
                  </a:lnTo>
                  <a:lnTo>
                    <a:pt x="868" y="626"/>
                  </a:lnTo>
                  <a:cubicBezTo>
                    <a:pt x="934" y="592"/>
                    <a:pt x="968" y="559"/>
                    <a:pt x="1001" y="492"/>
                  </a:cubicBezTo>
                  <a:cubicBezTo>
                    <a:pt x="1034" y="459"/>
                    <a:pt x="1034" y="392"/>
                    <a:pt x="1034" y="359"/>
                  </a:cubicBezTo>
                  <a:cubicBezTo>
                    <a:pt x="1034" y="325"/>
                    <a:pt x="1034" y="292"/>
                    <a:pt x="1001" y="259"/>
                  </a:cubicBezTo>
                  <a:cubicBezTo>
                    <a:pt x="984" y="242"/>
                    <a:pt x="968" y="234"/>
                    <a:pt x="947" y="234"/>
                  </a:cubicBezTo>
                  <a:cubicBezTo>
                    <a:pt x="926" y="234"/>
                    <a:pt x="901" y="242"/>
                    <a:pt x="868" y="259"/>
                  </a:cubicBezTo>
                  <a:lnTo>
                    <a:pt x="467" y="492"/>
                  </a:lnTo>
                  <a:lnTo>
                    <a:pt x="467" y="159"/>
                  </a:lnTo>
                  <a:cubicBezTo>
                    <a:pt x="467" y="125"/>
                    <a:pt x="467" y="59"/>
                    <a:pt x="434" y="25"/>
                  </a:cubicBezTo>
                  <a:cubicBezTo>
                    <a:pt x="417" y="9"/>
                    <a:pt x="401" y="0"/>
                    <a:pt x="38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74" name="Google Shape;874;p34"/>
            <p:cNvSpPr/>
            <p:nvPr/>
          </p:nvSpPr>
          <p:spPr>
            <a:xfrm>
              <a:off x="2692100" y="1559550"/>
              <a:ext cx="30050" cy="45100"/>
            </a:xfrm>
            <a:custGeom>
              <a:avLst/>
              <a:gdLst/>
              <a:ahLst/>
              <a:cxnLst/>
              <a:rect l="l" t="t" r="r" b="b"/>
              <a:pathLst>
                <a:path w="1202" h="1804" extrusionOk="0">
                  <a:moveTo>
                    <a:pt x="685" y="393"/>
                  </a:moveTo>
                  <a:cubicBezTo>
                    <a:pt x="712" y="393"/>
                    <a:pt x="740" y="401"/>
                    <a:pt x="767" y="414"/>
                  </a:cubicBezTo>
                  <a:cubicBezTo>
                    <a:pt x="834" y="414"/>
                    <a:pt x="901" y="481"/>
                    <a:pt x="901" y="548"/>
                  </a:cubicBezTo>
                  <a:lnTo>
                    <a:pt x="234" y="915"/>
                  </a:lnTo>
                  <a:cubicBezTo>
                    <a:pt x="267" y="815"/>
                    <a:pt x="334" y="715"/>
                    <a:pt x="401" y="615"/>
                  </a:cubicBezTo>
                  <a:cubicBezTo>
                    <a:pt x="434" y="548"/>
                    <a:pt x="501" y="481"/>
                    <a:pt x="567" y="448"/>
                  </a:cubicBezTo>
                  <a:cubicBezTo>
                    <a:pt x="606" y="409"/>
                    <a:pt x="645" y="393"/>
                    <a:pt x="685" y="393"/>
                  </a:cubicBezTo>
                  <a:close/>
                  <a:moveTo>
                    <a:pt x="925" y="0"/>
                  </a:moveTo>
                  <a:cubicBezTo>
                    <a:pt x="907" y="0"/>
                    <a:pt x="887" y="4"/>
                    <a:pt x="868" y="14"/>
                  </a:cubicBezTo>
                  <a:cubicBezTo>
                    <a:pt x="841" y="5"/>
                    <a:pt x="814" y="1"/>
                    <a:pt x="788" y="1"/>
                  </a:cubicBezTo>
                  <a:cubicBezTo>
                    <a:pt x="716" y="1"/>
                    <a:pt x="650" y="32"/>
                    <a:pt x="601" y="81"/>
                  </a:cubicBezTo>
                  <a:cubicBezTo>
                    <a:pt x="434" y="181"/>
                    <a:pt x="267" y="348"/>
                    <a:pt x="200" y="548"/>
                  </a:cubicBezTo>
                  <a:cubicBezTo>
                    <a:pt x="67" y="748"/>
                    <a:pt x="0" y="982"/>
                    <a:pt x="0" y="1248"/>
                  </a:cubicBezTo>
                  <a:cubicBezTo>
                    <a:pt x="0" y="1415"/>
                    <a:pt x="67" y="1582"/>
                    <a:pt x="167" y="1715"/>
                  </a:cubicBezTo>
                  <a:cubicBezTo>
                    <a:pt x="214" y="1777"/>
                    <a:pt x="267" y="1803"/>
                    <a:pt x="332" y="1803"/>
                  </a:cubicBezTo>
                  <a:cubicBezTo>
                    <a:pt x="406" y="1803"/>
                    <a:pt x="494" y="1769"/>
                    <a:pt x="601" y="1715"/>
                  </a:cubicBezTo>
                  <a:cubicBezTo>
                    <a:pt x="701" y="1649"/>
                    <a:pt x="834" y="1582"/>
                    <a:pt x="934" y="1482"/>
                  </a:cubicBezTo>
                  <a:cubicBezTo>
                    <a:pt x="1001" y="1415"/>
                    <a:pt x="1068" y="1315"/>
                    <a:pt x="1134" y="1248"/>
                  </a:cubicBezTo>
                  <a:cubicBezTo>
                    <a:pt x="1168" y="1182"/>
                    <a:pt x="1168" y="1148"/>
                    <a:pt x="1168" y="1115"/>
                  </a:cubicBezTo>
                  <a:cubicBezTo>
                    <a:pt x="1168" y="1048"/>
                    <a:pt x="1168" y="1015"/>
                    <a:pt x="1134" y="982"/>
                  </a:cubicBezTo>
                  <a:lnTo>
                    <a:pt x="1068" y="982"/>
                  </a:lnTo>
                  <a:cubicBezTo>
                    <a:pt x="1034" y="1015"/>
                    <a:pt x="968" y="1048"/>
                    <a:pt x="934" y="1115"/>
                  </a:cubicBezTo>
                  <a:cubicBezTo>
                    <a:pt x="834" y="1215"/>
                    <a:pt x="734" y="1282"/>
                    <a:pt x="601" y="1382"/>
                  </a:cubicBezTo>
                  <a:cubicBezTo>
                    <a:pt x="553" y="1405"/>
                    <a:pt x="506" y="1429"/>
                    <a:pt x="447" y="1429"/>
                  </a:cubicBezTo>
                  <a:cubicBezTo>
                    <a:pt x="423" y="1429"/>
                    <a:pt x="396" y="1425"/>
                    <a:pt x="367" y="1415"/>
                  </a:cubicBezTo>
                  <a:cubicBezTo>
                    <a:pt x="300" y="1415"/>
                    <a:pt x="267" y="1348"/>
                    <a:pt x="234" y="1282"/>
                  </a:cubicBezTo>
                  <a:lnTo>
                    <a:pt x="1168" y="748"/>
                  </a:lnTo>
                  <a:lnTo>
                    <a:pt x="1201" y="581"/>
                  </a:lnTo>
                  <a:cubicBezTo>
                    <a:pt x="1201" y="481"/>
                    <a:pt x="1201" y="381"/>
                    <a:pt x="1168" y="281"/>
                  </a:cubicBezTo>
                  <a:cubicBezTo>
                    <a:pt x="1134" y="214"/>
                    <a:pt x="1101" y="114"/>
                    <a:pt x="1034" y="48"/>
                  </a:cubicBezTo>
                  <a:cubicBezTo>
                    <a:pt x="1011" y="24"/>
                    <a:pt x="970" y="0"/>
                    <a:pt x="925"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75" name="Google Shape;875;p34"/>
            <p:cNvSpPr/>
            <p:nvPr/>
          </p:nvSpPr>
          <p:spPr>
            <a:xfrm>
              <a:off x="2724625" y="1536950"/>
              <a:ext cx="35875" cy="55275"/>
            </a:xfrm>
            <a:custGeom>
              <a:avLst/>
              <a:gdLst/>
              <a:ahLst/>
              <a:cxnLst/>
              <a:rect l="l" t="t" r="r" b="b"/>
              <a:pathLst>
                <a:path w="1435" h="2211" extrusionOk="0">
                  <a:moveTo>
                    <a:pt x="1068" y="1"/>
                  </a:moveTo>
                  <a:cubicBezTo>
                    <a:pt x="1034" y="1"/>
                    <a:pt x="1001" y="18"/>
                    <a:pt x="968" y="51"/>
                  </a:cubicBezTo>
                  <a:cubicBezTo>
                    <a:pt x="934" y="84"/>
                    <a:pt x="867" y="118"/>
                    <a:pt x="834" y="151"/>
                  </a:cubicBezTo>
                  <a:cubicBezTo>
                    <a:pt x="801" y="218"/>
                    <a:pt x="767" y="251"/>
                    <a:pt x="734" y="318"/>
                  </a:cubicBezTo>
                  <a:cubicBezTo>
                    <a:pt x="701" y="284"/>
                    <a:pt x="667" y="284"/>
                    <a:pt x="634" y="284"/>
                  </a:cubicBezTo>
                  <a:cubicBezTo>
                    <a:pt x="617" y="268"/>
                    <a:pt x="601" y="259"/>
                    <a:pt x="584" y="259"/>
                  </a:cubicBezTo>
                  <a:cubicBezTo>
                    <a:pt x="567" y="259"/>
                    <a:pt x="551" y="268"/>
                    <a:pt x="534" y="284"/>
                  </a:cubicBezTo>
                  <a:cubicBezTo>
                    <a:pt x="501" y="284"/>
                    <a:pt x="467" y="318"/>
                    <a:pt x="434" y="351"/>
                  </a:cubicBezTo>
                  <a:cubicBezTo>
                    <a:pt x="400" y="418"/>
                    <a:pt x="367" y="485"/>
                    <a:pt x="334" y="551"/>
                  </a:cubicBezTo>
                  <a:lnTo>
                    <a:pt x="334" y="451"/>
                  </a:lnTo>
                  <a:lnTo>
                    <a:pt x="167" y="618"/>
                  </a:lnTo>
                  <a:cubicBezTo>
                    <a:pt x="100" y="651"/>
                    <a:pt x="67" y="685"/>
                    <a:pt x="34" y="718"/>
                  </a:cubicBezTo>
                  <a:cubicBezTo>
                    <a:pt x="0" y="785"/>
                    <a:pt x="0" y="818"/>
                    <a:pt x="0" y="885"/>
                  </a:cubicBezTo>
                  <a:cubicBezTo>
                    <a:pt x="0" y="918"/>
                    <a:pt x="0" y="952"/>
                    <a:pt x="34" y="985"/>
                  </a:cubicBezTo>
                  <a:cubicBezTo>
                    <a:pt x="50" y="1002"/>
                    <a:pt x="67" y="1010"/>
                    <a:pt x="84" y="1010"/>
                  </a:cubicBezTo>
                  <a:cubicBezTo>
                    <a:pt x="100" y="1010"/>
                    <a:pt x="117" y="1002"/>
                    <a:pt x="134" y="985"/>
                  </a:cubicBezTo>
                  <a:lnTo>
                    <a:pt x="134" y="1819"/>
                  </a:lnTo>
                  <a:cubicBezTo>
                    <a:pt x="100" y="1852"/>
                    <a:pt x="67" y="1886"/>
                    <a:pt x="34" y="1919"/>
                  </a:cubicBezTo>
                  <a:cubicBezTo>
                    <a:pt x="0" y="1952"/>
                    <a:pt x="0" y="2019"/>
                    <a:pt x="0" y="2086"/>
                  </a:cubicBezTo>
                  <a:cubicBezTo>
                    <a:pt x="0" y="2119"/>
                    <a:pt x="0" y="2152"/>
                    <a:pt x="34" y="2186"/>
                  </a:cubicBezTo>
                  <a:cubicBezTo>
                    <a:pt x="50" y="2202"/>
                    <a:pt x="67" y="2211"/>
                    <a:pt x="88" y="2211"/>
                  </a:cubicBezTo>
                  <a:cubicBezTo>
                    <a:pt x="109" y="2211"/>
                    <a:pt x="134" y="2202"/>
                    <a:pt x="167" y="2186"/>
                  </a:cubicBezTo>
                  <a:lnTo>
                    <a:pt x="367" y="2052"/>
                  </a:lnTo>
                  <a:cubicBezTo>
                    <a:pt x="400" y="2019"/>
                    <a:pt x="434" y="1986"/>
                    <a:pt x="467" y="1952"/>
                  </a:cubicBezTo>
                  <a:cubicBezTo>
                    <a:pt x="501" y="1886"/>
                    <a:pt x="501" y="1852"/>
                    <a:pt x="501" y="1785"/>
                  </a:cubicBezTo>
                  <a:cubicBezTo>
                    <a:pt x="501" y="1752"/>
                    <a:pt x="501" y="1719"/>
                    <a:pt x="467" y="1685"/>
                  </a:cubicBezTo>
                  <a:cubicBezTo>
                    <a:pt x="450" y="1669"/>
                    <a:pt x="434" y="1660"/>
                    <a:pt x="417" y="1660"/>
                  </a:cubicBezTo>
                  <a:cubicBezTo>
                    <a:pt x="400" y="1660"/>
                    <a:pt x="384" y="1669"/>
                    <a:pt x="367" y="1685"/>
                  </a:cubicBezTo>
                  <a:lnTo>
                    <a:pt x="367" y="985"/>
                  </a:lnTo>
                  <a:cubicBezTo>
                    <a:pt x="400" y="918"/>
                    <a:pt x="434" y="851"/>
                    <a:pt x="467" y="785"/>
                  </a:cubicBezTo>
                  <a:cubicBezTo>
                    <a:pt x="467" y="751"/>
                    <a:pt x="501" y="718"/>
                    <a:pt x="534" y="685"/>
                  </a:cubicBezTo>
                  <a:lnTo>
                    <a:pt x="601" y="685"/>
                  </a:lnTo>
                  <a:cubicBezTo>
                    <a:pt x="601" y="718"/>
                    <a:pt x="601" y="751"/>
                    <a:pt x="601" y="785"/>
                  </a:cubicBezTo>
                  <a:lnTo>
                    <a:pt x="601" y="1886"/>
                  </a:lnTo>
                  <a:lnTo>
                    <a:pt x="801" y="1752"/>
                  </a:lnTo>
                  <a:cubicBezTo>
                    <a:pt x="867" y="1752"/>
                    <a:pt x="901" y="1685"/>
                    <a:pt x="934" y="1652"/>
                  </a:cubicBezTo>
                  <a:cubicBezTo>
                    <a:pt x="968" y="1619"/>
                    <a:pt x="968" y="1552"/>
                    <a:pt x="968" y="1519"/>
                  </a:cubicBezTo>
                  <a:cubicBezTo>
                    <a:pt x="968" y="1452"/>
                    <a:pt x="968" y="1419"/>
                    <a:pt x="934" y="1419"/>
                  </a:cubicBezTo>
                  <a:cubicBezTo>
                    <a:pt x="917" y="1402"/>
                    <a:pt x="901" y="1394"/>
                    <a:pt x="884" y="1394"/>
                  </a:cubicBezTo>
                  <a:cubicBezTo>
                    <a:pt x="867" y="1394"/>
                    <a:pt x="851" y="1402"/>
                    <a:pt x="834" y="1419"/>
                  </a:cubicBezTo>
                  <a:lnTo>
                    <a:pt x="834" y="718"/>
                  </a:lnTo>
                  <a:cubicBezTo>
                    <a:pt x="867" y="618"/>
                    <a:pt x="901" y="551"/>
                    <a:pt x="934" y="485"/>
                  </a:cubicBezTo>
                  <a:cubicBezTo>
                    <a:pt x="934" y="451"/>
                    <a:pt x="968" y="418"/>
                    <a:pt x="1001" y="418"/>
                  </a:cubicBezTo>
                  <a:lnTo>
                    <a:pt x="1068" y="418"/>
                  </a:lnTo>
                  <a:lnTo>
                    <a:pt x="1068" y="518"/>
                  </a:lnTo>
                  <a:lnTo>
                    <a:pt x="1068" y="1619"/>
                  </a:lnTo>
                  <a:lnTo>
                    <a:pt x="1268" y="1485"/>
                  </a:lnTo>
                  <a:cubicBezTo>
                    <a:pt x="1368" y="1452"/>
                    <a:pt x="1435" y="1352"/>
                    <a:pt x="1435" y="1218"/>
                  </a:cubicBezTo>
                  <a:cubicBezTo>
                    <a:pt x="1435" y="1185"/>
                    <a:pt x="1401" y="1152"/>
                    <a:pt x="1401" y="1118"/>
                  </a:cubicBezTo>
                  <a:cubicBezTo>
                    <a:pt x="1384" y="1102"/>
                    <a:pt x="1368" y="1093"/>
                    <a:pt x="1347" y="1093"/>
                  </a:cubicBezTo>
                  <a:cubicBezTo>
                    <a:pt x="1326" y="1093"/>
                    <a:pt x="1301" y="1102"/>
                    <a:pt x="1268" y="1118"/>
                  </a:cubicBezTo>
                  <a:lnTo>
                    <a:pt x="1268" y="351"/>
                  </a:lnTo>
                  <a:cubicBezTo>
                    <a:pt x="1301" y="218"/>
                    <a:pt x="1268" y="118"/>
                    <a:pt x="1168" y="51"/>
                  </a:cubicBezTo>
                  <a:cubicBezTo>
                    <a:pt x="1134" y="18"/>
                    <a:pt x="1101" y="1"/>
                    <a:pt x="106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76" name="Google Shape;876;p34"/>
            <p:cNvSpPr/>
            <p:nvPr/>
          </p:nvSpPr>
          <p:spPr>
            <a:xfrm>
              <a:off x="2761300" y="1519800"/>
              <a:ext cx="30050" cy="46575"/>
            </a:xfrm>
            <a:custGeom>
              <a:avLst/>
              <a:gdLst/>
              <a:ahLst/>
              <a:cxnLst/>
              <a:rect l="l" t="t" r="r" b="b"/>
              <a:pathLst>
                <a:path w="1202" h="1863" extrusionOk="0">
                  <a:moveTo>
                    <a:pt x="801" y="937"/>
                  </a:moveTo>
                  <a:lnTo>
                    <a:pt x="801" y="1070"/>
                  </a:lnTo>
                  <a:cubicBezTo>
                    <a:pt x="735" y="1171"/>
                    <a:pt x="701" y="1237"/>
                    <a:pt x="601" y="1304"/>
                  </a:cubicBezTo>
                  <a:cubicBezTo>
                    <a:pt x="568" y="1371"/>
                    <a:pt x="501" y="1437"/>
                    <a:pt x="435" y="1471"/>
                  </a:cubicBezTo>
                  <a:cubicBezTo>
                    <a:pt x="401" y="1504"/>
                    <a:pt x="334" y="1504"/>
                    <a:pt x="268" y="1504"/>
                  </a:cubicBezTo>
                  <a:cubicBezTo>
                    <a:pt x="268" y="1504"/>
                    <a:pt x="234" y="1471"/>
                    <a:pt x="268" y="1437"/>
                  </a:cubicBezTo>
                  <a:cubicBezTo>
                    <a:pt x="268" y="1371"/>
                    <a:pt x="268" y="1337"/>
                    <a:pt x="301" y="1271"/>
                  </a:cubicBezTo>
                  <a:cubicBezTo>
                    <a:pt x="368" y="1171"/>
                    <a:pt x="435" y="1104"/>
                    <a:pt x="568" y="1037"/>
                  </a:cubicBezTo>
                  <a:cubicBezTo>
                    <a:pt x="635" y="970"/>
                    <a:pt x="701" y="937"/>
                    <a:pt x="801" y="937"/>
                  </a:cubicBezTo>
                  <a:close/>
                  <a:moveTo>
                    <a:pt x="800" y="0"/>
                  </a:moveTo>
                  <a:cubicBezTo>
                    <a:pt x="733" y="0"/>
                    <a:pt x="650" y="29"/>
                    <a:pt x="568" y="70"/>
                  </a:cubicBezTo>
                  <a:cubicBezTo>
                    <a:pt x="535" y="103"/>
                    <a:pt x="468" y="136"/>
                    <a:pt x="401" y="170"/>
                  </a:cubicBezTo>
                  <a:cubicBezTo>
                    <a:pt x="368" y="237"/>
                    <a:pt x="301" y="270"/>
                    <a:pt x="234" y="337"/>
                  </a:cubicBezTo>
                  <a:cubicBezTo>
                    <a:pt x="201" y="370"/>
                    <a:pt x="201" y="403"/>
                    <a:pt x="168" y="437"/>
                  </a:cubicBezTo>
                  <a:cubicBezTo>
                    <a:pt x="134" y="437"/>
                    <a:pt x="134" y="470"/>
                    <a:pt x="134" y="503"/>
                  </a:cubicBezTo>
                  <a:cubicBezTo>
                    <a:pt x="134" y="537"/>
                    <a:pt x="134" y="570"/>
                    <a:pt x="134" y="570"/>
                  </a:cubicBezTo>
                  <a:cubicBezTo>
                    <a:pt x="134" y="637"/>
                    <a:pt x="134" y="670"/>
                    <a:pt x="168" y="704"/>
                  </a:cubicBezTo>
                  <a:lnTo>
                    <a:pt x="234" y="704"/>
                  </a:lnTo>
                  <a:cubicBezTo>
                    <a:pt x="268" y="670"/>
                    <a:pt x="301" y="637"/>
                    <a:pt x="334" y="637"/>
                  </a:cubicBezTo>
                  <a:cubicBezTo>
                    <a:pt x="401" y="537"/>
                    <a:pt x="501" y="470"/>
                    <a:pt x="601" y="403"/>
                  </a:cubicBezTo>
                  <a:cubicBezTo>
                    <a:pt x="668" y="370"/>
                    <a:pt x="735" y="370"/>
                    <a:pt x="768" y="370"/>
                  </a:cubicBezTo>
                  <a:cubicBezTo>
                    <a:pt x="801" y="370"/>
                    <a:pt x="801" y="437"/>
                    <a:pt x="801" y="470"/>
                  </a:cubicBezTo>
                  <a:lnTo>
                    <a:pt x="801" y="537"/>
                  </a:lnTo>
                  <a:cubicBezTo>
                    <a:pt x="735" y="570"/>
                    <a:pt x="635" y="603"/>
                    <a:pt x="568" y="637"/>
                  </a:cubicBezTo>
                  <a:cubicBezTo>
                    <a:pt x="234" y="837"/>
                    <a:pt x="34" y="1171"/>
                    <a:pt x="1" y="1571"/>
                  </a:cubicBezTo>
                  <a:cubicBezTo>
                    <a:pt x="1" y="1671"/>
                    <a:pt x="34" y="1771"/>
                    <a:pt x="134" y="1838"/>
                  </a:cubicBezTo>
                  <a:cubicBezTo>
                    <a:pt x="184" y="1854"/>
                    <a:pt x="234" y="1863"/>
                    <a:pt x="284" y="1863"/>
                  </a:cubicBezTo>
                  <a:cubicBezTo>
                    <a:pt x="334" y="1863"/>
                    <a:pt x="384" y="1854"/>
                    <a:pt x="435" y="1838"/>
                  </a:cubicBezTo>
                  <a:cubicBezTo>
                    <a:pt x="501" y="1771"/>
                    <a:pt x="568" y="1738"/>
                    <a:pt x="601" y="1671"/>
                  </a:cubicBezTo>
                  <a:cubicBezTo>
                    <a:pt x="668" y="1604"/>
                    <a:pt x="735" y="1537"/>
                    <a:pt x="801" y="1471"/>
                  </a:cubicBezTo>
                  <a:lnTo>
                    <a:pt x="801" y="1537"/>
                  </a:lnTo>
                  <a:lnTo>
                    <a:pt x="1068" y="1404"/>
                  </a:lnTo>
                  <a:cubicBezTo>
                    <a:pt x="1102" y="1371"/>
                    <a:pt x="1135" y="1337"/>
                    <a:pt x="1168" y="1271"/>
                  </a:cubicBezTo>
                  <a:cubicBezTo>
                    <a:pt x="1202" y="1237"/>
                    <a:pt x="1202" y="1171"/>
                    <a:pt x="1202" y="1137"/>
                  </a:cubicBezTo>
                  <a:cubicBezTo>
                    <a:pt x="1202" y="1104"/>
                    <a:pt x="1202" y="1070"/>
                    <a:pt x="1168" y="1037"/>
                  </a:cubicBezTo>
                  <a:cubicBezTo>
                    <a:pt x="1152" y="1020"/>
                    <a:pt x="1135" y="1012"/>
                    <a:pt x="1118" y="1012"/>
                  </a:cubicBezTo>
                  <a:cubicBezTo>
                    <a:pt x="1102" y="1012"/>
                    <a:pt x="1085" y="1020"/>
                    <a:pt x="1068" y="1037"/>
                  </a:cubicBezTo>
                  <a:lnTo>
                    <a:pt x="1002" y="1070"/>
                  </a:lnTo>
                  <a:lnTo>
                    <a:pt x="1002" y="337"/>
                  </a:lnTo>
                  <a:cubicBezTo>
                    <a:pt x="1002" y="170"/>
                    <a:pt x="968" y="70"/>
                    <a:pt x="902" y="36"/>
                  </a:cubicBezTo>
                  <a:cubicBezTo>
                    <a:pt x="876" y="11"/>
                    <a:pt x="841" y="0"/>
                    <a:pt x="800"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77" name="Google Shape;877;p34"/>
            <p:cNvSpPr/>
            <p:nvPr/>
          </p:nvSpPr>
          <p:spPr>
            <a:xfrm>
              <a:off x="2793000" y="1498800"/>
              <a:ext cx="33375" cy="70075"/>
            </a:xfrm>
            <a:custGeom>
              <a:avLst/>
              <a:gdLst/>
              <a:ahLst/>
              <a:cxnLst/>
              <a:rect l="l" t="t" r="r" b="b"/>
              <a:pathLst>
                <a:path w="1335" h="2803" extrusionOk="0">
                  <a:moveTo>
                    <a:pt x="934" y="409"/>
                  </a:moveTo>
                  <a:cubicBezTo>
                    <a:pt x="1001" y="443"/>
                    <a:pt x="1035" y="476"/>
                    <a:pt x="1068" y="543"/>
                  </a:cubicBezTo>
                  <a:cubicBezTo>
                    <a:pt x="1101" y="576"/>
                    <a:pt x="1101" y="643"/>
                    <a:pt x="1101" y="710"/>
                  </a:cubicBezTo>
                  <a:cubicBezTo>
                    <a:pt x="1101" y="810"/>
                    <a:pt x="1068" y="943"/>
                    <a:pt x="1001" y="1043"/>
                  </a:cubicBezTo>
                  <a:cubicBezTo>
                    <a:pt x="968" y="1143"/>
                    <a:pt x="868" y="1243"/>
                    <a:pt x="768" y="1310"/>
                  </a:cubicBezTo>
                  <a:cubicBezTo>
                    <a:pt x="734" y="1343"/>
                    <a:pt x="693" y="1360"/>
                    <a:pt x="651" y="1360"/>
                  </a:cubicBezTo>
                  <a:cubicBezTo>
                    <a:pt x="609" y="1360"/>
                    <a:pt x="568" y="1343"/>
                    <a:pt x="534" y="1310"/>
                  </a:cubicBezTo>
                  <a:cubicBezTo>
                    <a:pt x="467" y="1243"/>
                    <a:pt x="434" y="1177"/>
                    <a:pt x="434" y="1110"/>
                  </a:cubicBezTo>
                  <a:cubicBezTo>
                    <a:pt x="434" y="1010"/>
                    <a:pt x="467" y="876"/>
                    <a:pt x="501" y="810"/>
                  </a:cubicBezTo>
                  <a:cubicBezTo>
                    <a:pt x="534" y="643"/>
                    <a:pt x="634" y="543"/>
                    <a:pt x="768" y="443"/>
                  </a:cubicBezTo>
                  <a:cubicBezTo>
                    <a:pt x="801" y="409"/>
                    <a:pt x="901" y="409"/>
                    <a:pt x="934" y="409"/>
                  </a:cubicBezTo>
                  <a:close/>
                  <a:moveTo>
                    <a:pt x="951" y="1"/>
                  </a:moveTo>
                  <a:cubicBezTo>
                    <a:pt x="876" y="1"/>
                    <a:pt x="801" y="26"/>
                    <a:pt x="734" y="76"/>
                  </a:cubicBezTo>
                  <a:cubicBezTo>
                    <a:pt x="701" y="109"/>
                    <a:pt x="634" y="176"/>
                    <a:pt x="568" y="209"/>
                  </a:cubicBezTo>
                  <a:cubicBezTo>
                    <a:pt x="501" y="276"/>
                    <a:pt x="467" y="376"/>
                    <a:pt x="401" y="443"/>
                  </a:cubicBezTo>
                  <a:lnTo>
                    <a:pt x="401" y="309"/>
                  </a:lnTo>
                  <a:lnTo>
                    <a:pt x="134" y="476"/>
                  </a:lnTo>
                  <a:cubicBezTo>
                    <a:pt x="101" y="509"/>
                    <a:pt x="67" y="543"/>
                    <a:pt x="34" y="610"/>
                  </a:cubicBezTo>
                  <a:cubicBezTo>
                    <a:pt x="0" y="643"/>
                    <a:pt x="0" y="676"/>
                    <a:pt x="0" y="743"/>
                  </a:cubicBezTo>
                  <a:cubicBezTo>
                    <a:pt x="0" y="776"/>
                    <a:pt x="0" y="810"/>
                    <a:pt x="34" y="843"/>
                  </a:cubicBezTo>
                  <a:cubicBezTo>
                    <a:pt x="50" y="860"/>
                    <a:pt x="67" y="868"/>
                    <a:pt x="84" y="868"/>
                  </a:cubicBezTo>
                  <a:cubicBezTo>
                    <a:pt x="101" y="868"/>
                    <a:pt x="117" y="860"/>
                    <a:pt x="134" y="843"/>
                  </a:cubicBezTo>
                  <a:lnTo>
                    <a:pt x="167" y="810"/>
                  </a:lnTo>
                  <a:lnTo>
                    <a:pt x="167" y="2411"/>
                  </a:lnTo>
                  <a:lnTo>
                    <a:pt x="134" y="2411"/>
                  </a:lnTo>
                  <a:cubicBezTo>
                    <a:pt x="101" y="2411"/>
                    <a:pt x="67" y="2478"/>
                    <a:pt x="34" y="2511"/>
                  </a:cubicBezTo>
                  <a:cubicBezTo>
                    <a:pt x="0" y="2544"/>
                    <a:pt x="0" y="2611"/>
                    <a:pt x="0" y="2678"/>
                  </a:cubicBezTo>
                  <a:cubicBezTo>
                    <a:pt x="0" y="2711"/>
                    <a:pt x="0" y="2744"/>
                    <a:pt x="34" y="2778"/>
                  </a:cubicBezTo>
                  <a:cubicBezTo>
                    <a:pt x="50" y="2794"/>
                    <a:pt x="67" y="2803"/>
                    <a:pt x="84" y="2803"/>
                  </a:cubicBezTo>
                  <a:cubicBezTo>
                    <a:pt x="101" y="2803"/>
                    <a:pt x="117" y="2794"/>
                    <a:pt x="134" y="2778"/>
                  </a:cubicBezTo>
                  <a:lnTo>
                    <a:pt x="568" y="2544"/>
                  </a:lnTo>
                  <a:cubicBezTo>
                    <a:pt x="601" y="2511"/>
                    <a:pt x="668" y="2478"/>
                    <a:pt x="668" y="2411"/>
                  </a:cubicBezTo>
                  <a:cubicBezTo>
                    <a:pt x="701" y="2377"/>
                    <a:pt x="701" y="2311"/>
                    <a:pt x="701" y="2277"/>
                  </a:cubicBezTo>
                  <a:cubicBezTo>
                    <a:pt x="734" y="2244"/>
                    <a:pt x="701" y="2177"/>
                    <a:pt x="668" y="2177"/>
                  </a:cubicBezTo>
                  <a:cubicBezTo>
                    <a:pt x="668" y="2161"/>
                    <a:pt x="651" y="2152"/>
                    <a:pt x="630" y="2152"/>
                  </a:cubicBezTo>
                  <a:cubicBezTo>
                    <a:pt x="609" y="2152"/>
                    <a:pt x="584" y="2161"/>
                    <a:pt x="568" y="2177"/>
                  </a:cubicBezTo>
                  <a:lnTo>
                    <a:pt x="434" y="2277"/>
                  </a:lnTo>
                  <a:lnTo>
                    <a:pt x="434" y="1710"/>
                  </a:lnTo>
                  <a:lnTo>
                    <a:pt x="601" y="1710"/>
                  </a:lnTo>
                  <a:cubicBezTo>
                    <a:pt x="668" y="1710"/>
                    <a:pt x="734" y="1677"/>
                    <a:pt x="768" y="1644"/>
                  </a:cubicBezTo>
                  <a:cubicBezTo>
                    <a:pt x="934" y="1544"/>
                    <a:pt x="1068" y="1410"/>
                    <a:pt x="1135" y="1243"/>
                  </a:cubicBezTo>
                  <a:cubicBezTo>
                    <a:pt x="1268" y="1010"/>
                    <a:pt x="1335" y="776"/>
                    <a:pt x="1335" y="543"/>
                  </a:cubicBezTo>
                  <a:cubicBezTo>
                    <a:pt x="1335" y="376"/>
                    <a:pt x="1301" y="209"/>
                    <a:pt x="1168" y="76"/>
                  </a:cubicBezTo>
                  <a:cubicBezTo>
                    <a:pt x="1101" y="26"/>
                    <a:pt x="1026" y="1"/>
                    <a:pt x="951"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78" name="Google Shape;878;p34"/>
            <p:cNvSpPr/>
            <p:nvPr/>
          </p:nvSpPr>
          <p:spPr>
            <a:xfrm>
              <a:off x="2832200" y="1477550"/>
              <a:ext cx="25875" cy="49850"/>
            </a:xfrm>
            <a:custGeom>
              <a:avLst/>
              <a:gdLst/>
              <a:ahLst/>
              <a:cxnLst/>
              <a:rect l="l" t="t" r="r" b="b"/>
              <a:pathLst>
                <a:path w="1035" h="1994" extrusionOk="0">
                  <a:moveTo>
                    <a:pt x="913" y="0"/>
                  </a:moveTo>
                  <a:cubicBezTo>
                    <a:pt x="901" y="0"/>
                    <a:pt x="884" y="8"/>
                    <a:pt x="868" y="25"/>
                  </a:cubicBezTo>
                  <a:lnTo>
                    <a:pt x="834" y="59"/>
                  </a:lnTo>
                  <a:cubicBezTo>
                    <a:pt x="834" y="92"/>
                    <a:pt x="801" y="92"/>
                    <a:pt x="801" y="125"/>
                  </a:cubicBezTo>
                  <a:cubicBezTo>
                    <a:pt x="767" y="109"/>
                    <a:pt x="742" y="100"/>
                    <a:pt x="722" y="100"/>
                  </a:cubicBezTo>
                  <a:cubicBezTo>
                    <a:pt x="701" y="100"/>
                    <a:pt x="684" y="109"/>
                    <a:pt x="667" y="125"/>
                  </a:cubicBezTo>
                  <a:cubicBezTo>
                    <a:pt x="601" y="125"/>
                    <a:pt x="567" y="159"/>
                    <a:pt x="501" y="192"/>
                  </a:cubicBezTo>
                  <a:cubicBezTo>
                    <a:pt x="367" y="259"/>
                    <a:pt x="234" y="392"/>
                    <a:pt x="134" y="559"/>
                  </a:cubicBezTo>
                  <a:cubicBezTo>
                    <a:pt x="67" y="659"/>
                    <a:pt x="34" y="792"/>
                    <a:pt x="34" y="926"/>
                  </a:cubicBezTo>
                  <a:cubicBezTo>
                    <a:pt x="34" y="1026"/>
                    <a:pt x="67" y="1126"/>
                    <a:pt x="134" y="1193"/>
                  </a:cubicBezTo>
                  <a:cubicBezTo>
                    <a:pt x="161" y="1206"/>
                    <a:pt x="195" y="1215"/>
                    <a:pt x="238" y="1215"/>
                  </a:cubicBezTo>
                  <a:cubicBezTo>
                    <a:pt x="300" y="1215"/>
                    <a:pt x="383" y="1198"/>
                    <a:pt x="501" y="1159"/>
                  </a:cubicBezTo>
                  <a:cubicBezTo>
                    <a:pt x="567" y="1093"/>
                    <a:pt x="667" y="1093"/>
                    <a:pt x="734" y="1093"/>
                  </a:cubicBezTo>
                  <a:cubicBezTo>
                    <a:pt x="767" y="1093"/>
                    <a:pt x="801" y="1126"/>
                    <a:pt x="801" y="1159"/>
                  </a:cubicBezTo>
                  <a:cubicBezTo>
                    <a:pt x="801" y="1193"/>
                    <a:pt x="767" y="1226"/>
                    <a:pt x="767" y="1259"/>
                  </a:cubicBezTo>
                  <a:cubicBezTo>
                    <a:pt x="701" y="1359"/>
                    <a:pt x="601" y="1426"/>
                    <a:pt x="501" y="1460"/>
                  </a:cubicBezTo>
                  <a:cubicBezTo>
                    <a:pt x="467" y="1493"/>
                    <a:pt x="401" y="1526"/>
                    <a:pt x="334" y="1526"/>
                  </a:cubicBezTo>
                  <a:cubicBezTo>
                    <a:pt x="324" y="1536"/>
                    <a:pt x="314" y="1540"/>
                    <a:pt x="305" y="1540"/>
                  </a:cubicBezTo>
                  <a:cubicBezTo>
                    <a:pt x="281" y="1540"/>
                    <a:pt x="257" y="1516"/>
                    <a:pt x="234" y="1493"/>
                  </a:cubicBezTo>
                  <a:cubicBezTo>
                    <a:pt x="200" y="1460"/>
                    <a:pt x="200" y="1426"/>
                    <a:pt x="167" y="1426"/>
                  </a:cubicBezTo>
                  <a:cubicBezTo>
                    <a:pt x="167" y="1409"/>
                    <a:pt x="159" y="1401"/>
                    <a:pt x="146" y="1401"/>
                  </a:cubicBezTo>
                  <a:cubicBezTo>
                    <a:pt x="134" y="1401"/>
                    <a:pt x="117" y="1409"/>
                    <a:pt x="100" y="1426"/>
                  </a:cubicBezTo>
                  <a:cubicBezTo>
                    <a:pt x="67" y="1426"/>
                    <a:pt x="34" y="1460"/>
                    <a:pt x="34" y="1526"/>
                  </a:cubicBezTo>
                  <a:cubicBezTo>
                    <a:pt x="0" y="1560"/>
                    <a:pt x="0" y="1626"/>
                    <a:pt x="0" y="1726"/>
                  </a:cubicBezTo>
                  <a:lnTo>
                    <a:pt x="0" y="1826"/>
                  </a:lnTo>
                  <a:cubicBezTo>
                    <a:pt x="0" y="1893"/>
                    <a:pt x="0" y="1960"/>
                    <a:pt x="34" y="1993"/>
                  </a:cubicBezTo>
                  <a:lnTo>
                    <a:pt x="100" y="1993"/>
                  </a:lnTo>
                  <a:cubicBezTo>
                    <a:pt x="134" y="1993"/>
                    <a:pt x="134" y="1960"/>
                    <a:pt x="167" y="1960"/>
                  </a:cubicBezTo>
                  <a:lnTo>
                    <a:pt x="200" y="1893"/>
                  </a:lnTo>
                  <a:cubicBezTo>
                    <a:pt x="217" y="1910"/>
                    <a:pt x="242" y="1918"/>
                    <a:pt x="267" y="1918"/>
                  </a:cubicBezTo>
                  <a:cubicBezTo>
                    <a:pt x="292" y="1918"/>
                    <a:pt x="317" y="1910"/>
                    <a:pt x="334" y="1893"/>
                  </a:cubicBezTo>
                  <a:cubicBezTo>
                    <a:pt x="401" y="1893"/>
                    <a:pt x="467" y="1860"/>
                    <a:pt x="534" y="1826"/>
                  </a:cubicBezTo>
                  <a:cubicBezTo>
                    <a:pt x="701" y="1726"/>
                    <a:pt x="834" y="1593"/>
                    <a:pt x="934" y="1426"/>
                  </a:cubicBezTo>
                  <a:cubicBezTo>
                    <a:pt x="1001" y="1293"/>
                    <a:pt x="1034" y="1159"/>
                    <a:pt x="1034" y="1026"/>
                  </a:cubicBezTo>
                  <a:cubicBezTo>
                    <a:pt x="1034" y="959"/>
                    <a:pt x="1034" y="859"/>
                    <a:pt x="968" y="826"/>
                  </a:cubicBezTo>
                  <a:cubicBezTo>
                    <a:pt x="934" y="759"/>
                    <a:pt x="868" y="726"/>
                    <a:pt x="801" y="726"/>
                  </a:cubicBezTo>
                  <a:cubicBezTo>
                    <a:pt x="701" y="759"/>
                    <a:pt x="601" y="759"/>
                    <a:pt x="501" y="826"/>
                  </a:cubicBezTo>
                  <a:cubicBezTo>
                    <a:pt x="434" y="826"/>
                    <a:pt x="401" y="859"/>
                    <a:pt x="334" y="859"/>
                  </a:cubicBezTo>
                  <a:cubicBezTo>
                    <a:pt x="267" y="859"/>
                    <a:pt x="267" y="826"/>
                    <a:pt x="267" y="792"/>
                  </a:cubicBezTo>
                  <a:cubicBezTo>
                    <a:pt x="300" y="759"/>
                    <a:pt x="300" y="726"/>
                    <a:pt x="334" y="726"/>
                  </a:cubicBezTo>
                  <a:cubicBezTo>
                    <a:pt x="367" y="626"/>
                    <a:pt x="434" y="559"/>
                    <a:pt x="534" y="526"/>
                  </a:cubicBezTo>
                  <a:cubicBezTo>
                    <a:pt x="567" y="492"/>
                    <a:pt x="601" y="492"/>
                    <a:pt x="667" y="492"/>
                  </a:cubicBezTo>
                  <a:cubicBezTo>
                    <a:pt x="684" y="475"/>
                    <a:pt x="701" y="467"/>
                    <a:pt x="717" y="467"/>
                  </a:cubicBezTo>
                  <a:cubicBezTo>
                    <a:pt x="734" y="467"/>
                    <a:pt x="751" y="475"/>
                    <a:pt x="767" y="492"/>
                  </a:cubicBezTo>
                  <a:cubicBezTo>
                    <a:pt x="767" y="526"/>
                    <a:pt x="767" y="559"/>
                    <a:pt x="801" y="592"/>
                  </a:cubicBezTo>
                  <a:lnTo>
                    <a:pt x="868" y="592"/>
                  </a:lnTo>
                  <a:cubicBezTo>
                    <a:pt x="934" y="559"/>
                    <a:pt x="968" y="492"/>
                    <a:pt x="968" y="459"/>
                  </a:cubicBezTo>
                  <a:cubicBezTo>
                    <a:pt x="968" y="392"/>
                    <a:pt x="968" y="325"/>
                    <a:pt x="968" y="292"/>
                  </a:cubicBezTo>
                  <a:lnTo>
                    <a:pt x="968" y="192"/>
                  </a:lnTo>
                  <a:cubicBezTo>
                    <a:pt x="968" y="125"/>
                    <a:pt x="968" y="92"/>
                    <a:pt x="934" y="25"/>
                  </a:cubicBezTo>
                  <a:cubicBezTo>
                    <a:pt x="934" y="8"/>
                    <a:pt x="926" y="0"/>
                    <a:pt x="913"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79" name="Google Shape;879;p34"/>
            <p:cNvSpPr/>
            <p:nvPr/>
          </p:nvSpPr>
          <p:spPr>
            <a:xfrm>
              <a:off x="2875550" y="1490875"/>
              <a:ext cx="9200" cy="12950"/>
            </a:xfrm>
            <a:custGeom>
              <a:avLst/>
              <a:gdLst/>
              <a:ahLst/>
              <a:cxnLst/>
              <a:rect l="l" t="t" r="r" b="b"/>
              <a:pathLst>
                <a:path w="368" h="518" extrusionOk="0">
                  <a:moveTo>
                    <a:pt x="247" y="1"/>
                  </a:moveTo>
                  <a:cubicBezTo>
                    <a:pt x="226" y="1"/>
                    <a:pt x="201" y="9"/>
                    <a:pt x="168" y="26"/>
                  </a:cubicBezTo>
                  <a:cubicBezTo>
                    <a:pt x="134" y="59"/>
                    <a:pt x="68" y="93"/>
                    <a:pt x="34" y="159"/>
                  </a:cubicBezTo>
                  <a:cubicBezTo>
                    <a:pt x="34" y="226"/>
                    <a:pt x="1" y="293"/>
                    <a:pt x="1" y="326"/>
                  </a:cubicBezTo>
                  <a:cubicBezTo>
                    <a:pt x="1" y="393"/>
                    <a:pt x="1" y="460"/>
                    <a:pt x="34" y="493"/>
                  </a:cubicBezTo>
                  <a:cubicBezTo>
                    <a:pt x="51" y="510"/>
                    <a:pt x="76" y="518"/>
                    <a:pt x="101" y="518"/>
                  </a:cubicBezTo>
                  <a:cubicBezTo>
                    <a:pt x="126" y="518"/>
                    <a:pt x="151" y="510"/>
                    <a:pt x="168" y="493"/>
                  </a:cubicBezTo>
                  <a:cubicBezTo>
                    <a:pt x="234" y="460"/>
                    <a:pt x="268" y="393"/>
                    <a:pt x="301" y="359"/>
                  </a:cubicBezTo>
                  <a:cubicBezTo>
                    <a:pt x="334" y="293"/>
                    <a:pt x="334" y="226"/>
                    <a:pt x="334" y="159"/>
                  </a:cubicBezTo>
                  <a:cubicBezTo>
                    <a:pt x="368" y="93"/>
                    <a:pt x="334" y="59"/>
                    <a:pt x="301" y="26"/>
                  </a:cubicBezTo>
                  <a:cubicBezTo>
                    <a:pt x="284" y="9"/>
                    <a:pt x="268" y="1"/>
                    <a:pt x="247"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80" name="Google Shape;880;p34"/>
            <p:cNvSpPr/>
            <p:nvPr/>
          </p:nvSpPr>
          <p:spPr>
            <a:xfrm>
              <a:off x="2899750" y="1439800"/>
              <a:ext cx="29200" cy="44550"/>
            </a:xfrm>
            <a:custGeom>
              <a:avLst/>
              <a:gdLst/>
              <a:ahLst/>
              <a:cxnLst/>
              <a:rect l="l" t="t" r="r" b="b"/>
              <a:pathLst>
                <a:path w="1168" h="1782" extrusionOk="0">
                  <a:moveTo>
                    <a:pt x="719" y="388"/>
                  </a:moveTo>
                  <a:cubicBezTo>
                    <a:pt x="774" y="388"/>
                    <a:pt x="831" y="413"/>
                    <a:pt x="867" y="468"/>
                  </a:cubicBezTo>
                  <a:cubicBezTo>
                    <a:pt x="934" y="534"/>
                    <a:pt x="968" y="635"/>
                    <a:pt x="934" y="735"/>
                  </a:cubicBezTo>
                  <a:cubicBezTo>
                    <a:pt x="934" y="868"/>
                    <a:pt x="901" y="968"/>
                    <a:pt x="834" y="1102"/>
                  </a:cubicBezTo>
                  <a:cubicBezTo>
                    <a:pt x="801" y="1235"/>
                    <a:pt x="701" y="1335"/>
                    <a:pt x="601" y="1402"/>
                  </a:cubicBezTo>
                  <a:cubicBezTo>
                    <a:pt x="551" y="1418"/>
                    <a:pt x="501" y="1427"/>
                    <a:pt x="455" y="1427"/>
                  </a:cubicBezTo>
                  <a:cubicBezTo>
                    <a:pt x="409" y="1427"/>
                    <a:pt x="367" y="1418"/>
                    <a:pt x="334" y="1402"/>
                  </a:cubicBezTo>
                  <a:cubicBezTo>
                    <a:pt x="267" y="1335"/>
                    <a:pt x="234" y="1235"/>
                    <a:pt x="234" y="1135"/>
                  </a:cubicBezTo>
                  <a:cubicBezTo>
                    <a:pt x="234" y="1001"/>
                    <a:pt x="267" y="868"/>
                    <a:pt x="334" y="735"/>
                  </a:cubicBezTo>
                  <a:cubicBezTo>
                    <a:pt x="367" y="601"/>
                    <a:pt x="467" y="501"/>
                    <a:pt x="601" y="434"/>
                  </a:cubicBezTo>
                  <a:cubicBezTo>
                    <a:pt x="631" y="404"/>
                    <a:pt x="674" y="388"/>
                    <a:pt x="719" y="388"/>
                  </a:cubicBezTo>
                  <a:close/>
                  <a:moveTo>
                    <a:pt x="901" y="1"/>
                  </a:moveTo>
                  <a:cubicBezTo>
                    <a:pt x="767" y="1"/>
                    <a:pt x="667" y="1"/>
                    <a:pt x="601" y="67"/>
                  </a:cubicBezTo>
                  <a:cubicBezTo>
                    <a:pt x="467" y="134"/>
                    <a:pt x="367" y="234"/>
                    <a:pt x="300" y="368"/>
                  </a:cubicBezTo>
                  <a:cubicBezTo>
                    <a:pt x="200" y="501"/>
                    <a:pt x="134" y="635"/>
                    <a:pt x="67" y="801"/>
                  </a:cubicBezTo>
                  <a:cubicBezTo>
                    <a:pt x="34" y="935"/>
                    <a:pt x="0" y="1102"/>
                    <a:pt x="0" y="1235"/>
                  </a:cubicBezTo>
                  <a:cubicBezTo>
                    <a:pt x="0" y="1368"/>
                    <a:pt x="34" y="1502"/>
                    <a:pt x="67" y="1602"/>
                  </a:cubicBezTo>
                  <a:cubicBezTo>
                    <a:pt x="100" y="1702"/>
                    <a:pt x="200" y="1735"/>
                    <a:pt x="300" y="1769"/>
                  </a:cubicBezTo>
                  <a:cubicBezTo>
                    <a:pt x="327" y="1778"/>
                    <a:pt x="354" y="1782"/>
                    <a:pt x="381" y="1782"/>
                  </a:cubicBezTo>
                  <a:cubicBezTo>
                    <a:pt x="454" y="1782"/>
                    <a:pt x="527" y="1751"/>
                    <a:pt x="601" y="1702"/>
                  </a:cubicBezTo>
                  <a:cubicBezTo>
                    <a:pt x="701" y="1635"/>
                    <a:pt x="801" y="1535"/>
                    <a:pt x="901" y="1435"/>
                  </a:cubicBezTo>
                  <a:cubicBezTo>
                    <a:pt x="968" y="1302"/>
                    <a:pt x="1068" y="1168"/>
                    <a:pt x="1101" y="1001"/>
                  </a:cubicBezTo>
                  <a:cubicBezTo>
                    <a:pt x="1134" y="868"/>
                    <a:pt x="1168" y="735"/>
                    <a:pt x="1168" y="601"/>
                  </a:cubicBezTo>
                  <a:cubicBezTo>
                    <a:pt x="1168" y="468"/>
                    <a:pt x="1168" y="334"/>
                    <a:pt x="1101" y="201"/>
                  </a:cubicBezTo>
                  <a:cubicBezTo>
                    <a:pt x="1068" y="101"/>
                    <a:pt x="968" y="34"/>
                    <a:pt x="901"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81" name="Google Shape;881;p34"/>
            <p:cNvSpPr/>
            <p:nvPr/>
          </p:nvSpPr>
          <p:spPr>
            <a:xfrm>
              <a:off x="2934775" y="1416675"/>
              <a:ext cx="29200" cy="52975"/>
            </a:xfrm>
            <a:custGeom>
              <a:avLst/>
              <a:gdLst/>
              <a:ahLst/>
              <a:cxnLst/>
              <a:rect l="l" t="t" r="r" b="b"/>
              <a:pathLst>
                <a:path w="1168" h="2119" extrusionOk="0">
                  <a:moveTo>
                    <a:pt x="1001" y="0"/>
                  </a:moveTo>
                  <a:cubicBezTo>
                    <a:pt x="968" y="0"/>
                    <a:pt x="934" y="8"/>
                    <a:pt x="901" y="25"/>
                  </a:cubicBezTo>
                  <a:cubicBezTo>
                    <a:pt x="834" y="58"/>
                    <a:pt x="801" y="92"/>
                    <a:pt x="734" y="159"/>
                  </a:cubicBezTo>
                  <a:cubicBezTo>
                    <a:pt x="667" y="259"/>
                    <a:pt x="601" y="392"/>
                    <a:pt x="534" y="492"/>
                  </a:cubicBezTo>
                  <a:lnTo>
                    <a:pt x="534" y="292"/>
                  </a:lnTo>
                  <a:lnTo>
                    <a:pt x="200" y="492"/>
                  </a:lnTo>
                  <a:cubicBezTo>
                    <a:pt x="167" y="525"/>
                    <a:pt x="134" y="559"/>
                    <a:pt x="100" y="626"/>
                  </a:cubicBezTo>
                  <a:cubicBezTo>
                    <a:pt x="67" y="659"/>
                    <a:pt x="67" y="692"/>
                    <a:pt x="67" y="759"/>
                  </a:cubicBezTo>
                  <a:cubicBezTo>
                    <a:pt x="67" y="792"/>
                    <a:pt x="67" y="826"/>
                    <a:pt x="100" y="859"/>
                  </a:cubicBezTo>
                  <a:cubicBezTo>
                    <a:pt x="117" y="876"/>
                    <a:pt x="134" y="884"/>
                    <a:pt x="150" y="884"/>
                  </a:cubicBezTo>
                  <a:cubicBezTo>
                    <a:pt x="167" y="884"/>
                    <a:pt x="184" y="876"/>
                    <a:pt x="200" y="859"/>
                  </a:cubicBezTo>
                  <a:lnTo>
                    <a:pt x="300" y="826"/>
                  </a:lnTo>
                  <a:lnTo>
                    <a:pt x="300" y="1660"/>
                  </a:lnTo>
                  <a:lnTo>
                    <a:pt x="167" y="1726"/>
                  </a:lnTo>
                  <a:cubicBezTo>
                    <a:pt x="100" y="1760"/>
                    <a:pt x="67" y="1793"/>
                    <a:pt x="34" y="1826"/>
                  </a:cubicBezTo>
                  <a:cubicBezTo>
                    <a:pt x="0" y="1893"/>
                    <a:pt x="0" y="1926"/>
                    <a:pt x="0" y="1993"/>
                  </a:cubicBezTo>
                  <a:cubicBezTo>
                    <a:pt x="0" y="2027"/>
                    <a:pt x="0" y="2060"/>
                    <a:pt x="34" y="2093"/>
                  </a:cubicBezTo>
                  <a:cubicBezTo>
                    <a:pt x="50" y="2110"/>
                    <a:pt x="67" y="2118"/>
                    <a:pt x="88" y="2118"/>
                  </a:cubicBezTo>
                  <a:cubicBezTo>
                    <a:pt x="109" y="2118"/>
                    <a:pt x="134" y="2110"/>
                    <a:pt x="167" y="2093"/>
                  </a:cubicBezTo>
                  <a:lnTo>
                    <a:pt x="834" y="1693"/>
                  </a:lnTo>
                  <a:cubicBezTo>
                    <a:pt x="901" y="1660"/>
                    <a:pt x="934" y="1626"/>
                    <a:pt x="968" y="1593"/>
                  </a:cubicBezTo>
                  <a:cubicBezTo>
                    <a:pt x="968" y="1526"/>
                    <a:pt x="1001" y="1493"/>
                    <a:pt x="1001" y="1426"/>
                  </a:cubicBezTo>
                  <a:cubicBezTo>
                    <a:pt x="1001" y="1393"/>
                    <a:pt x="968" y="1359"/>
                    <a:pt x="968" y="1326"/>
                  </a:cubicBezTo>
                  <a:cubicBezTo>
                    <a:pt x="951" y="1309"/>
                    <a:pt x="934" y="1301"/>
                    <a:pt x="913" y="1301"/>
                  </a:cubicBezTo>
                  <a:cubicBezTo>
                    <a:pt x="892" y="1301"/>
                    <a:pt x="867" y="1309"/>
                    <a:pt x="834" y="1326"/>
                  </a:cubicBezTo>
                  <a:lnTo>
                    <a:pt x="501" y="1526"/>
                  </a:lnTo>
                  <a:lnTo>
                    <a:pt x="501" y="992"/>
                  </a:lnTo>
                  <a:cubicBezTo>
                    <a:pt x="601" y="826"/>
                    <a:pt x="701" y="659"/>
                    <a:pt x="767" y="559"/>
                  </a:cubicBezTo>
                  <a:cubicBezTo>
                    <a:pt x="801" y="492"/>
                    <a:pt x="834" y="459"/>
                    <a:pt x="901" y="392"/>
                  </a:cubicBezTo>
                  <a:cubicBezTo>
                    <a:pt x="917" y="375"/>
                    <a:pt x="926" y="367"/>
                    <a:pt x="934" y="367"/>
                  </a:cubicBezTo>
                  <a:cubicBezTo>
                    <a:pt x="943" y="367"/>
                    <a:pt x="951" y="375"/>
                    <a:pt x="968" y="392"/>
                  </a:cubicBezTo>
                  <a:cubicBezTo>
                    <a:pt x="984" y="409"/>
                    <a:pt x="1001" y="417"/>
                    <a:pt x="1018" y="417"/>
                  </a:cubicBezTo>
                  <a:cubicBezTo>
                    <a:pt x="1034" y="417"/>
                    <a:pt x="1051" y="409"/>
                    <a:pt x="1068" y="392"/>
                  </a:cubicBezTo>
                  <a:cubicBezTo>
                    <a:pt x="1101" y="392"/>
                    <a:pt x="1134" y="325"/>
                    <a:pt x="1134" y="292"/>
                  </a:cubicBezTo>
                  <a:cubicBezTo>
                    <a:pt x="1168" y="259"/>
                    <a:pt x="1168" y="192"/>
                    <a:pt x="1168" y="159"/>
                  </a:cubicBezTo>
                  <a:cubicBezTo>
                    <a:pt x="1168" y="92"/>
                    <a:pt x="1168" y="58"/>
                    <a:pt x="1101" y="25"/>
                  </a:cubicBezTo>
                  <a:cubicBezTo>
                    <a:pt x="1068" y="8"/>
                    <a:pt x="1034" y="0"/>
                    <a:pt x="1001"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82" name="Google Shape;882;p34"/>
            <p:cNvSpPr/>
            <p:nvPr/>
          </p:nvSpPr>
          <p:spPr>
            <a:xfrm>
              <a:off x="2968125" y="1394975"/>
              <a:ext cx="31725" cy="68000"/>
            </a:xfrm>
            <a:custGeom>
              <a:avLst/>
              <a:gdLst/>
              <a:ahLst/>
              <a:cxnLst/>
              <a:rect l="l" t="t" r="r" b="b"/>
              <a:pathLst>
                <a:path w="1269" h="2720" extrusionOk="0">
                  <a:moveTo>
                    <a:pt x="655" y="643"/>
                  </a:moveTo>
                  <a:cubicBezTo>
                    <a:pt x="693" y="643"/>
                    <a:pt x="734" y="660"/>
                    <a:pt x="768" y="693"/>
                  </a:cubicBezTo>
                  <a:cubicBezTo>
                    <a:pt x="834" y="760"/>
                    <a:pt x="868" y="860"/>
                    <a:pt x="868" y="960"/>
                  </a:cubicBezTo>
                  <a:cubicBezTo>
                    <a:pt x="868" y="1093"/>
                    <a:pt x="834" y="1227"/>
                    <a:pt x="768" y="1360"/>
                  </a:cubicBezTo>
                  <a:cubicBezTo>
                    <a:pt x="734" y="1460"/>
                    <a:pt x="634" y="1560"/>
                    <a:pt x="568" y="1627"/>
                  </a:cubicBezTo>
                  <a:cubicBezTo>
                    <a:pt x="534" y="1644"/>
                    <a:pt x="492" y="1652"/>
                    <a:pt x="451" y="1652"/>
                  </a:cubicBezTo>
                  <a:cubicBezTo>
                    <a:pt x="409" y="1652"/>
                    <a:pt x="367" y="1644"/>
                    <a:pt x="334" y="1627"/>
                  </a:cubicBezTo>
                  <a:cubicBezTo>
                    <a:pt x="267" y="1527"/>
                    <a:pt x="234" y="1427"/>
                    <a:pt x="234" y="1327"/>
                  </a:cubicBezTo>
                  <a:cubicBezTo>
                    <a:pt x="234" y="1193"/>
                    <a:pt x="267" y="1060"/>
                    <a:pt x="334" y="960"/>
                  </a:cubicBezTo>
                  <a:cubicBezTo>
                    <a:pt x="367" y="826"/>
                    <a:pt x="434" y="726"/>
                    <a:pt x="568" y="693"/>
                  </a:cubicBezTo>
                  <a:cubicBezTo>
                    <a:pt x="584" y="660"/>
                    <a:pt x="618" y="643"/>
                    <a:pt x="655" y="643"/>
                  </a:cubicBezTo>
                  <a:close/>
                  <a:moveTo>
                    <a:pt x="1197" y="1"/>
                  </a:moveTo>
                  <a:cubicBezTo>
                    <a:pt x="1176" y="1"/>
                    <a:pt x="1151" y="9"/>
                    <a:pt x="1135" y="26"/>
                  </a:cubicBezTo>
                  <a:lnTo>
                    <a:pt x="868" y="193"/>
                  </a:lnTo>
                  <a:lnTo>
                    <a:pt x="868" y="293"/>
                  </a:lnTo>
                  <a:cubicBezTo>
                    <a:pt x="834" y="259"/>
                    <a:pt x="768" y="226"/>
                    <a:pt x="701" y="226"/>
                  </a:cubicBezTo>
                  <a:cubicBezTo>
                    <a:pt x="668" y="226"/>
                    <a:pt x="601" y="259"/>
                    <a:pt x="534" y="293"/>
                  </a:cubicBezTo>
                  <a:cubicBezTo>
                    <a:pt x="367" y="393"/>
                    <a:pt x="234" y="560"/>
                    <a:pt x="167" y="760"/>
                  </a:cubicBezTo>
                  <a:cubicBezTo>
                    <a:pt x="67" y="960"/>
                    <a:pt x="0" y="1193"/>
                    <a:pt x="0" y="1427"/>
                  </a:cubicBezTo>
                  <a:cubicBezTo>
                    <a:pt x="0" y="1594"/>
                    <a:pt x="34" y="1794"/>
                    <a:pt x="167" y="1927"/>
                  </a:cubicBezTo>
                  <a:cubicBezTo>
                    <a:pt x="217" y="1977"/>
                    <a:pt x="284" y="2002"/>
                    <a:pt x="351" y="2002"/>
                  </a:cubicBezTo>
                  <a:cubicBezTo>
                    <a:pt x="417" y="2002"/>
                    <a:pt x="484" y="1977"/>
                    <a:pt x="534" y="1927"/>
                  </a:cubicBezTo>
                  <a:cubicBezTo>
                    <a:pt x="601" y="1894"/>
                    <a:pt x="668" y="1827"/>
                    <a:pt x="701" y="1794"/>
                  </a:cubicBezTo>
                  <a:cubicBezTo>
                    <a:pt x="768" y="1727"/>
                    <a:pt x="801" y="1660"/>
                    <a:pt x="868" y="1594"/>
                  </a:cubicBezTo>
                  <a:lnTo>
                    <a:pt x="868" y="1760"/>
                  </a:lnTo>
                  <a:cubicBezTo>
                    <a:pt x="868" y="1860"/>
                    <a:pt x="834" y="1927"/>
                    <a:pt x="801" y="2027"/>
                  </a:cubicBezTo>
                  <a:cubicBezTo>
                    <a:pt x="768" y="2094"/>
                    <a:pt x="701" y="2161"/>
                    <a:pt x="634" y="2194"/>
                  </a:cubicBezTo>
                  <a:lnTo>
                    <a:pt x="401" y="2327"/>
                  </a:lnTo>
                  <a:cubicBezTo>
                    <a:pt x="334" y="2361"/>
                    <a:pt x="301" y="2394"/>
                    <a:pt x="267" y="2461"/>
                  </a:cubicBezTo>
                  <a:cubicBezTo>
                    <a:pt x="267" y="2494"/>
                    <a:pt x="234" y="2561"/>
                    <a:pt x="234" y="2594"/>
                  </a:cubicBezTo>
                  <a:cubicBezTo>
                    <a:pt x="234" y="2628"/>
                    <a:pt x="234" y="2661"/>
                    <a:pt x="267" y="2694"/>
                  </a:cubicBezTo>
                  <a:cubicBezTo>
                    <a:pt x="284" y="2711"/>
                    <a:pt x="301" y="2719"/>
                    <a:pt x="322" y="2719"/>
                  </a:cubicBezTo>
                  <a:cubicBezTo>
                    <a:pt x="342" y="2719"/>
                    <a:pt x="367" y="2711"/>
                    <a:pt x="401" y="2694"/>
                  </a:cubicBezTo>
                  <a:lnTo>
                    <a:pt x="634" y="2561"/>
                  </a:lnTo>
                  <a:cubicBezTo>
                    <a:pt x="734" y="2494"/>
                    <a:pt x="834" y="2428"/>
                    <a:pt x="868" y="2327"/>
                  </a:cubicBezTo>
                  <a:cubicBezTo>
                    <a:pt x="934" y="2227"/>
                    <a:pt x="1001" y="2127"/>
                    <a:pt x="1035" y="1994"/>
                  </a:cubicBezTo>
                  <a:cubicBezTo>
                    <a:pt x="1068" y="1894"/>
                    <a:pt x="1101" y="1760"/>
                    <a:pt x="1101" y="1660"/>
                  </a:cubicBezTo>
                  <a:lnTo>
                    <a:pt x="1101" y="393"/>
                  </a:lnTo>
                  <a:lnTo>
                    <a:pt x="1135" y="393"/>
                  </a:lnTo>
                  <a:cubicBezTo>
                    <a:pt x="1168" y="359"/>
                    <a:pt x="1201" y="326"/>
                    <a:pt x="1235" y="293"/>
                  </a:cubicBezTo>
                  <a:cubicBezTo>
                    <a:pt x="1268" y="226"/>
                    <a:pt x="1268" y="193"/>
                    <a:pt x="1268" y="126"/>
                  </a:cubicBezTo>
                  <a:cubicBezTo>
                    <a:pt x="1268" y="93"/>
                    <a:pt x="1268" y="59"/>
                    <a:pt x="1235" y="26"/>
                  </a:cubicBezTo>
                  <a:cubicBezTo>
                    <a:pt x="1235" y="9"/>
                    <a:pt x="1218" y="1"/>
                    <a:pt x="1197"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83" name="Google Shape;883;p34"/>
            <p:cNvSpPr/>
            <p:nvPr/>
          </p:nvSpPr>
          <p:spPr>
            <a:xfrm>
              <a:off x="3005650" y="1354750"/>
              <a:ext cx="25050" cy="83200"/>
            </a:xfrm>
            <a:custGeom>
              <a:avLst/>
              <a:gdLst/>
              <a:ahLst/>
              <a:cxnLst/>
              <a:rect l="l" t="t" r="r" b="b"/>
              <a:pathLst>
                <a:path w="1002" h="3328" extrusionOk="0">
                  <a:moveTo>
                    <a:pt x="868" y="0"/>
                  </a:moveTo>
                  <a:cubicBezTo>
                    <a:pt x="834" y="34"/>
                    <a:pt x="834" y="67"/>
                    <a:pt x="801" y="100"/>
                  </a:cubicBezTo>
                  <a:cubicBezTo>
                    <a:pt x="768" y="134"/>
                    <a:pt x="768" y="167"/>
                    <a:pt x="768" y="234"/>
                  </a:cubicBezTo>
                  <a:lnTo>
                    <a:pt x="34" y="3069"/>
                  </a:lnTo>
                  <a:cubicBezTo>
                    <a:pt x="1" y="3103"/>
                    <a:pt x="1" y="3169"/>
                    <a:pt x="1" y="3203"/>
                  </a:cubicBezTo>
                  <a:cubicBezTo>
                    <a:pt x="1" y="3236"/>
                    <a:pt x="1" y="3269"/>
                    <a:pt x="34" y="3303"/>
                  </a:cubicBezTo>
                  <a:cubicBezTo>
                    <a:pt x="51" y="3319"/>
                    <a:pt x="67" y="3328"/>
                    <a:pt x="80" y="3328"/>
                  </a:cubicBezTo>
                  <a:cubicBezTo>
                    <a:pt x="92" y="3328"/>
                    <a:pt x="101" y="3319"/>
                    <a:pt x="101" y="3303"/>
                  </a:cubicBezTo>
                  <a:cubicBezTo>
                    <a:pt x="134" y="3303"/>
                    <a:pt x="167" y="3269"/>
                    <a:pt x="201" y="3236"/>
                  </a:cubicBezTo>
                  <a:cubicBezTo>
                    <a:pt x="201" y="3169"/>
                    <a:pt x="234" y="3136"/>
                    <a:pt x="234" y="3103"/>
                  </a:cubicBezTo>
                  <a:lnTo>
                    <a:pt x="968" y="267"/>
                  </a:lnTo>
                  <a:cubicBezTo>
                    <a:pt x="968" y="200"/>
                    <a:pt x="968" y="167"/>
                    <a:pt x="1001" y="100"/>
                  </a:cubicBezTo>
                  <a:cubicBezTo>
                    <a:pt x="1001" y="67"/>
                    <a:pt x="968" y="34"/>
                    <a:pt x="9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84" name="Google Shape;884;p34"/>
            <p:cNvSpPr/>
            <p:nvPr/>
          </p:nvSpPr>
          <p:spPr>
            <a:xfrm>
              <a:off x="3039000" y="1358925"/>
              <a:ext cx="26725" cy="49225"/>
            </a:xfrm>
            <a:custGeom>
              <a:avLst/>
              <a:gdLst/>
              <a:ahLst/>
              <a:cxnLst/>
              <a:rect l="l" t="t" r="r" b="b"/>
              <a:pathLst>
                <a:path w="1069" h="1969" extrusionOk="0">
                  <a:moveTo>
                    <a:pt x="901" y="0"/>
                  </a:moveTo>
                  <a:cubicBezTo>
                    <a:pt x="868" y="0"/>
                    <a:pt x="868" y="0"/>
                    <a:pt x="868" y="33"/>
                  </a:cubicBezTo>
                  <a:cubicBezTo>
                    <a:pt x="835" y="33"/>
                    <a:pt x="835" y="67"/>
                    <a:pt x="801" y="100"/>
                  </a:cubicBezTo>
                  <a:cubicBezTo>
                    <a:pt x="785" y="83"/>
                    <a:pt x="768" y="75"/>
                    <a:pt x="747" y="75"/>
                  </a:cubicBezTo>
                  <a:cubicBezTo>
                    <a:pt x="726" y="75"/>
                    <a:pt x="701" y="83"/>
                    <a:pt x="668" y="100"/>
                  </a:cubicBezTo>
                  <a:cubicBezTo>
                    <a:pt x="635" y="100"/>
                    <a:pt x="568" y="134"/>
                    <a:pt x="535" y="134"/>
                  </a:cubicBezTo>
                  <a:cubicBezTo>
                    <a:pt x="368" y="234"/>
                    <a:pt x="234" y="367"/>
                    <a:pt x="168" y="534"/>
                  </a:cubicBezTo>
                  <a:cubicBezTo>
                    <a:pt x="101" y="634"/>
                    <a:pt x="68" y="767"/>
                    <a:pt x="68" y="901"/>
                  </a:cubicBezTo>
                  <a:cubicBezTo>
                    <a:pt x="34" y="1001"/>
                    <a:pt x="68" y="1101"/>
                    <a:pt x="134" y="1168"/>
                  </a:cubicBezTo>
                  <a:cubicBezTo>
                    <a:pt x="159" y="1180"/>
                    <a:pt x="192" y="1188"/>
                    <a:pt x="233" y="1188"/>
                  </a:cubicBezTo>
                  <a:cubicBezTo>
                    <a:pt x="303" y="1188"/>
                    <a:pt x="395" y="1164"/>
                    <a:pt x="501" y="1101"/>
                  </a:cubicBezTo>
                  <a:cubicBezTo>
                    <a:pt x="601" y="1068"/>
                    <a:pt x="668" y="1034"/>
                    <a:pt x="768" y="1034"/>
                  </a:cubicBezTo>
                  <a:cubicBezTo>
                    <a:pt x="801" y="1068"/>
                    <a:pt x="835" y="1101"/>
                    <a:pt x="801" y="1134"/>
                  </a:cubicBezTo>
                  <a:cubicBezTo>
                    <a:pt x="801" y="1168"/>
                    <a:pt x="801" y="1201"/>
                    <a:pt x="768" y="1234"/>
                  </a:cubicBezTo>
                  <a:cubicBezTo>
                    <a:pt x="701" y="1301"/>
                    <a:pt x="635" y="1401"/>
                    <a:pt x="535" y="1434"/>
                  </a:cubicBezTo>
                  <a:cubicBezTo>
                    <a:pt x="468" y="1468"/>
                    <a:pt x="434" y="1501"/>
                    <a:pt x="368" y="1501"/>
                  </a:cubicBezTo>
                  <a:cubicBezTo>
                    <a:pt x="301" y="1501"/>
                    <a:pt x="268" y="1501"/>
                    <a:pt x="234" y="1468"/>
                  </a:cubicBezTo>
                  <a:cubicBezTo>
                    <a:pt x="234" y="1434"/>
                    <a:pt x="201" y="1368"/>
                    <a:pt x="201" y="1368"/>
                  </a:cubicBezTo>
                  <a:lnTo>
                    <a:pt x="134" y="1368"/>
                  </a:lnTo>
                  <a:cubicBezTo>
                    <a:pt x="101" y="1401"/>
                    <a:pt x="68" y="1434"/>
                    <a:pt x="34" y="1468"/>
                  </a:cubicBezTo>
                  <a:cubicBezTo>
                    <a:pt x="34" y="1535"/>
                    <a:pt x="1" y="1601"/>
                    <a:pt x="1" y="1668"/>
                  </a:cubicBezTo>
                  <a:lnTo>
                    <a:pt x="1" y="1801"/>
                  </a:lnTo>
                  <a:cubicBezTo>
                    <a:pt x="1" y="1835"/>
                    <a:pt x="1" y="1901"/>
                    <a:pt x="34" y="1968"/>
                  </a:cubicBezTo>
                  <a:lnTo>
                    <a:pt x="134" y="1968"/>
                  </a:lnTo>
                  <a:cubicBezTo>
                    <a:pt x="134" y="1935"/>
                    <a:pt x="168" y="1935"/>
                    <a:pt x="168" y="1935"/>
                  </a:cubicBezTo>
                  <a:cubicBezTo>
                    <a:pt x="168" y="1901"/>
                    <a:pt x="201" y="1868"/>
                    <a:pt x="201" y="1868"/>
                  </a:cubicBezTo>
                  <a:lnTo>
                    <a:pt x="368" y="1868"/>
                  </a:lnTo>
                  <a:cubicBezTo>
                    <a:pt x="434" y="1835"/>
                    <a:pt x="468" y="1835"/>
                    <a:pt x="535" y="1801"/>
                  </a:cubicBezTo>
                  <a:cubicBezTo>
                    <a:pt x="701" y="1701"/>
                    <a:pt x="868" y="1535"/>
                    <a:pt x="968" y="1368"/>
                  </a:cubicBezTo>
                  <a:cubicBezTo>
                    <a:pt x="1035" y="1268"/>
                    <a:pt x="1068" y="1134"/>
                    <a:pt x="1068" y="1001"/>
                  </a:cubicBezTo>
                  <a:cubicBezTo>
                    <a:pt x="1068" y="901"/>
                    <a:pt x="1035" y="834"/>
                    <a:pt x="1002" y="767"/>
                  </a:cubicBezTo>
                  <a:cubicBezTo>
                    <a:pt x="977" y="718"/>
                    <a:pt x="935" y="688"/>
                    <a:pt x="888" y="688"/>
                  </a:cubicBezTo>
                  <a:cubicBezTo>
                    <a:pt x="870" y="688"/>
                    <a:pt x="853" y="692"/>
                    <a:pt x="835" y="701"/>
                  </a:cubicBezTo>
                  <a:cubicBezTo>
                    <a:pt x="701" y="701"/>
                    <a:pt x="601" y="734"/>
                    <a:pt x="501" y="767"/>
                  </a:cubicBezTo>
                  <a:cubicBezTo>
                    <a:pt x="468" y="801"/>
                    <a:pt x="401" y="801"/>
                    <a:pt x="334" y="801"/>
                  </a:cubicBezTo>
                  <a:cubicBezTo>
                    <a:pt x="301" y="801"/>
                    <a:pt x="301" y="801"/>
                    <a:pt x="301" y="767"/>
                  </a:cubicBezTo>
                  <a:cubicBezTo>
                    <a:pt x="301" y="734"/>
                    <a:pt x="301" y="701"/>
                    <a:pt x="334" y="667"/>
                  </a:cubicBezTo>
                  <a:cubicBezTo>
                    <a:pt x="401" y="601"/>
                    <a:pt x="468" y="534"/>
                    <a:pt x="535" y="500"/>
                  </a:cubicBezTo>
                  <a:cubicBezTo>
                    <a:pt x="568" y="467"/>
                    <a:pt x="635" y="434"/>
                    <a:pt x="668" y="434"/>
                  </a:cubicBezTo>
                  <a:lnTo>
                    <a:pt x="801" y="434"/>
                  </a:lnTo>
                  <a:cubicBezTo>
                    <a:pt x="768" y="467"/>
                    <a:pt x="801" y="500"/>
                    <a:pt x="835" y="534"/>
                  </a:cubicBezTo>
                  <a:cubicBezTo>
                    <a:pt x="835" y="550"/>
                    <a:pt x="843" y="559"/>
                    <a:pt x="856" y="559"/>
                  </a:cubicBezTo>
                  <a:cubicBezTo>
                    <a:pt x="868" y="559"/>
                    <a:pt x="885" y="550"/>
                    <a:pt x="901" y="534"/>
                  </a:cubicBezTo>
                  <a:cubicBezTo>
                    <a:pt x="935" y="500"/>
                    <a:pt x="968" y="467"/>
                    <a:pt x="1002" y="400"/>
                  </a:cubicBezTo>
                  <a:cubicBezTo>
                    <a:pt x="1002" y="334"/>
                    <a:pt x="1002" y="300"/>
                    <a:pt x="1002" y="234"/>
                  </a:cubicBezTo>
                  <a:lnTo>
                    <a:pt x="1002" y="167"/>
                  </a:lnTo>
                  <a:cubicBezTo>
                    <a:pt x="1002" y="100"/>
                    <a:pt x="1002" y="33"/>
                    <a:pt x="9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85" name="Google Shape;885;p34"/>
            <p:cNvSpPr/>
            <p:nvPr/>
          </p:nvSpPr>
          <p:spPr>
            <a:xfrm>
              <a:off x="3073200" y="1336600"/>
              <a:ext cx="29200" cy="48225"/>
            </a:xfrm>
            <a:custGeom>
              <a:avLst/>
              <a:gdLst/>
              <a:ahLst/>
              <a:cxnLst/>
              <a:rect l="l" t="t" r="r" b="b"/>
              <a:pathLst>
                <a:path w="1168" h="1929" extrusionOk="0">
                  <a:moveTo>
                    <a:pt x="1022" y="1"/>
                  </a:moveTo>
                  <a:cubicBezTo>
                    <a:pt x="1010" y="1"/>
                    <a:pt x="1001" y="9"/>
                    <a:pt x="1001" y="26"/>
                  </a:cubicBezTo>
                  <a:cubicBezTo>
                    <a:pt x="968" y="59"/>
                    <a:pt x="934" y="93"/>
                    <a:pt x="901" y="126"/>
                  </a:cubicBezTo>
                  <a:lnTo>
                    <a:pt x="734" y="126"/>
                  </a:lnTo>
                  <a:cubicBezTo>
                    <a:pt x="701" y="126"/>
                    <a:pt x="634" y="159"/>
                    <a:pt x="568" y="193"/>
                  </a:cubicBezTo>
                  <a:cubicBezTo>
                    <a:pt x="401" y="293"/>
                    <a:pt x="234" y="493"/>
                    <a:pt x="167" y="693"/>
                  </a:cubicBezTo>
                  <a:cubicBezTo>
                    <a:pt x="34" y="893"/>
                    <a:pt x="0" y="1160"/>
                    <a:pt x="0" y="1393"/>
                  </a:cubicBezTo>
                  <a:cubicBezTo>
                    <a:pt x="0" y="1660"/>
                    <a:pt x="101" y="1827"/>
                    <a:pt x="201" y="1894"/>
                  </a:cubicBezTo>
                  <a:cubicBezTo>
                    <a:pt x="236" y="1917"/>
                    <a:pt x="276" y="1929"/>
                    <a:pt x="320" y="1929"/>
                  </a:cubicBezTo>
                  <a:cubicBezTo>
                    <a:pt x="399" y="1929"/>
                    <a:pt x="493" y="1892"/>
                    <a:pt x="601" y="1827"/>
                  </a:cubicBezTo>
                  <a:cubicBezTo>
                    <a:pt x="801" y="1727"/>
                    <a:pt x="934" y="1594"/>
                    <a:pt x="1068" y="1427"/>
                  </a:cubicBezTo>
                  <a:cubicBezTo>
                    <a:pt x="1101" y="1327"/>
                    <a:pt x="1135" y="1227"/>
                    <a:pt x="1168" y="1127"/>
                  </a:cubicBezTo>
                  <a:cubicBezTo>
                    <a:pt x="1168" y="1093"/>
                    <a:pt x="1135" y="1060"/>
                    <a:pt x="1135" y="1027"/>
                  </a:cubicBezTo>
                  <a:cubicBezTo>
                    <a:pt x="1118" y="1010"/>
                    <a:pt x="1101" y="1002"/>
                    <a:pt x="1085" y="1002"/>
                  </a:cubicBezTo>
                  <a:cubicBezTo>
                    <a:pt x="1068" y="1002"/>
                    <a:pt x="1051" y="1010"/>
                    <a:pt x="1035" y="1027"/>
                  </a:cubicBezTo>
                  <a:cubicBezTo>
                    <a:pt x="1001" y="1060"/>
                    <a:pt x="968" y="1093"/>
                    <a:pt x="968" y="1127"/>
                  </a:cubicBezTo>
                  <a:cubicBezTo>
                    <a:pt x="934" y="1193"/>
                    <a:pt x="901" y="1227"/>
                    <a:pt x="868" y="1293"/>
                  </a:cubicBezTo>
                  <a:cubicBezTo>
                    <a:pt x="801" y="1360"/>
                    <a:pt x="701" y="1427"/>
                    <a:pt x="634" y="1460"/>
                  </a:cubicBezTo>
                  <a:cubicBezTo>
                    <a:pt x="512" y="1509"/>
                    <a:pt x="426" y="1540"/>
                    <a:pt x="375" y="1540"/>
                  </a:cubicBezTo>
                  <a:cubicBezTo>
                    <a:pt x="357" y="1540"/>
                    <a:pt x="343" y="1536"/>
                    <a:pt x="334" y="1527"/>
                  </a:cubicBezTo>
                  <a:cubicBezTo>
                    <a:pt x="234" y="1460"/>
                    <a:pt x="201" y="1360"/>
                    <a:pt x="234" y="1260"/>
                  </a:cubicBezTo>
                  <a:cubicBezTo>
                    <a:pt x="234" y="1127"/>
                    <a:pt x="267" y="960"/>
                    <a:pt x="334" y="826"/>
                  </a:cubicBezTo>
                  <a:cubicBezTo>
                    <a:pt x="367" y="726"/>
                    <a:pt x="467" y="626"/>
                    <a:pt x="568" y="560"/>
                  </a:cubicBezTo>
                  <a:cubicBezTo>
                    <a:pt x="634" y="493"/>
                    <a:pt x="734" y="493"/>
                    <a:pt x="801" y="493"/>
                  </a:cubicBezTo>
                  <a:cubicBezTo>
                    <a:pt x="834" y="493"/>
                    <a:pt x="868" y="560"/>
                    <a:pt x="868" y="593"/>
                  </a:cubicBezTo>
                  <a:cubicBezTo>
                    <a:pt x="868" y="660"/>
                    <a:pt x="901" y="693"/>
                    <a:pt x="901" y="693"/>
                  </a:cubicBezTo>
                  <a:cubicBezTo>
                    <a:pt x="918" y="710"/>
                    <a:pt x="934" y="718"/>
                    <a:pt x="951" y="718"/>
                  </a:cubicBezTo>
                  <a:cubicBezTo>
                    <a:pt x="968" y="718"/>
                    <a:pt x="984" y="710"/>
                    <a:pt x="1001" y="693"/>
                  </a:cubicBezTo>
                  <a:cubicBezTo>
                    <a:pt x="1035" y="693"/>
                    <a:pt x="1068" y="660"/>
                    <a:pt x="1068" y="593"/>
                  </a:cubicBezTo>
                  <a:cubicBezTo>
                    <a:pt x="1101" y="526"/>
                    <a:pt x="1101" y="459"/>
                    <a:pt x="1101" y="393"/>
                  </a:cubicBezTo>
                  <a:lnTo>
                    <a:pt x="1101" y="193"/>
                  </a:lnTo>
                  <a:cubicBezTo>
                    <a:pt x="1101" y="126"/>
                    <a:pt x="1101" y="59"/>
                    <a:pt x="1068" y="26"/>
                  </a:cubicBezTo>
                  <a:cubicBezTo>
                    <a:pt x="1051" y="9"/>
                    <a:pt x="1035" y="1"/>
                    <a:pt x="1022"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86" name="Google Shape;886;p34"/>
            <p:cNvSpPr/>
            <p:nvPr/>
          </p:nvSpPr>
          <p:spPr>
            <a:xfrm>
              <a:off x="3104900" y="1310550"/>
              <a:ext cx="32525" cy="58200"/>
            </a:xfrm>
            <a:custGeom>
              <a:avLst/>
              <a:gdLst/>
              <a:ahLst/>
              <a:cxnLst/>
              <a:rect l="l" t="t" r="r" b="b"/>
              <a:pathLst>
                <a:path w="1301" h="2328" extrusionOk="0">
                  <a:moveTo>
                    <a:pt x="434" y="0"/>
                  </a:moveTo>
                  <a:lnTo>
                    <a:pt x="167" y="134"/>
                  </a:lnTo>
                  <a:cubicBezTo>
                    <a:pt x="133" y="167"/>
                    <a:pt x="67" y="201"/>
                    <a:pt x="33" y="234"/>
                  </a:cubicBezTo>
                  <a:cubicBezTo>
                    <a:pt x="33" y="301"/>
                    <a:pt x="33" y="334"/>
                    <a:pt x="0" y="401"/>
                  </a:cubicBezTo>
                  <a:cubicBezTo>
                    <a:pt x="0" y="434"/>
                    <a:pt x="33" y="467"/>
                    <a:pt x="33" y="501"/>
                  </a:cubicBezTo>
                  <a:cubicBezTo>
                    <a:pt x="50" y="517"/>
                    <a:pt x="67" y="526"/>
                    <a:pt x="88" y="526"/>
                  </a:cubicBezTo>
                  <a:cubicBezTo>
                    <a:pt x="108" y="526"/>
                    <a:pt x="133" y="517"/>
                    <a:pt x="167" y="501"/>
                  </a:cubicBezTo>
                  <a:lnTo>
                    <a:pt x="200" y="467"/>
                  </a:lnTo>
                  <a:lnTo>
                    <a:pt x="200" y="1935"/>
                  </a:lnTo>
                  <a:cubicBezTo>
                    <a:pt x="167" y="1935"/>
                    <a:pt x="133" y="1968"/>
                    <a:pt x="100" y="2002"/>
                  </a:cubicBezTo>
                  <a:cubicBezTo>
                    <a:pt x="67" y="2069"/>
                    <a:pt x="33" y="2135"/>
                    <a:pt x="33" y="2202"/>
                  </a:cubicBezTo>
                  <a:cubicBezTo>
                    <a:pt x="33" y="2235"/>
                    <a:pt x="33" y="2269"/>
                    <a:pt x="67" y="2302"/>
                  </a:cubicBezTo>
                  <a:cubicBezTo>
                    <a:pt x="83" y="2319"/>
                    <a:pt x="100" y="2327"/>
                    <a:pt x="121" y="2327"/>
                  </a:cubicBezTo>
                  <a:cubicBezTo>
                    <a:pt x="142" y="2327"/>
                    <a:pt x="167" y="2319"/>
                    <a:pt x="200" y="2302"/>
                  </a:cubicBezTo>
                  <a:lnTo>
                    <a:pt x="434" y="2169"/>
                  </a:lnTo>
                  <a:cubicBezTo>
                    <a:pt x="500" y="2135"/>
                    <a:pt x="534" y="2102"/>
                    <a:pt x="567" y="2035"/>
                  </a:cubicBezTo>
                  <a:cubicBezTo>
                    <a:pt x="600" y="2002"/>
                    <a:pt x="600" y="1935"/>
                    <a:pt x="600" y="1902"/>
                  </a:cubicBezTo>
                  <a:cubicBezTo>
                    <a:pt x="600" y="1835"/>
                    <a:pt x="600" y="1768"/>
                    <a:pt x="534" y="1768"/>
                  </a:cubicBezTo>
                  <a:cubicBezTo>
                    <a:pt x="500" y="1768"/>
                    <a:pt x="467" y="1802"/>
                    <a:pt x="434" y="1802"/>
                  </a:cubicBezTo>
                  <a:lnTo>
                    <a:pt x="434" y="1168"/>
                  </a:lnTo>
                  <a:cubicBezTo>
                    <a:pt x="467" y="1068"/>
                    <a:pt x="534" y="968"/>
                    <a:pt x="600" y="868"/>
                  </a:cubicBezTo>
                  <a:cubicBezTo>
                    <a:pt x="634" y="834"/>
                    <a:pt x="667" y="801"/>
                    <a:pt x="734" y="768"/>
                  </a:cubicBezTo>
                  <a:cubicBezTo>
                    <a:pt x="767" y="751"/>
                    <a:pt x="792" y="743"/>
                    <a:pt x="813" y="743"/>
                  </a:cubicBezTo>
                  <a:cubicBezTo>
                    <a:pt x="834" y="743"/>
                    <a:pt x="851" y="751"/>
                    <a:pt x="867" y="768"/>
                  </a:cubicBezTo>
                  <a:cubicBezTo>
                    <a:pt x="901" y="768"/>
                    <a:pt x="901" y="834"/>
                    <a:pt x="901" y="934"/>
                  </a:cubicBezTo>
                  <a:lnTo>
                    <a:pt x="901" y="1568"/>
                  </a:lnTo>
                  <a:cubicBezTo>
                    <a:pt x="867" y="1568"/>
                    <a:pt x="834" y="1602"/>
                    <a:pt x="801" y="1635"/>
                  </a:cubicBezTo>
                  <a:cubicBezTo>
                    <a:pt x="767" y="1702"/>
                    <a:pt x="734" y="1768"/>
                    <a:pt x="734" y="1835"/>
                  </a:cubicBezTo>
                  <a:cubicBezTo>
                    <a:pt x="734" y="1868"/>
                    <a:pt x="767" y="1902"/>
                    <a:pt x="767" y="1935"/>
                  </a:cubicBezTo>
                  <a:cubicBezTo>
                    <a:pt x="784" y="1952"/>
                    <a:pt x="801" y="1960"/>
                    <a:pt x="821" y="1960"/>
                  </a:cubicBezTo>
                  <a:cubicBezTo>
                    <a:pt x="842" y="1960"/>
                    <a:pt x="867" y="1952"/>
                    <a:pt x="901" y="1935"/>
                  </a:cubicBezTo>
                  <a:lnTo>
                    <a:pt x="1168" y="1768"/>
                  </a:lnTo>
                  <a:cubicBezTo>
                    <a:pt x="1201" y="1735"/>
                    <a:pt x="1234" y="1702"/>
                    <a:pt x="1268" y="1668"/>
                  </a:cubicBezTo>
                  <a:cubicBezTo>
                    <a:pt x="1301" y="1602"/>
                    <a:pt x="1301" y="1568"/>
                    <a:pt x="1301" y="1535"/>
                  </a:cubicBezTo>
                  <a:cubicBezTo>
                    <a:pt x="1301" y="1435"/>
                    <a:pt x="1268" y="1401"/>
                    <a:pt x="1268" y="1401"/>
                  </a:cubicBezTo>
                  <a:cubicBezTo>
                    <a:pt x="1234" y="1401"/>
                    <a:pt x="1201" y="1401"/>
                    <a:pt x="1134" y="1435"/>
                  </a:cubicBezTo>
                  <a:lnTo>
                    <a:pt x="1134" y="768"/>
                  </a:lnTo>
                  <a:cubicBezTo>
                    <a:pt x="1134" y="668"/>
                    <a:pt x="1134" y="567"/>
                    <a:pt x="1101" y="501"/>
                  </a:cubicBezTo>
                  <a:cubicBezTo>
                    <a:pt x="1067" y="434"/>
                    <a:pt x="1001" y="401"/>
                    <a:pt x="934" y="367"/>
                  </a:cubicBezTo>
                  <a:cubicBezTo>
                    <a:pt x="867" y="367"/>
                    <a:pt x="767" y="401"/>
                    <a:pt x="734" y="434"/>
                  </a:cubicBezTo>
                  <a:cubicBezTo>
                    <a:pt x="667" y="467"/>
                    <a:pt x="634" y="501"/>
                    <a:pt x="567" y="567"/>
                  </a:cubicBezTo>
                  <a:cubicBezTo>
                    <a:pt x="534" y="601"/>
                    <a:pt x="467" y="668"/>
                    <a:pt x="434" y="734"/>
                  </a:cubicBezTo>
                  <a:lnTo>
                    <a:pt x="434"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87" name="Google Shape;887;p34"/>
            <p:cNvSpPr/>
            <p:nvPr/>
          </p:nvSpPr>
          <p:spPr>
            <a:xfrm>
              <a:off x="3140750" y="1300550"/>
              <a:ext cx="30050" cy="45250"/>
            </a:xfrm>
            <a:custGeom>
              <a:avLst/>
              <a:gdLst/>
              <a:ahLst/>
              <a:cxnLst/>
              <a:rect l="l" t="t" r="r" b="b"/>
              <a:pathLst>
                <a:path w="1202" h="1810" extrusionOk="0">
                  <a:moveTo>
                    <a:pt x="742" y="387"/>
                  </a:moveTo>
                  <a:cubicBezTo>
                    <a:pt x="762" y="387"/>
                    <a:pt x="781" y="391"/>
                    <a:pt x="801" y="400"/>
                  </a:cubicBezTo>
                  <a:cubicBezTo>
                    <a:pt x="868" y="400"/>
                    <a:pt x="934" y="467"/>
                    <a:pt x="934" y="534"/>
                  </a:cubicBezTo>
                  <a:lnTo>
                    <a:pt x="267" y="934"/>
                  </a:lnTo>
                  <a:cubicBezTo>
                    <a:pt x="301" y="801"/>
                    <a:pt x="367" y="701"/>
                    <a:pt x="401" y="634"/>
                  </a:cubicBezTo>
                  <a:cubicBezTo>
                    <a:pt x="467" y="534"/>
                    <a:pt x="534" y="467"/>
                    <a:pt x="601" y="434"/>
                  </a:cubicBezTo>
                  <a:cubicBezTo>
                    <a:pt x="648" y="410"/>
                    <a:pt x="695" y="387"/>
                    <a:pt x="742" y="387"/>
                  </a:cubicBezTo>
                  <a:close/>
                  <a:moveTo>
                    <a:pt x="868" y="0"/>
                  </a:moveTo>
                  <a:cubicBezTo>
                    <a:pt x="768" y="0"/>
                    <a:pt x="701" y="33"/>
                    <a:pt x="634" y="67"/>
                  </a:cubicBezTo>
                  <a:cubicBezTo>
                    <a:pt x="434" y="200"/>
                    <a:pt x="301" y="367"/>
                    <a:pt x="201" y="534"/>
                  </a:cubicBezTo>
                  <a:cubicBezTo>
                    <a:pt x="100" y="767"/>
                    <a:pt x="34" y="1001"/>
                    <a:pt x="34" y="1234"/>
                  </a:cubicBezTo>
                  <a:cubicBezTo>
                    <a:pt x="0" y="1434"/>
                    <a:pt x="67" y="1601"/>
                    <a:pt x="201" y="1735"/>
                  </a:cubicBezTo>
                  <a:cubicBezTo>
                    <a:pt x="234" y="1785"/>
                    <a:pt x="292" y="1810"/>
                    <a:pt x="363" y="1810"/>
                  </a:cubicBezTo>
                  <a:cubicBezTo>
                    <a:pt x="434" y="1810"/>
                    <a:pt x="517" y="1785"/>
                    <a:pt x="601" y="1735"/>
                  </a:cubicBezTo>
                  <a:cubicBezTo>
                    <a:pt x="734" y="1668"/>
                    <a:pt x="834" y="1568"/>
                    <a:pt x="934" y="1468"/>
                  </a:cubicBezTo>
                  <a:cubicBezTo>
                    <a:pt x="1034" y="1401"/>
                    <a:pt x="1101" y="1334"/>
                    <a:pt x="1168" y="1234"/>
                  </a:cubicBezTo>
                  <a:cubicBezTo>
                    <a:pt x="1168" y="1201"/>
                    <a:pt x="1168" y="1134"/>
                    <a:pt x="1201" y="1101"/>
                  </a:cubicBezTo>
                  <a:cubicBezTo>
                    <a:pt x="1201" y="1068"/>
                    <a:pt x="1168" y="1034"/>
                    <a:pt x="1168" y="1001"/>
                  </a:cubicBezTo>
                  <a:cubicBezTo>
                    <a:pt x="1151" y="984"/>
                    <a:pt x="1135" y="976"/>
                    <a:pt x="1118" y="976"/>
                  </a:cubicBezTo>
                  <a:cubicBezTo>
                    <a:pt x="1101" y="976"/>
                    <a:pt x="1084" y="984"/>
                    <a:pt x="1068" y="1001"/>
                  </a:cubicBezTo>
                  <a:cubicBezTo>
                    <a:pt x="1034" y="1034"/>
                    <a:pt x="1001" y="1068"/>
                    <a:pt x="968" y="1101"/>
                  </a:cubicBezTo>
                  <a:cubicBezTo>
                    <a:pt x="868" y="1201"/>
                    <a:pt x="734" y="1301"/>
                    <a:pt x="634" y="1368"/>
                  </a:cubicBezTo>
                  <a:cubicBezTo>
                    <a:pt x="567" y="1434"/>
                    <a:pt x="467" y="1434"/>
                    <a:pt x="367" y="1434"/>
                  </a:cubicBezTo>
                  <a:cubicBezTo>
                    <a:pt x="301" y="1401"/>
                    <a:pt x="267" y="1368"/>
                    <a:pt x="267" y="1301"/>
                  </a:cubicBezTo>
                  <a:lnTo>
                    <a:pt x="1201" y="734"/>
                  </a:lnTo>
                  <a:lnTo>
                    <a:pt x="1201" y="567"/>
                  </a:lnTo>
                  <a:cubicBezTo>
                    <a:pt x="1201" y="500"/>
                    <a:pt x="1201" y="400"/>
                    <a:pt x="1168" y="300"/>
                  </a:cubicBezTo>
                  <a:cubicBezTo>
                    <a:pt x="1135" y="200"/>
                    <a:pt x="1101" y="134"/>
                    <a:pt x="1034" y="67"/>
                  </a:cubicBezTo>
                  <a:cubicBezTo>
                    <a:pt x="1001" y="33"/>
                    <a:pt x="934" y="0"/>
                    <a:pt x="8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88" name="Google Shape;888;p34"/>
            <p:cNvSpPr/>
            <p:nvPr/>
          </p:nvSpPr>
          <p:spPr>
            <a:xfrm>
              <a:off x="3173275" y="1277600"/>
              <a:ext cx="35875" cy="53600"/>
            </a:xfrm>
            <a:custGeom>
              <a:avLst/>
              <a:gdLst/>
              <a:ahLst/>
              <a:cxnLst/>
              <a:rect l="l" t="t" r="r" b="b"/>
              <a:pathLst>
                <a:path w="1435" h="2144" extrusionOk="0">
                  <a:moveTo>
                    <a:pt x="1089" y="1"/>
                  </a:moveTo>
                  <a:cubicBezTo>
                    <a:pt x="1051" y="1"/>
                    <a:pt x="1018" y="17"/>
                    <a:pt x="1001" y="51"/>
                  </a:cubicBezTo>
                  <a:cubicBezTo>
                    <a:pt x="934" y="84"/>
                    <a:pt x="901" y="118"/>
                    <a:pt x="868" y="151"/>
                  </a:cubicBezTo>
                  <a:cubicBezTo>
                    <a:pt x="801" y="218"/>
                    <a:pt x="768" y="251"/>
                    <a:pt x="734" y="318"/>
                  </a:cubicBezTo>
                  <a:cubicBezTo>
                    <a:pt x="701" y="318"/>
                    <a:pt x="667" y="284"/>
                    <a:pt x="634" y="284"/>
                  </a:cubicBezTo>
                  <a:cubicBezTo>
                    <a:pt x="617" y="268"/>
                    <a:pt x="601" y="259"/>
                    <a:pt x="584" y="259"/>
                  </a:cubicBezTo>
                  <a:cubicBezTo>
                    <a:pt x="567" y="259"/>
                    <a:pt x="551" y="268"/>
                    <a:pt x="534" y="284"/>
                  </a:cubicBezTo>
                  <a:cubicBezTo>
                    <a:pt x="501" y="284"/>
                    <a:pt x="467" y="318"/>
                    <a:pt x="434" y="351"/>
                  </a:cubicBezTo>
                  <a:cubicBezTo>
                    <a:pt x="401" y="418"/>
                    <a:pt x="367" y="484"/>
                    <a:pt x="334" y="551"/>
                  </a:cubicBezTo>
                  <a:lnTo>
                    <a:pt x="334" y="451"/>
                  </a:lnTo>
                  <a:lnTo>
                    <a:pt x="167" y="551"/>
                  </a:lnTo>
                  <a:cubicBezTo>
                    <a:pt x="100" y="585"/>
                    <a:pt x="67" y="618"/>
                    <a:pt x="34" y="685"/>
                  </a:cubicBezTo>
                  <a:cubicBezTo>
                    <a:pt x="34" y="718"/>
                    <a:pt x="0" y="785"/>
                    <a:pt x="0" y="818"/>
                  </a:cubicBezTo>
                  <a:cubicBezTo>
                    <a:pt x="0" y="851"/>
                    <a:pt x="34" y="885"/>
                    <a:pt x="34" y="918"/>
                  </a:cubicBezTo>
                  <a:cubicBezTo>
                    <a:pt x="50" y="935"/>
                    <a:pt x="67" y="943"/>
                    <a:pt x="88" y="943"/>
                  </a:cubicBezTo>
                  <a:cubicBezTo>
                    <a:pt x="109" y="943"/>
                    <a:pt x="134" y="935"/>
                    <a:pt x="167" y="918"/>
                  </a:cubicBezTo>
                  <a:lnTo>
                    <a:pt x="167" y="1752"/>
                  </a:lnTo>
                  <a:cubicBezTo>
                    <a:pt x="100" y="1785"/>
                    <a:pt x="67" y="1819"/>
                    <a:pt x="34" y="1885"/>
                  </a:cubicBezTo>
                  <a:cubicBezTo>
                    <a:pt x="34" y="1919"/>
                    <a:pt x="0" y="1952"/>
                    <a:pt x="0" y="2019"/>
                  </a:cubicBezTo>
                  <a:cubicBezTo>
                    <a:pt x="0" y="2052"/>
                    <a:pt x="34" y="2086"/>
                    <a:pt x="34" y="2119"/>
                  </a:cubicBezTo>
                  <a:cubicBezTo>
                    <a:pt x="50" y="2136"/>
                    <a:pt x="67" y="2144"/>
                    <a:pt x="88" y="2144"/>
                  </a:cubicBezTo>
                  <a:cubicBezTo>
                    <a:pt x="109" y="2144"/>
                    <a:pt x="134" y="2136"/>
                    <a:pt x="167" y="2119"/>
                  </a:cubicBezTo>
                  <a:lnTo>
                    <a:pt x="367" y="2019"/>
                  </a:lnTo>
                  <a:cubicBezTo>
                    <a:pt x="401" y="1986"/>
                    <a:pt x="467" y="1952"/>
                    <a:pt x="501" y="1885"/>
                  </a:cubicBezTo>
                  <a:cubicBezTo>
                    <a:pt x="501" y="1852"/>
                    <a:pt x="534" y="1785"/>
                    <a:pt x="534" y="1752"/>
                  </a:cubicBezTo>
                  <a:cubicBezTo>
                    <a:pt x="534" y="1685"/>
                    <a:pt x="501" y="1685"/>
                    <a:pt x="501" y="1652"/>
                  </a:cubicBezTo>
                  <a:cubicBezTo>
                    <a:pt x="484" y="1635"/>
                    <a:pt x="467" y="1627"/>
                    <a:pt x="446" y="1627"/>
                  </a:cubicBezTo>
                  <a:cubicBezTo>
                    <a:pt x="426" y="1627"/>
                    <a:pt x="401" y="1635"/>
                    <a:pt x="367" y="1652"/>
                  </a:cubicBezTo>
                  <a:lnTo>
                    <a:pt x="367" y="951"/>
                  </a:lnTo>
                  <a:cubicBezTo>
                    <a:pt x="401" y="851"/>
                    <a:pt x="434" y="785"/>
                    <a:pt x="467" y="718"/>
                  </a:cubicBezTo>
                  <a:cubicBezTo>
                    <a:pt x="501" y="685"/>
                    <a:pt x="534" y="651"/>
                    <a:pt x="567" y="651"/>
                  </a:cubicBezTo>
                  <a:cubicBezTo>
                    <a:pt x="567" y="635"/>
                    <a:pt x="576" y="626"/>
                    <a:pt x="584" y="626"/>
                  </a:cubicBezTo>
                  <a:cubicBezTo>
                    <a:pt x="592" y="626"/>
                    <a:pt x="601" y="635"/>
                    <a:pt x="601" y="651"/>
                  </a:cubicBezTo>
                  <a:lnTo>
                    <a:pt x="601" y="751"/>
                  </a:lnTo>
                  <a:lnTo>
                    <a:pt x="601" y="1852"/>
                  </a:lnTo>
                  <a:lnTo>
                    <a:pt x="834" y="1752"/>
                  </a:lnTo>
                  <a:cubicBezTo>
                    <a:pt x="868" y="1719"/>
                    <a:pt x="901" y="1652"/>
                    <a:pt x="934" y="1619"/>
                  </a:cubicBezTo>
                  <a:cubicBezTo>
                    <a:pt x="968" y="1585"/>
                    <a:pt x="968" y="1519"/>
                    <a:pt x="968" y="1485"/>
                  </a:cubicBezTo>
                  <a:cubicBezTo>
                    <a:pt x="968" y="1418"/>
                    <a:pt x="968" y="1385"/>
                    <a:pt x="934" y="1385"/>
                  </a:cubicBezTo>
                  <a:cubicBezTo>
                    <a:pt x="934" y="1368"/>
                    <a:pt x="926" y="1360"/>
                    <a:pt x="909" y="1360"/>
                  </a:cubicBezTo>
                  <a:cubicBezTo>
                    <a:pt x="893" y="1360"/>
                    <a:pt x="868" y="1368"/>
                    <a:pt x="834" y="1385"/>
                  </a:cubicBezTo>
                  <a:lnTo>
                    <a:pt x="834" y="685"/>
                  </a:lnTo>
                  <a:cubicBezTo>
                    <a:pt x="868" y="618"/>
                    <a:pt x="901" y="551"/>
                    <a:pt x="934" y="484"/>
                  </a:cubicBezTo>
                  <a:cubicBezTo>
                    <a:pt x="968" y="451"/>
                    <a:pt x="968" y="418"/>
                    <a:pt x="1001" y="418"/>
                  </a:cubicBezTo>
                  <a:cubicBezTo>
                    <a:pt x="1023" y="418"/>
                    <a:pt x="1046" y="403"/>
                    <a:pt x="1058" y="403"/>
                  </a:cubicBezTo>
                  <a:cubicBezTo>
                    <a:pt x="1064" y="403"/>
                    <a:pt x="1068" y="407"/>
                    <a:pt x="1068" y="418"/>
                  </a:cubicBezTo>
                  <a:lnTo>
                    <a:pt x="1068" y="518"/>
                  </a:lnTo>
                  <a:lnTo>
                    <a:pt x="1068" y="1619"/>
                  </a:lnTo>
                  <a:lnTo>
                    <a:pt x="1268" y="1485"/>
                  </a:lnTo>
                  <a:cubicBezTo>
                    <a:pt x="1335" y="1452"/>
                    <a:pt x="1368" y="1418"/>
                    <a:pt x="1401" y="1352"/>
                  </a:cubicBezTo>
                  <a:cubicBezTo>
                    <a:pt x="1435" y="1318"/>
                    <a:pt x="1435" y="1285"/>
                    <a:pt x="1435" y="1218"/>
                  </a:cubicBezTo>
                  <a:cubicBezTo>
                    <a:pt x="1435" y="1185"/>
                    <a:pt x="1435" y="1152"/>
                    <a:pt x="1401" y="1118"/>
                  </a:cubicBezTo>
                  <a:cubicBezTo>
                    <a:pt x="1385" y="1102"/>
                    <a:pt x="1368" y="1093"/>
                    <a:pt x="1351" y="1093"/>
                  </a:cubicBezTo>
                  <a:cubicBezTo>
                    <a:pt x="1335" y="1093"/>
                    <a:pt x="1318" y="1102"/>
                    <a:pt x="1301" y="1118"/>
                  </a:cubicBezTo>
                  <a:lnTo>
                    <a:pt x="1301" y="351"/>
                  </a:lnTo>
                  <a:cubicBezTo>
                    <a:pt x="1301" y="218"/>
                    <a:pt x="1268" y="118"/>
                    <a:pt x="1201" y="51"/>
                  </a:cubicBezTo>
                  <a:cubicBezTo>
                    <a:pt x="1168" y="17"/>
                    <a:pt x="1126" y="1"/>
                    <a:pt x="1089"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89" name="Google Shape;889;p34"/>
            <p:cNvSpPr/>
            <p:nvPr/>
          </p:nvSpPr>
          <p:spPr>
            <a:xfrm>
              <a:off x="3210800" y="1260850"/>
              <a:ext cx="30050" cy="46800"/>
            </a:xfrm>
            <a:custGeom>
              <a:avLst/>
              <a:gdLst/>
              <a:ahLst/>
              <a:cxnLst/>
              <a:rect l="l" t="t" r="r" b="b"/>
              <a:pathLst>
                <a:path w="1202" h="1872" extrusionOk="0">
                  <a:moveTo>
                    <a:pt x="768" y="921"/>
                  </a:moveTo>
                  <a:lnTo>
                    <a:pt x="768" y="1054"/>
                  </a:lnTo>
                  <a:cubicBezTo>
                    <a:pt x="734" y="1154"/>
                    <a:pt x="668" y="1221"/>
                    <a:pt x="601" y="1321"/>
                  </a:cubicBezTo>
                  <a:cubicBezTo>
                    <a:pt x="534" y="1355"/>
                    <a:pt x="467" y="1421"/>
                    <a:pt x="401" y="1455"/>
                  </a:cubicBezTo>
                  <a:cubicBezTo>
                    <a:pt x="377" y="1478"/>
                    <a:pt x="337" y="1502"/>
                    <a:pt x="303" y="1502"/>
                  </a:cubicBezTo>
                  <a:cubicBezTo>
                    <a:pt x="290" y="1502"/>
                    <a:pt x="277" y="1498"/>
                    <a:pt x="267" y="1488"/>
                  </a:cubicBezTo>
                  <a:cubicBezTo>
                    <a:pt x="234" y="1488"/>
                    <a:pt x="234" y="1455"/>
                    <a:pt x="234" y="1421"/>
                  </a:cubicBezTo>
                  <a:cubicBezTo>
                    <a:pt x="234" y="1355"/>
                    <a:pt x="267" y="1321"/>
                    <a:pt x="301" y="1255"/>
                  </a:cubicBezTo>
                  <a:cubicBezTo>
                    <a:pt x="334" y="1154"/>
                    <a:pt x="434" y="1088"/>
                    <a:pt x="534" y="1021"/>
                  </a:cubicBezTo>
                  <a:cubicBezTo>
                    <a:pt x="601" y="988"/>
                    <a:pt x="701" y="921"/>
                    <a:pt x="768" y="921"/>
                  </a:cubicBezTo>
                  <a:close/>
                  <a:moveTo>
                    <a:pt x="779" y="0"/>
                  </a:moveTo>
                  <a:cubicBezTo>
                    <a:pt x="719" y="0"/>
                    <a:pt x="640" y="24"/>
                    <a:pt x="534" y="87"/>
                  </a:cubicBezTo>
                  <a:cubicBezTo>
                    <a:pt x="501" y="120"/>
                    <a:pt x="434" y="154"/>
                    <a:pt x="401" y="187"/>
                  </a:cubicBezTo>
                  <a:cubicBezTo>
                    <a:pt x="334" y="254"/>
                    <a:pt x="267" y="287"/>
                    <a:pt x="234" y="354"/>
                  </a:cubicBezTo>
                  <a:cubicBezTo>
                    <a:pt x="201" y="387"/>
                    <a:pt x="167" y="421"/>
                    <a:pt x="134" y="454"/>
                  </a:cubicBezTo>
                  <a:cubicBezTo>
                    <a:pt x="134" y="454"/>
                    <a:pt x="100" y="487"/>
                    <a:pt x="100" y="521"/>
                  </a:cubicBezTo>
                  <a:cubicBezTo>
                    <a:pt x="100" y="521"/>
                    <a:pt x="100" y="554"/>
                    <a:pt x="100" y="587"/>
                  </a:cubicBezTo>
                  <a:cubicBezTo>
                    <a:pt x="100" y="621"/>
                    <a:pt x="100" y="687"/>
                    <a:pt x="134" y="721"/>
                  </a:cubicBezTo>
                  <a:lnTo>
                    <a:pt x="201" y="721"/>
                  </a:lnTo>
                  <a:cubicBezTo>
                    <a:pt x="234" y="687"/>
                    <a:pt x="267" y="654"/>
                    <a:pt x="301" y="621"/>
                  </a:cubicBezTo>
                  <a:cubicBezTo>
                    <a:pt x="401" y="554"/>
                    <a:pt x="467" y="487"/>
                    <a:pt x="567" y="421"/>
                  </a:cubicBezTo>
                  <a:cubicBezTo>
                    <a:pt x="634" y="387"/>
                    <a:pt x="701" y="387"/>
                    <a:pt x="734" y="387"/>
                  </a:cubicBezTo>
                  <a:cubicBezTo>
                    <a:pt x="768" y="387"/>
                    <a:pt x="801" y="421"/>
                    <a:pt x="768" y="487"/>
                  </a:cubicBezTo>
                  <a:lnTo>
                    <a:pt x="768" y="554"/>
                  </a:lnTo>
                  <a:cubicBezTo>
                    <a:pt x="701" y="587"/>
                    <a:pt x="634" y="621"/>
                    <a:pt x="534" y="654"/>
                  </a:cubicBezTo>
                  <a:cubicBezTo>
                    <a:pt x="234" y="854"/>
                    <a:pt x="0" y="1188"/>
                    <a:pt x="0" y="1588"/>
                  </a:cubicBezTo>
                  <a:cubicBezTo>
                    <a:pt x="0" y="1688"/>
                    <a:pt x="34" y="1788"/>
                    <a:pt x="100" y="1822"/>
                  </a:cubicBezTo>
                  <a:cubicBezTo>
                    <a:pt x="150" y="1855"/>
                    <a:pt x="201" y="1872"/>
                    <a:pt x="251" y="1872"/>
                  </a:cubicBezTo>
                  <a:cubicBezTo>
                    <a:pt x="301" y="1872"/>
                    <a:pt x="351" y="1855"/>
                    <a:pt x="401" y="1822"/>
                  </a:cubicBezTo>
                  <a:cubicBezTo>
                    <a:pt x="567" y="1722"/>
                    <a:pt x="668" y="1588"/>
                    <a:pt x="768" y="1455"/>
                  </a:cubicBezTo>
                  <a:lnTo>
                    <a:pt x="768" y="1555"/>
                  </a:lnTo>
                  <a:lnTo>
                    <a:pt x="1034" y="1421"/>
                  </a:lnTo>
                  <a:cubicBezTo>
                    <a:pt x="1101" y="1388"/>
                    <a:pt x="1135" y="1355"/>
                    <a:pt x="1135" y="1288"/>
                  </a:cubicBezTo>
                  <a:cubicBezTo>
                    <a:pt x="1168" y="1255"/>
                    <a:pt x="1201" y="1188"/>
                    <a:pt x="1201" y="1154"/>
                  </a:cubicBezTo>
                  <a:cubicBezTo>
                    <a:pt x="1201" y="1121"/>
                    <a:pt x="1168" y="1054"/>
                    <a:pt x="1135" y="1054"/>
                  </a:cubicBezTo>
                  <a:cubicBezTo>
                    <a:pt x="1135" y="1038"/>
                    <a:pt x="1126" y="1029"/>
                    <a:pt x="1110" y="1029"/>
                  </a:cubicBezTo>
                  <a:cubicBezTo>
                    <a:pt x="1093" y="1029"/>
                    <a:pt x="1068" y="1038"/>
                    <a:pt x="1034" y="1054"/>
                  </a:cubicBezTo>
                  <a:lnTo>
                    <a:pt x="1001" y="1054"/>
                  </a:lnTo>
                  <a:lnTo>
                    <a:pt x="1001" y="354"/>
                  </a:lnTo>
                  <a:cubicBezTo>
                    <a:pt x="1001" y="187"/>
                    <a:pt x="968" y="87"/>
                    <a:pt x="868" y="20"/>
                  </a:cubicBezTo>
                  <a:cubicBezTo>
                    <a:pt x="843" y="8"/>
                    <a:pt x="814" y="0"/>
                    <a:pt x="779"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90" name="Google Shape;890;p34"/>
            <p:cNvSpPr/>
            <p:nvPr/>
          </p:nvSpPr>
          <p:spPr>
            <a:xfrm>
              <a:off x="3246650" y="1238000"/>
              <a:ext cx="25875" cy="50675"/>
            </a:xfrm>
            <a:custGeom>
              <a:avLst/>
              <a:gdLst/>
              <a:ahLst/>
              <a:cxnLst/>
              <a:rect l="l" t="t" r="r" b="b"/>
              <a:pathLst>
                <a:path w="1035" h="2027" extrusionOk="0">
                  <a:moveTo>
                    <a:pt x="868" y="0"/>
                  </a:moveTo>
                  <a:cubicBezTo>
                    <a:pt x="868" y="34"/>
                    <a:pt x="835" y="34"/>
                    <a:pt x="835" y="34"/>
                  </a:cubicBezTo>
                  <a:cubicBezTo>
                    <a:pt x="835" y="67"/>
                    <a:pt x="801" y="100"/>
                    <a:pt x="801" y="100"/>
                  </a:cubicBezTo>
                  <a:lnTo>
                    <a:pt x="668" y="100"/>
                  </a:lnTo>
                  <a:cubicBezTo>
                    <a:pt x="601" y="134"/>
                    <a:pt x="568" y="134"/>
                    <a:pt x="501" y="167"/>
                  </a:cubicBezTo>
                  <a:cubicBezTo>
                    <a:pt x="368" y="267"/>
                    <a:pt x="234" y="401"/>
                    <a:pt x="134" y="534"/>
                  </a:cubicBezTo>
                  <a:cubicBezTo>
                    <a:pt x="67" y="667"/>
                    <a:pt x="34" y="801"/>
                    <a:pt x="34" y="934"/>
                  </a:cubicBezTo>
                  <a:cubicBezTo>
                    <a:pt x="34" y="1001"/>
                    <a:pt x="67" y="1101"/>
                    <a:pt x="134" y="1168"/>
                  </a:cubicBezTo>
                  <a:cubicBezTo>
                    <a:pt x="160" y="1193"/>
                    <a:pt x="190" y="1204"/>
                    <a:pt x="229" y="1204"/>
                  </a:cubicBezTo>
                  <a:cubicBezTo>
                    <a:pt x="292" y="1204"/>
                    <a:pt x="377" y="1176"/>
                    <a:pt x="501" y="1134"/>
                  </a:cubicBezTo>
                  <a:cubicBezTo>
                    <a:pt x="568" y="1101"/>
                    <a:pt x="635" y="1068"/>
                    <a:pt x="735" y="1068"/>
                  </a:cubicBezTo>
                  <a:cubicBezTo>
                    <a:pt x="801" y="1068"/>
                    <a:pt x="801" y="1101"/>
                    <a:pt x="801" y="1134"/>
                  </a:cubicBezTo>
                  <a:cubicBezTo>
                    <a:pt x="801" y="1168"/>
                    <a:pt x="768" y="1235"/>
                    <a:pt x="768" y="1235"/>
                  </a:cubicBezTo>
                  <a:cubicBezTo>
                    <a:pt x="701" y="1335"/>
                    <a:pt x="601" y="1401"/>
                    <a:pt x="501" y="1468"/>
                  </a:cubicBezTo>
                  <a:cubicBezTo>
                    <a:pt x="468" y="1501"/>
                    <a:pt x="401" y="1535"/>
                    <a:pt x="334" y="1535"/>
                  </a:cubicBezTo>
                  <a:cubicBezTo>
                    <a:pt x="301" y="1535"/>
                    <a:pt x="268" y="1535"/>
                    <a:pt x="234" y="1501"/>
                  </a:cubicBezTo>
                  <a:cubicBezTo>
                    <a:pt x="201" y="1468"/>
                    <a:pt x="201" y="1435"/>
                    <a:pt x="168" y="1401"/>
                  </a:cubicBezTo>
                  <a:lnTo>
                    <a:pt x="101" y="1401"/>
                  </a:lnTo>
                  <a:cubicBezTo>
                    <a:pt x="67" y="1435"/>
                    <a:pt x="34" y="1468"/>
                    <a:pt x="34" y="1501"/>
                  </a:cubicBezTo>
                  <a:cubicBezTo>
                    <a:pt x="1" y="1568"/>
                    <a:pt x="1" y="1635"/>
                    <a:pt x="1" y="1702"/>
                  </a:cubicBezTo>
                  <a:lnTo>
                    <a:pt x="1" y="1868"/>
                  </a:lnTo>
                  <a:cubicBezTo>
                    <a:pt x="1" y="1902"/>
                    <a:pt x="1" y="1968"/>
                    <a:pt x="34" y="2002"/>
                  </a:cubicBezTo>
                  <a:cubicBezTo>
                    <a:pt x="34" y="2018"/>
                    <a:pt x="51" y="2027"/>
                    <a:pt x="67" y="2027"/>
                  </a:cubicBezTo>
                  <a:cubicBezTo>
                    <a:pt x="84" y="2027"/>
                    <a:pt x="101" y="2018"/>
                    <a:pt x="101" y="2002"/>
                  </a:cubicBezTo>
                  <a:cubicBezTo>
                    <a:pt x="134" y="2002"/>
                    <a:pt x="134" y="2002"/>
                    <a:pt x="134" y="1968"/>
                  </a:cubicBezTo>
                  <a:cubicBezTo>
                    <a:pt x="168" y="1968"/>
                    <a:pt x="168" y="1935"/>
                    <a:pt x="201" y="1935"/>
                  </a:cubicBezTo>
                  <a:lnTo>
                    <a:pt x="334" y="1935"/>
                  </a:lnTo>
                  <a:cubicBezTo>
                    <a:pt x="401" y="1902"/>
                    <a:pt x="468" y="1868"/>
                    <a:pt x="534" y="1835"/>
                  </a:cubicBezTo>
                  <a:cubicBezTo>
                    <a:pt x="701" y="1735"/>
                    <a:pt x="835" y="1601"/>
                    <a:pt x="935" y="1435"/>
                  </a:cubicBezTo>
                  <a:cubicBezTo>
                    <a:pt x="1001" y="1301"/>
                    <a:pt x="1035" y="1168"/>
                    <a:pt x="1035" y="1034"/>
                  </a:cubicBezTo>
                  <a:cubicBezTo>
                    <a:pt x="1035" y="968"/>
                    <a:pt x="1035" y="901"/>
                    <a:pt x="968" y="834"/>
                  </a:cubicBezTo>
                  <a:cubicBezTo>
                    <a:pt x="935" y="768"/>
                    <a:pt x="868" y="734"/>
                    <a:pt x="801" y="734"/>
                  </a:cubicBezTo>
                  <a:cubicBezTo>
                    <a:pt x="701" y="734"/>
                    <a:pt x="601" y="768"/>
                    <a:pt x="501" y="834"/>
                  </a:cubicBezTo>
                  <a:cubicBezTo>
                    <a:pt x="434" y="834"/>
                    <a:pt x="368" y="868"/>
                    <a:pt x="334" y="868"/>
                  </a:cubicBezTo>
                  <a:cubicBezTo>
                    <a:pt x="268" y="868"/>
                    <a:pt x="268" y="834"/>
                    <a:pt x="268" y="801"/>
                  </a:cubicBezTo>
                  <a:cubicBezTo>
                    <a:pt x="268" y="768"/>
                    <a:pt x="301" y="768"/>
                    <a:pt x="301" y="734"/>
                  </a:cubicBezTo>
                  <a:cubicBezTo>
                    <a:pt x="368" y="667"/>
                    <a:pt x="434" y="601"/>
                    <a:pt x="534" y="534"/>
                  </a:cubicBezTo>
                  <a:cubicBezTo>
                    <a:pt x="568" y="534"/>
                    <a:pt x="601" y="501"/>
                    <a:pt x="668" y="501"/>
                  </a:cubicBezTo>
                  <a:lnTo>
                    <a:pt x="768" y="501"/>
                  </a:lnTo>
                  <a:cubicBezTo>
                    <a:pt x="768" y="534"/>
                    <a:pt x="801" y="534"/>
                    <a:pt x="801" y="567"/>
                  </a:cubicBezTo>
                  <a:lnTo>
                    <a:pt x="868" y="567"/>
                  </a:lnTo>
                  <a:cubicBezTo>
                    <a:pt x="935" y="534"/>
                    <a:pt x="968" y="467"/>
                    <a:pt x="968" y="434"/>
                  </a:cubicBezTo>
                  <a:cubicBezTo>
                    <a:pt x="968" y="367"/>
                    <a:pt x="968" y="301"/>
                    <a:pt x="968" y="267"/>
                  </a:cubicBezTo>
                  <a:lnTo>
                    <a:pt x="968" y="167"/>
                  </a:lnTo>
                  <a:cubicBezTo>
                    <a:pt x="968" y="134"/>
                    <a:pt x="968" y="67"/>
                    <a:pt x="935"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91" name="Google Shape;891;p34"/>
            <p:cNvSpPr/>
            <p:nvPr/>
          </p:nvSpPr>
          <p:spPr>
            <a:xfrm>
              <a:off x="3282525" y="1195475"/>
              <a:ext cx="24200" cy="83200"/>
            </a:xfrm>
            <a:custGeom>
              <a:avLst/>
              <a:gdLst/>
              <a:ahLst/>
              <a:cxnLst/>
              <a:rect l="l" t="t" r="r" b="b"/>
              <a:pathLst>
                <a:path w="968" h="3328" extrusionOk="0">
                  <a:moveTo>
                    <a:pt x="867" y="0"/>
                  </a:moveTo>
                  <a:cubicBezTo>
                    <a:pt x="834" y="33"/>
                    <a:pt x="801" y="33"/>
                    <a:pt x="801" y="67"/>
                  </a:cubicBezTo>
                  <a:cubicBezTo>
                    <a:pt x="767" y="134"/>
                    <a:pt x="767" y="167"/>
                    <a:pt x="734" y="234"/>
                  </a:cubicBezTo>
                  <a:lnTo>
                    <a:pt x="33" y="3069"/>
                  </a:lnTo>
                  <a:cubicBezTo>
                    <a:pt x="0" y="3102"/>
                    <a:pt x="0" y="3169"/>
                    <a:pt x="0" y="3202"/>
                  </a:cubicBezTo>
                  <a:cubicBezTo>
                    <a:pt x="0" y="3236"/>
                    <a:pt x="0" y="3269"/>
                    <a:pt x="33" y="3302"/>
                  </a:cubicBezTo>
                  <a:cubicBezTo>
                    <a:pt x="33" y="3319"/>
                    <a:pt x="50" y="3327"/>
                    <a:pt x="67" y="3327"/>
                  </a:cubicBezTo>
                  <a:cubicBezTo>
                    <a:pt x="84" y="3327"/>
                    <a:pt x="100" y="3319"/>
                    <a:pt x="100" y="3302"/>
                  </a:cubicBezTo>
                  <a:cubicBezTo>
                    <a:pt x="134" y="3269"/>
                    <a:pt x="167" y="3236"/>
                    <a:pt x="167" y="3236"/>
                  </a:cubicBezTo>
                  <a:cubicBezTo>
                    <a:pt x="200" y="3169"/>
                    <a:pt x="200" y="3136"/>
                    <a:pt x="234" y="3069"/>
                  </a:cubicBezTo>
                  <a:lnTo>
                    <a:pt x="967" y="234"/>
                  </a:lnTo>
                  <a:cubicBezTo>
                    <a:pt x="967" y="200"/>
                    <a:pt x="967" y="134"/>
                    <a:pt x="967" y="100"/>
                  </a:cubicBezTo>
                  <a:cubicBezTo>
                    <a:pt x="967" y="67"/>
                    <a:pt x="967" y="33"/>
                    <a:pt x="93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92" name="Google Shape;892;p34"/>
            <p:cNvSpPr/>
            <p:nvPr/>
          </p:nvSpPr>
          <p:spPr>
            <a:xfrm>
              <a:off x="3315875" y="1199000"/>
              <a:ext cx="25875" cy="49025"/>
            </a:xfrm>
            <a:custGeom>
              <a:avLst/>
              <a:gdLst/>
              <a:ahLst/>
              <a:cxnLst/>
              <a:rect l="l" t="t" r="r" b="b"/>
              <a:pathLst>
                <a:path w="1035" h="1961" extrusionOk="0">
                  <a:moveTo>
                    <a:pt x="918" y="1"/>
                  </a:moveTo>
                  <a:cubicBezTo>
                    <a:pt x="901" y="1"/>
                    <a:pt x="884" y="9"/>
                    <a:pt x="868" y="26"/>
                  </a:cubicBezTo>
                  <a:lnTo>
                    <a:pt x="834" y="26"/>
                  </a:lnTo>
                  <a:lnTo>
                    <a:pt x="801" y="93"/>
                  </a:lnTo>
                  <a:lnTo>
                    <a:pt x="668" y="93"/>
                  </a:lnTo>
                  <a:cubicBezTo>
                    <a:pt x="601" y="126"/>
                    <a:pt x="567" y="126"/>
                    <a:pt x="534" y="159"/>
                  </a:cubicBezTo>
                  <a:cubicBezTo>
                    <a:pt x="367" y="259"/>
                    <a:pt x="234" y="393"/>
                    <a:pt x="167" y="526"/>
                  </a:cubicBezTo>
                  <a:cubicBezTo>
                    <a:pt x="100" y="660"/>
                    <a:pt x="34" y="793"/>
                    <a:pt x="34" y="927"/>
                  </a:cubicBezTo>
                  <a:cubicBezTo>
                    <a:pt x="34" y="993"/>
                    <a:pt x="67" y="1093"/>
                    <a:pt x="134" y="1160"/>
                  </a:cubicBezTo>
                  <a:cubicBezTo>
                    <a:pt x="159" y="1185"/>
                    <a:pt x="195" y="1196"/>
                    <a:pt x="238" y="1196"/>
                  </a:cubicBezTo>
                  <a:cubicBezTo>
                    <a:pt x="307" y="1196"/>
                    <a:pt x="398" y="1168"/>
                    <a:pt x="501" y="1127"/>
                  </a:cubicBezTo>
                  <a:cubicBezTo>
                    <a:pt x="567" y="1093"/>
                    <a:pt x="668" y="1060"/>
                    <a:pt x="734" y="1060"/>
                  </a:cubicBezTo>
                  <a:cubicBezTo>
                    <a:pt x="801" y="1060"/>
                    <a:pt x="801" y="1093"/>
                    <a:pt x="801" y="1127"/>
                  </a:cubicBezTo>
                  <a:cubicBezTo>
                    <a:pt x="801" y="1160"/>
                    <a:pt x="801" y="1227"/>
                    <a:pt x="768" y="1227"/>
                  </a:cubicBezTo>
                  <a:cubicBezTo>
                    <a:pt x="701" y="1327"/>
                    <a:pt x="601" y="1394"/>
                    <a:pt x="534" y="1460"/>
                  </a:cubicBezTo>
                  <a:cubicBezTo>
                    <a:pt x="467" y="1494"/>
                    <a:pt x="401" y="1494"/>
                    <a:pt x="367" y="1527"/>
                  </a:cubicBezTo>
                  <a:cubicBezTo>
                    <a:pt x="301" y="1527"/>
                    <a:pt x="267" y="1527"/>
                    <a:pt x="234" y="1494"/>
                  </a:cubicBezTo>
                  <a:cubicBezTo>
                    <a:pt x="234" y="1460"/>
                    <a:pt x="201" y="1427"/>
                    <a:pt x="201" y="1394"/>
                  </a:cubicBezTo>
                  <a:cubicBezTo>
                    <a:pt x="184" y="1377"/>
                    <a:pt x="167" y="1368"/>
                    <a:pt x="155" y="1368"/>
                  </a:cubicBezTo>
                  <a:cubicBezTo>
                    <a:pt x="142" y="1368"/>
                    <a:pt x="134" y="1377"/>
                    <a:pt x="134" y="1394"/>
                  </a:cubicBezTo>
                  <a:cubicBezTo>
                    <a:pt x="67" y="1427"/>
                    <a:pt x="34" y="1460"/>
                    <a:pt x="34" y="1494"/>
                  </a:cubicBezTo>
                  <a:cubicBezTo>
                    <a:pt x="0" y="1560"/>
                    <a:pt x="0" y="1627"/>
                    <a:pt x="0" y="1694"/>
                  </a:cubicBezTo>
                  <a:lnTo>
                    <a:pt x="0" y="1794"/>
                  </a:lnTo>
                  <a:cubicBezTo>
                    <a:pt x="0" y="1861"/>
                    <a:pt x="0" y="1927"/>
                    <a:pt x="34" y="1961"/>
                  </a:cubicBezTo>
                  <a:lnTo>
                    <a:pt x="134" y="1961"/>
                  </a:lnTo>
                  <a:cubicBezTo>
                    <a:pt x="134" y="1961"/>
                    <a:pt x="134" y="1961"/>
                    <a:pt x="167" y="1927"/>
                  </a:cubicBezTo>
                  <a:cubicBezTo>
                    <a:pt x="167" y="1927"/>
                    <a:pt x="167" y="1894"/>
                    <a:pt x="201" y="1894"/>
                  </a:cubicBezTo>
                  <a:lnTo>
                    <a:pt x="334" y="1894"/>
                  </a:lnTo>
                  <a:cubicBezTo>
                    <a:pt x="401" y="1861"/>
                    <a:pt x="467" y="1827"/>
                    <a:pt x="534" y="1794"/>
                  </a:cubicBezTo>
                  <a:cubicBezTo>
                    <a:pt x="701" y="1694"/>
                    <a:pt x="834" y="1560"/>
                    <a:pt x="934" y="1394"/>
                  </a:cubicBezTo>
                  <a:cubicBezTo>
                    <a:pt x="1001" y="1260"/>
                    <a:pt x="1034" y="1127"/>
                    <a:pt x="1034" y="1027"/>
                  </a:cubicBezTo>
                  <a:cubicBezTo>
                    <a:pt x="1034" y="927"/>
                    <a:pt x="1001" y="860"/>
                    <a:pt x="968" y="793"/>
                  </a:cubicBezTo>
                  <a:cubicBezTo>
                    <a:pt x="934" y="726"/>
                    <a:pt x="868" y="693"/>
                    <a:pt x="801" y="693"/>
                  </a:cubicBezTo>
                  <a:cubicBezTo>
                    <a:pt x="701" y="726"/>
                    <a:pt x="567" y="760"/>
                    <a:pt x="467" y="793"/>
                  </a:cubicBezTo>
                  <a:cubicBezTo>
                    <a:pt x="434" y="826"/>
                    <a:pt x="367" y="826"/>
                    <a:pt x="334" y="826"/>
                  </a:cubicBezTo>
                  <a:cubicBezTo>
                    <a:pt x="267" y="826"/>
                    <a:pt x="267" y="793"/>
                    <a:pt x="267" y="793"/>
                  </a:cubicBezTo>
                  <a:cubicBezTo>
                    <a:pt x="267" y="760"/>
                    <a:pt x="301" y="726"/>
                    <a:pt x="301" y="693"/>
                  </a:cubicBezTo>
                  <a:cubicBezTo>
                    <a:pt x="367" y="626"/>
                    <a:pt x="434" y="560"/>
                    <a:pt x="534" y="493"/>
                  </a:cubicBezTo>
                  <a:cubicBezTo>
                    <a:pt x="567" y="493"/>
                    <a:pt x="601" y="460"/>
                    <a:pt x="634" y="460"/>
                  </a:cubicBezTo>
                  <a:lnTo>
                    <a:pt x="768" y="460"/>
                  </a:lnTo>
                  <a:cubicBezTo>
                    <a:pt x="768" y="493"/>
                    <a:pt x="801" y="526"/>
                    <a:pt x="834" y="560"/>
                  </a:cubicBezTo>
                  <a:lnTo>
                    <a:pt x="901" y="560"/>
                  </a:lnTo>
                  <a:cubicBezTo>
                    <a:pt x="934" y="526"/>
                    <a:pt x="968" y="493"/>
                    <a:pt x="1001" y="426"/>
                  </a:cubicBezTo>
                  <a:cubicBezTo>
                    <a:pt x="1001" y="359"/>
                    <a:pt x="1001" y="326"/>
                    <a:pt x="1001" y="259"/>
                  </a:cubicBezTo>
                  <a:lnTo>
                    <a:pt x="1001" y="159"/>
                  </a:lnTo>
                  <a:cubicBezTo>
                    <a:pt x="1001" y="126"/>
                    <a:pt x="968" y="59"/>
                    <a:pt x="968" y="26"/>
                  </a:cubicBezTo>
                  <a:cubicBezTo>
                    <a:pt x="951" y="9"/>
                    <a:pt x="934" y="1"/>
                    <a:pt x="91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93" name="Google Shape;893;p34"/>
            <p:cNvSpPr/>
            <p:nvPr/>
          </p:nvSpPr>
          <p:spPr>
            <a:xfrm>
              <a:off x="3350075" y="1166275"/>
              <a:ext cx="26700" cy="62950"/>
            </a:xfrm>
            <a:custGeom>
              <a:avLst/>
              <a:gdLst/>
              <a:ahLst/>
              <a:cxnLst/>
              <a:rect l="l" t="t" r="r" b="b"/>
              <a:pathLst>
                <a:path w="1068" h="2518" extrusionOk="0">
                  <a:moveTo>
                    <a:pt x="600" y="1"/>
                  </a:moveTo>
                  <a:lnTo>
                    <a:pt x="334" y="167"/>
                  </a:lnTo>
                  <a:lnTo>
                    <a:pt x="334" y="501"/>
                  </a:lnTo>
                  <a:lnTo>
                    <a:pt x="600" y="368"/>
                  </a:lnTo>
                  <a:lnTo>
                    <a:pt x="600" y="1"/>
                  </a:lnTo>
                  <a:close/>
                  <a:moveTo>
                    <a:pt x="634" y="634"/>
                  </a:moveTo>
                  <a:lnTo>
                    <a:pt x="234" y="868"/>
                  </a:lnTo>
                  <a:cubicBezTo>
                    <a:pt x="200" y="901"/>
                    <a:pt x="133" y="935"/>
                    <a:pt x="133" y="968"/>
                  </a:cubicBezTo>
                  <a:cubicBezTo>
                    <a:pt x="100" y="1035"/>
                    <a:pt x="67" y="1068"/>
                    <a:pt x="67" y="1135"/>
                  </a:cubicBezTo>
                  <a:cubicBezTo>
                    <a:pt x="67" y="1168"/>
                    <a:pt x="100" y="1201"/>
                    <a:pt x="133" y="1235"/>
                  </a:cubicBezTo>
                  <a:cubicBezTo>
                    <a:pt x="133" y="1251"/>
                    <a:pt x="142" y="1260"/>
                    <a:pt x="158" y="1260"/>
                  </a:cubicBezTo>
                  <a:cubicBezTo>
                    <a:pt x="175" y="1260"/>
                    <a:pt x="200" y="1251"/>
                    <a:pt x="234" y="1235"/>
                  </a:cubicBezTo>
                  <a:lnTo>
                    <a:pt x="434" y="1135"/>
                  </a:lnTo>
                  <a:lnTo>
                    <a:pt x="434" y="1969"/>
                  </a:lnTo>
                  <a:lnTo>
                    <a:pt x="133" y="2135"/>
                  </a:lnTo>
                  <a:cubicBezTo>
                    <a:pt x="100" y="2135"/>
                    <a:pt x="67" y="2202"/>
                    <a:pt x="33" y="2236"/>
                  </a:cubicBezTo>
                  <a:cubicBezTo>
                    <a:pt x="0" y="2269"/>
                    <a:pt x="0" y="2336"/>
                    <a:pt x="0" y="2369"/>
                  </a:cubicBezTo>
                  <a:cubicBezTo>
                    <a:pt x="0" y="2436"/>
                    <a:pt x="0" y="2469"/>
                    <a:pt x="33" y="2502"/>
                  </a:cubicBezTo>
                  <a:cubicBezTo>
                    <a:pt x="45" y="2513"/>
                    <a:pt x="56" y="2517"/>
                    <a:pt x="67" y="2517"/>
                  </a:cubicBezTo>
                  <a:cubicBezTo>
                    <a:pt x="89" y="2517"/>
                    <a:pt x="111" y="2502"/>
                    <a:pt x="133" y="2502"/>
                  </a:cubicBezTo>
                  <a:lnTo>
                    <a:pt x="901" y="2035"/>
                  </a:lnTo>
                  <a:cubicBezTo>
                    <a:pt x="967" y="2002"/>
                    <a:pt x="1001" y="1969"/>
                    <a:pt x="1034" y="1935"/>
                  </a:cubicBezTo>
                  <a:cubicBezTo>
                    <a:pt x="1067" y="1869"/>
                    <a:pt x="1067" y="1835"/>
                    <a:pt x="1067" y="1769"/>
                  </a:cubicBezTo>
                  <a:cubicBezTo>
                    <a:pt x="1067" y="1735"/>
                    <a:pt x="1067" y="1702"/>
                    <a:pt x="1034" y="1668"/>
                  </a:cubicBezTo>
                  <a:cubicBezTo>
                    <a:pt x="1017" y="1652"/>
                    <a:pt x="1001" y="1643"/>
                    <a:pt x="980" y="1643"/>
                  </a:cubicBezTo>
                  <a:cubicBezTo>
                    <a:pt x="959" y="1643"/>
                    <a:pt x="934" y="1652"/>
                    <a:pt x="901" y="1668"/>
                  </a:cubicBezTo>
                  <a:lnTo>
                    <a:pt x="634" y="1835"/>
                  </a:lnTo>
                  <a:lnTo>
                    <a:pt x="634" y="634"/>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94" name="Google Shape;894;p34"/>
            <p:cNvSpPr/>
            <p:nvPr/>
          </p:nvSpPr>
          <p:spPr>
            <a:xfrm>
              <a:off x="3385100" y="1151275"/>
              <a:ext cx="29200" cy="52625"/>
            </a:xfrm>
            <a:custGeom>
              <a:avLst/>
              <a:gdLst/>
              <a:ahLst/>
              <a:cxnLst/>
              <a:rect l="l" t="t" r="r" b="b"/>
              <a:pathLst>
                <a:path w="1168" h="2105" extrusionOk="0">
                  <a:moveTo>
                    <a:pt x="334" y="0"/>
                  </a:moveTo>
                  <a:cubicBezTo>
                    <a:pt x="300" y="34"/>
                    <a:pt x="267" y="67"/>
                    <a:pt x="267" y="134"/>
                  </a:cubicBezTo>
                  <a:cubicBezTo>
                    <a:pt x="234" y="200"/>
                    <a:pt x="234" y="267"/>
                    <a:pt x="234" y="300"/>
                  </a:cubicBezTo>
                  <a:lnTo>
                    <a:pt x="234" y="634"/>
                  </a:lnTo>
                  <a:lnTo>
                    <a:pt x="133" y="667"/>
                  </a:lnTo>
                  <a:cubicBezTo>
                    <a:pt x="67" y="734"/>
                    <a:pt x="0" y="834"/>
                    <a:pt x="0" y="934"/>
                  </a:cubicBezTo>
                  <a:cubicBezTo>
                    <a:pt x="0" y="968"/>
                    <a:pt x="0" y="1034"/>
                    <a:pt x="33" y="1034"/>
                  </a:cubicBezTo>
                  <a:cubicBezTo>
                    <a:pt x="47" y="1062"/>
                    <a:pt x="62" y="1073"/>
                    <a:pt x="76" y="1073"/>
                  </a:cubicBezTo>
                  <a:cubicBezTo>
                    <a:pt x="95" y="1073"/>
                    <a:pt x="114" y="1053"/>
                    <a:pt x="133" y="1034"/>
                  </a:cubicBezTo>
                  <a:lnTo>
                    <a:pt x="234" y="1001"/>
                  </a:lnTo>
                  <a:lnTo>
                    <a:pt x="234" y="1768"/>
                  </a:lnTo>
                  <a:cubicBezTo>
                    <a:pt x="200" y="1902"/>
                    <a:pt x="267" y="2002"/>
                    <a:pt x="334" y="2068"/>
                  </a:cubicBezTo>
                  <a:cubicBezTo>
                    <a:pt x="359" y="2094"/>
                    <a:pt x="389" y="2105"/>
                    <a:pt x="427" y="2105"/>
                  </a:cubicBezTo>
                  <a:cubicBezTo>
                    <a:pt x="487" y="2105"/>
                    <a:pt x="564" y="2076"/>
                    <a:pt x="667" y="2035"/>
                  </a:cubicBezTo>
                  <a:cubicBezTo>
                    <a:pt x="734" y="1968"/>
                    <a:pt x="834" y="1902"/>
                    <a:pt x="934" y="1801"/>
                  </a:cubicBezTo>
                  <a:cubicBezTo>
                    <a:pt x="1001" y="1735"/>
                    <a:pt x="1067" y="1635"/>
                    <a:pt x="1134" y="1535"/>
                  </a:cubicBezTo>
                  <a:cubicBezTo>
                    <a:pt x="1168" y="1501"/>
                    <a:pt x="1168" y="1435"/>
                    <a:pt x="1168" y="1401"/>
                  </a:cubicBezTo>
                  <a:cubicBezTo>
                    <a:pt x="1168" y="1368"/>
                    <a:pt x="1168" y="1301"/>
                    <a:pt x="1134" y="1301"/>
                  </a:cubicBezTo>
                  <a:cubicBezTo>
                    <a:pt x="1118" y="1284"/>
                    <a:pt x="1101" y="1276"/>
                    <a:pt x="1088" y="1276"/>
                  </a:cubicBezTo>
                  <a:cubicBezTo>
                    <a:pt x="1076" y="1276"/>
                    <a:pt x="1067" y="1284"/>
                    <a:pt x="1067" y="1301"/>
                  </a:cubicBezTo>
                  <a:cubicBezTo>
                    <a:pt x="1034" y="1301"/>
                    <a:pt x="1001" y="1334"/>
                    <a:pt x="967" y="1368"/>
                  </a:cubicBezTo>
                  <a:cubicBezTo>
                    <a:pt x="901" y="1501"/>
                    <a:pt x="767" y="1601"/>
                    <a:pt x="667" y="1668"/>
                  </a:cubicBezTo>
                  <a:cubicBezTo>
                    <a:pt x="567" y="1735"/>
                    <a:pt x="500" y="1735"/>
                    <a:pt x="500" y="1735"/>
                  </a:cubicBezTo>
                  <a:cubicBezTo>
                    <a:pt x="467" y="1701"/>
                    <a:pt x="467" y="1668"/>
                    <a:pt x="467" y="1601"/>
                  </a:cubicBezTo>
                  <a:lnTo>
                    <a:pt x="467" y="901"/>
                  </a:lnTo>
                  <a:lnTo>
                    <a:pt x="867" y="601"/>
                  </a:lnTo>
                  <a:cubicBezTo>
                    <a:pt x="934" y="601"/>
                    <a:pt x="967" y="534"/>
                    <a:pt x="1001" y="501"/>
                  </a:cubicBezTo>
                  <a:cubicBezTo>
                    <a:pt x="1001" y="467"/>
                    <a:pt x="1034" y="400"/>
                    <a:pt x="1034" y="367"/>
                  </a:cubicBezTo>
                  <a:cubicBezTo>
                    <a:pt x="1034" y="300"/>
                    <a:pt x="1001" y="267"/>
                    <a:pt x="1001" y="234"/>
                  </a:cubicBezTo>
                  <a:cubicBezTo>
                    <a:pt x="984" y="217"/>
                    <a:pt x="967" y="209"/>
                    <a:pt x="947" y="209"/>
                  </a:cubicBezTo>
                  <a:cubicBezTo>
                    <a:pt x="926" y="209"/>
                    <a:pt x="901" y="217"/>
                    <a:pt x="867" y="234"/>
                  </a:cubicBezTo>
                  <a:lnTo>
                    <a:pt x="467" y="501"/>
                  </a:lnTo>
                  <a:lnTo>
                    <a:pt x="467" y="167"/>
                  </a:lnTo>
                  <a:cubicBezTo>
                    <a:pt x="467" y="134"/>
                    <a:pt x="434" y="67"/>
                    <a:pt x="43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95" name="Google Shape;895;p34"/>
            <p:cNvSpPr/>
            <p:nvPr/>
          </p:nvSpPr>
          <p:spPr>
            <a:xfrm>
              <a:off x="3416775" y="1140425"/>
              <a:ext cx="30050" cy="45600"/>
            </a:xfrm>
            <a:custGeom>
              <a:avLst/>
              <a:gdLst/>
              <a:ahLst/>
              <a:cxnLst/>
              <a:rect l="l" t="t" r="r" b="b"/>
              <a:pathLst>
                <a:path w="1202" h="1824" extrusionOk="0">
                  <a:moveTo>
                    <a:pt x="801" y="401"/>
                  </a:moveTo>
                  <a:cubicBezTo>
                    <a:pt x="868" y="434"/>
                    <a:pt x="935" y="501"/>
                    <a:pt x="935" y="568"/>
                  </a:cubicBezTo>
                  <a:lnTo>
                    <a:pt x="267" y="935"/>
                  </a:lnTo>
                  <a:cubicBezTo>
                    <a:pt x="301" y="834"/>
                    <a:pt x="334" y="734"/>
                    <a:pt x="401" y="634"/>
                  </a:cubicBezTo>
                  <a:cubicBezTo>
                    <a:pt x="468" y="568"/>
                    <a:pt x="534" y="501"/>
                    <a:pt x="601" y="468"/>
                  </a:cubicBezTo>
                  <a:cubicBezTo>
                    <a:pt x="668" y="401"/>
                    <a:pt x="734" y="401"/>
                    <a:pt x="801" y="401"/>
                  </a:cubicBezTo>
                  <a:close/>
                  <a:moveTo>
                    <a:pt x="868" y="1"/>
                  </a:moveTo>
                  <a:cubicBezTo>
                    <a:pt x="768" y="1"/>
                    <a:pt x="701" y="34"/>
                    <a:pt x="601" y="101"/>
                  </a:cubicBezTo>
                  <a:cubicBezTo>
                    <a:pt x="434" y="201"/>
                    <a:pt x="301" y="367"/>
                    <a:pt x="201" y="568"/>
                  </a:cubicBezTo>
                  <a:cubicBezTo>
                    <a:pt x="67" y="768"/>
                    <a:pt x="1" y="1001"/>
                    <a:pt x="34" y="1268"/>
                  </a:cubicBezTo>
                  <a:cubicBezTo>
                    <a:pt x="1" y="1435"/>
                    <a:pt x="67" y="1602"/>
                    <a:pt x="167" y="1735"/>
                  </a:cubicBezTo>
                  <a:cubicBezTo>
                    <a:pt x="229" y="1797"/>
                    <a:pt x="291" y="1823"/>
                    <a:pt x="360" y="1823"/>
                  </a:cubicBezTo>
                  <a:cubicBezTo>
                    <a:pt x="439" y="1823"/>
                    <a:pt x="527" y="1789"/>
                    <a:pt x="634" y="1735"/>
                  </a:cubicBezTo>
                  <a:cubicBezTo>
                    <a:pt x="734" y="1668"/>
                    <a:pt x="835" y="1602"/>
                    <a:pt x="935" y="1502"/>
                  </a:cubicBezTo>
                  <a:cubicBezTo>
                    <a:pt x="1035" y="1435"/>
                    <a:pt x="1101" y="1335"/>
                    <a:pt x="1168" y="1235"/>
                  </a:cubicBezTo>
                  <a:cubicBezTo>
                    <a:pt x="1168" y="1201"/>
                    <a:pt x="1201" y="1168"/>
                    <a:pt x="1201" y="1101"/>
                  </a:cubicBezTo>
                  <a:cubicBezTo>
                    <a:pt x="1201" y="1068"/>
                    <a:pt x="1201" y="1035"/>
                    <a:pt x="1168" y="1001"/>
                  </a:cubicBezTo>
                  <a:lnTo>
                    <a:pt x="1101" y="1001"/>
                  </a:lnTo>
                  <a:cubicBezTo>
                    <a:pt x="1035" y="1035"/>
                    <a:pt x="1001" y="1068"/>
                    <a:pt x="968" y="1101"/>
                  </a:cubicBezTo>
                  <a:cubicBezTo>
                    <a:pt x="868" y="1235"/>
                    <a:pt x="768" y="1301"/>
                    <a:pt x="634" y="1402"/>
                  </a:cubicBezTo>
                  <a:cubicBezTo>
                    <a:pt x="587" y="1425"/>
                    <a:pt x="523" y="1449"/>
                    <a:pt x="466" y="1449"/>
                  </a:cubicBezTo>
                  <a:cubicBezTo>
                    <a:pt x="443" y="1449"/>
                    <a:pt x="420" y="1445"/>
                    <a:pt x="401" y="1435"/>
                  </a:cubicBezTo>
                  <a:cubicBezTo>
                    <a:pt x="334" y="1435"/>
                    <a:pt x="267" y="1368"/>
                    <a:pt x="267" y="1301"/>
                  </a:cubicBezTo>
                  <a:lnTo>
                    <a:pt x="1201" y="768"/>
                  </a:lnTo>
                  <a:lnTo>
                    <a:pt x="1201" y="601"/>
                  </a:lnTo>
                  <a:cubicBezTo>
                    <a:pt x="1201" y="501"/>
                    <a:pt x="1201" y="401"/>
                    <a:pt x="1168" y="301"/>
                  </a:cubicBezTo>
                  <a:cubicBezTo>
                    <a:pt x="1135" y="234"/>
                    <a:pt x="1101" y="134"/>
                    <a:pt x="1035" y="67"/>
                  </a:cubicBezTo>
                  <a:cubicBezTo>
                    <a:pt x="1001" y="34"/>
                    <a:pt x="935" y="1"/>
                    <a:pt x="86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96" name="Google Shape;896;p34"/>
            <p:cNvSpPr/>
            <p:nvPr/>
          </p:nvSpPr>
          <p:spPr>
            <a:xfrm>
              <a:off x="3449300" y="1118325"/>
              <a:ext cx="35875" cy="53600"/>
            </a:xfrm>
            <a:custGeom>
              <a:avLst/>
              <a:gdLst/>
              <a:ahLst/>
              <a:cxnLst/>
              <a:rect l="l" t="t" r="r" b="b"/>
              <a:pathLst>
                <a:path w="1435" h="2144" extrusionOk="0">
                  <a:moveTo>
                    <a:pt x="1101" y="1"/>
                  </a:moveTo>
                  <a:cubicBezTo>
                    <a:pt x="1068" y="1"/>
                    <a:pt x="1035" y="17"/>
                    <a:pt x="1001" y="51"/>
                  </a:cubicBezTo>
                  <a:cubicBezTo>
                    <a:pt x="935" y="51"/>
                    <a:pt x="901" y="117"/>
                    <a:pt x="868" y="151"/>
                  </a:cubicBezTo>
                  <a:cubicBezTo>
                    <a:pt x="834" y="217"/>
                    <a:pt x="768" y="251"/>
                    <a:pt x="768" y="317"/>
                  </a:cubicBezTo>
                  <a:cubicBezTo>
                    <a:pt x="734" y="284"/>
                    <a:pt x="701" y="284"/>
                    <a:pt x="668" y="284"/>
                  </a:cubicBezTo>
                  <a:cubicBezTo>
                    <a:pt x="651" y="267"/>
                    <a:pt x="634" y="259"/>
                    <a:pt x="618" y="259"/>
                  </a:cubicBezTo>
                  <a:cubicBezTo>
                    <a:pt x="601" y="259"/>
                    <a:pt x="584" y="267"/>
                    <a:pt x="568" y="284"/>
                  </a:cubicBezTo>
                  <a:cubicBezTo>
                    <a:pt x="501" y="284"/>
                    <a:pt x="468" y="317"/>
                    <a:pt x="468" y="351"/>
                  </a:cubicBezTo>
                  <a:cubicBezTo>
                    <a:pt x="401" y="418"/>
                    <a:pt x="367" y="484"/>
                    <a:pt x="367" y="518"/>
                  </a:cubicBezTo>
                  <a:lnTo>
                    <a:pt x="367" y="418"/>
                  </a:lnTo>
                  <a:lnTo>
                    <a:pt x="167" y="551"/>
                  </a:lnTo>
                  <a:cubicBezTo>
                    <a:pt x="101" y="584"/>
                    <a:pt x="67" y="618"/>
                    <a:pt x="34" y="684"/>
                  </a:cubicBezTo>
                  <a:cubicBezTo>
                    <a:pt x="34" y="718"/>
                    <a:pt x="1" y="751"/>
                    <a:pt x="1" y="818"/>
                  </a:cubicBezTo>
                  <a:cubicBezTo>
                    <a:pt x="1" y="851"/>
                    <a:pt x="34" y="885"/>
                    <a:pt x="34" y="918"/>
                  </a:cubicBezTo>
                  <a:cubicBezTo>
                    <a:pt x="51" y="935"/>
                    <a:pt x="67" y="943"/>
                    <a:pt x="84" y="943"/>
                  </a:cubicBezTo>
                  <a:cubicBezTo>
                    <a:pt x="101" y="943"/>
                    <a:pt x="117" y="935"/>
                    <a:pt x="134" y="918"/>
                  </a:cubicBezTo>
                  <a:lnTo>
                    <a:pt x="134" y="1752"/>
                  </a:lnTo>
                  <a:cubicBezTo>
                    <a:pt x="101" y="1785"/>
                    <a:pt x="67" y="1819"/>
                    <a:pt x="34" y="1852"/>
                  </a:cubicBezTo>
                  <a:cubicBezTo>
                    <a:pt x="34" y="1919"/>
                    <a:pt x="1" y="1952"/>
                    <a:pt x="1" y="2019"/>
                  </a:cubicBezTo>
                  <a:cubicBezTo>
                    <a:pt x="1" y="2052"/>
                    <a:pt x="1" y="2085"/>
                    <a:pt x="34" y="2119"/>
                  </a:cubicBezTo>
                  <a:cubicBezTo>
                    <a:pt x="51" y="2135"/>
                    <a:pt x="67" y="2144"/>
                    <a:pt x="88" y="2144"/>
                  </a:cubicBezTo>
                  <a:cubicBezTo>
                    <a:pt x="109" y="2144"/>
                    <a:pt x="134" y="2135"/>
                    <a:pt x="167" y="2119"/>
                  </a:cubicBezTo>
                  <a:lnTo>
                    <a:pt x="367" y="1985"/>
                  </a:lnTo>
                  <a:cubicBezTo>
                    <a:pt x="401" y="1985"/>
                    <a:pt x="468" y="1919"/>
                    <a:pt x="468" y="1885"/>
                  </a:cubicBezTo>
                  <a:cubicBezTo>
                    <a:pt x="501" y="1852"/>
                    <a:pt x="501" y="1785"/>
                    <a:pt x="501" y="1752"/>
                  </a:cubicBezTo>
                  <a:cubicBezTo>
                    <a:pt x="534" y="1685"/>
                    <a:pt x="501" y="1652"/>
                    <a:pt x="468" y="1618"/>
                  </a:cubicBezTo>
                  <a:cubicBezTo>
                    <a:pt x="468" y="1607"/>
                    <a:pt x="464" y="1604"/>
                    <a:pt x="456" y="1604"/>
                  </a:cubicBezTo>
                  <a:cubicBezTo>
                    <a:pt x="442" y="1604"/>
                    <a:pt x="412" y="1618"/>
                    <a:pt x="367" y="1618"/>
                  </a:cubicBezTo>
                  <a:lnTo>
                    <a:pt x="367" y="918"/>
                  </a:lnTo>
                  <a:cubicBezTo>
                    <a:pt x="401" y="851"/>
                    <a:pt x="434" y="784"/>
                    <a:pt x="468" y="718"/>
                  </a:cubicBezTo>
                  <a:cubicBezTo>
                    <a:pt x="501" y="684"/>
                    <a:pt x="501" y="651"/>
                    <a:pt x="534" y="651"/>
                  </a:cubicBezTo>
                  <a:lnTo>
                    <a:pt x="601" y="651"/>
                  </a:lnTo>
                  <a:cubicBezTo>
                    <a:pt x="601" y="651"/>
                    <a:pt x="601" y="684"/>
                    <a:pt x="601" y="718"/>
                  </a:cubicBezTo>
                  <a:lnTo>
                    <a:pt x="601" y="1852"/>
                  </a:lnTo>
                  <a:lnTo>
                    <a:pt x="801" y="1718"/>
                  </a:lnTo>
                  <a:cubicBezTo>
                    <a:pt x="868" y="1685"/>
                    <a:pt x="901" y="1652"/>
                    <a:pt x="935" y="1585"/>
                  </a:cubicBezTo>
                  <a:cubicBezTo>
                    <a:pt x="968" y="1552"/>
                    <a:pt x="968" y="1518"/>
                    <a:pt x="968" y="1452"/>
                  </a:cubicBezTo>
                  <a:cubicBezTo>
                    <a:pt x="968" y="1418"/>
                    <a:pt x="968" y="1385"/>
                    <a:pt x="935" y="1352"/>
                  </a:cubicBezTo>
                  <a:cubicBezTo>
                    <a:pt x="918" y="1335"/>
                    <a:pt x="901" y="1326"/>
                    <a:pt x="885" y="1326"/>
                  </a:cubicBezTo>
                  <a:cubicBezTo>
                    <a:pt x="868" y="1326"/>
                    <a:pt x="851" y="1335"/>
                    <a:pt x="834" y="1352"/>
                  </a:cubicBezTo>
                  <a:lnTo>
                    <a:pt x="834" y="651"/>
                  </a:lnTo>
                  <a:cubicBezTo>
                    <a:pt x="868" y="584"/>
                    <a:pt x="901" y="484"/>
                    <a:pt x="935" y="418"/>
                  </a:cubicBezTo>
                  <a:cubicBezTo>
                    <a:pt x="935" y="384"/>
                    <a:pt x="968" y="384"/>
                    <a:pt x="1001" y="351"/>
                  </a:cubicBezTo>
                  <a:lnTo>
                    <a:pt x="1068" y="351"/>
                  </a:lnTo>
                  <a:cubicBezTo>
                    <a:pt x="1068" y="384"/>
                    <a:pt x="1068" y="418"/>
                    <a:pt x="1068" y="451"/>
                  </a:cubicBezTo>
                  <a:lnTo>
                    <a:pt x="1068" y="1552"/>
                  </a:lnTo>
                  <a:lnTo>
                    <a:pt x="1301" y="1452"/>
                  </a:lnTo>
                  <a:cubicBezTo>
                    <a:pt x="1335" y="1418"/>
                    <a:pt x="1368" y="1385"/>
                    <a:pt x="1402" y="1318"/>
                  </a:cubicBezTo>
                  <a:cubicBezTo>
                    <a:pt x="1435" y="1285"/>
                    <a:pt x="1435" y="1218"/>
                    <a:pt x="1435" y="1185"/>
                  </a:cubicBezTo>
                  <a:cubicBezTo>
                    <a:pt x="1435" y="1151"/>
                    <a:pt x="1435" y="1085"/>
                    <a:pt x="1402" y="1085"/>
                  </a:cubicBezTo>
                  <a:cubicBezTo>
                    <a:pt x="1385" y="1068"/>
                    <a:pt x="1368" y="1060"/>
                    <a:pt x="1352" y="1060"/>
                  </a:cubicBezTo>
                  <a:cubicBezTo>
                    <a:pt x="1335" y="1060"/>
                    <a:pt x="1318" y="1068"/>
                    <a:pt x="1301" y="1085"/>
                  </a:cubicBezTo>
                  <a:lnTo>
                    <a:pt x="1301" y="351"/>
                  </a:lnTo>
                  <a:cubicBezTo>
                    <a:pt x="1301" y="217"/>
                    <a:pt x="1268" y="117"/>
                    <a:pt x="1201" y="51"/>
                  </a:cubicBezTo>
                  <a:cubicBezTo>
                    <a:pt x="1168" y="17"/>
                    <a:pt x="1135" y="1"/>
                    <a:pt x="1101"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97" name="Google Shape;897;p34"/>
            <p:cNvSpPr/>
            <p:nvPr/>
          </p:nvSpPr>
          <p:spPr>
            <a:xfrm>
              <a:off x="3486825" y="1100725"/>
              <a:ext cx="30050" cy="47025"/>
            </a:xfrm>
            <a:custGeom>
              <a:avLst/>
              <a:gdLst/>
              <a:ahLst/>
              <a:cxnLst/>
              <a:rect l="l" t="t" r="r" b="b"/>
              <a:pathLst>
                <a:path w="1202" h="1881" extrusionOk="0">
                  <a:moveTo>
                    <a:pt x="801" y="955"/>
                  </a:moveTo>
                  <a:lnTo>
                    <a:pt x="801" y="1088"/>
                  </a:lnTo>
                  <a:cubicBezTo>
                    <a:pt x="734" y="1188"/>
                    <a:pt x="668" y="1255"/>
                    <a:pt x="601" y="1322"/>
                  </a:cubicBezTo>
                  <a:cubicBezTo>
                    <a:pt x="568" y="1388"/>
                    <a:pt x="501" y="1455"/>
                    <a:pt x="434" y="1488"/>
                  </a:cubicBezTo>
                  <a:cubicBezTo>
                    <a:pt x="368" y="1522"/>
                    <a:pt x="301" y="1522"/>
                    <a:pt x="267" y="1522"/>
                  </a:cubicBezTo>
                  <a:cubicBezTo>
                    <a:pt x="234" y="1522"/>
                    <a:pt x="234" y="1488"/>
                    <a:pt x="234" y="1455"/>
                  </a:cubicBezTo>
                  <a:cubicBezTo>
                    <a:pt x="234" y="1388"/>
                    <a:pt x="267" y="1322"/>
                    <a:pt x="301" y="1288"/>
                  </a:cubicBezTo>
                  <a:cubicBezTo>
                    <a:pt x="368" y="1188"/>
                    <a:pt x="434" y="1088"/>
                    <a:pt x="534" y="1055"/>
                  </a:cubicBezTo>
                  <a:cubicBezTo>
                    <a:pt x="601" y="988"/>
                    <a:pt x="701" y="955"/>
                    <a:pt x="801" y="955"/>
                  </a:cubicBezTo>
                  <a:close/>
                  <a:moveTo>
                    <a:pt x="790" y="1"/>
                  </a:moveTo>
                  <a:cubicBezTo>
                    <a:pt x="723" y="1"/>
                    <a:pt x="652" y="24"/>
                    <a:pt x="568" y="87"/>
                  </a:cubicBezTo>
                  <a:cubicBezTo>
                    <a:pt x="501" y="121"/>
                    <a:pt x="468" y="154"/>
                    <a:pt x="401" y="188"/>
                  </a:cubicBezTo>
                  <a:cubicBezTo>
                    <a:pt x="334" y="254"/>
                    <a:pt x="267" y="288"/>
                    <a:pt x="234" y="354"/>
                  </a:cubicBezTo>
                  <a:lnTo>
                    <a:pt x="134" y="454"/>
                  </a:lnTo>
                  <a:cubicBezTo>
                    <a:pt x="134" y="454"/>
                    <a:pt x="134" y="488"/>
                    <a:pt x="134" y="521"/>
                  </a:cubicBezTo>
                  <a:cubicBezTo>
                    <a:pt x="101" y="554"/>
                    <a:pt x="101" y="554"/>
                    <a:pt x="134" y="588"/>
                  </a:cubicBezTo>
                  <a:cubicBezTo>
                    <a:pt x="101" y="621"/>
                    <a:pt x="134" y="688"/>
                    <a:pt x="134" y="721"/>
                  </a:cubicBezTo>
                  <a:lnTo>
                    <a:pt x="234" y="721"/>
                  </a:lnTo>
                  <a:cubicBezTo>
                    <a:pt x="267" y="688"/>
                    <a:pt x="301" y="655"/>
                    <a:pt x="334" y="621"/>
                  </a:cubicBezTo>
                  <a:cubicBezTo>
                    <a:pt x="401" y="554"/>
                    <a:pt x="501" y="488"/>
                    <a:pt x="568" y="421"/>
                  </a:cubicBezTo>
                  <a:cubicBezTo>
                    <a:pt x="668" y="388"/>
                    <a:pt x="734" y="388"/>
                    <a:pt x="734" y="388"/>
                  </a:cubicBezTo>
                  <a:cubicBezTo>
                    <a:pt x="768" y="388"/>
                    <a:pt x="801" y="421"/>
                    <a:pt x="801" y="488"/>
                  </a:cubicBezTo>
                  <a:lnTo>
                    <a:pt x="801" y="554"/>
                  </a:lnTo>
                  <a:cubicBezTo>
                    <a:pt x="701" y="588"/>
                    <a:pt x="634" y="621"/>
                    <a:pt x="568" y="655"/>
                  </a:cubicBezTo>
                  <a:cubicBezTo>
                    <a:pt x="234" y="855"/>
                    <a:pt x="34" y="1188"/>
                    <a:pt x="1" y="1589"/>
                  </a:cubicBezTo>
                  <a:cubicBezTo>
                    <a:pt x="1" y="1689"/>
                    <a:pt x="34" y="1789"/>
                    <a:pt x="134" y="1855"/>
                  </a:cubicBezTo>
                  <a:cubicBezTo>
                    <a:pt x="167" y="1872"/>
                    <a:pt x="217" y="1880"/>
                    <a:pt x="267" y="1880"/>
                  </a:cubicBezTo>
                  <a:cubicBezTo>
                    <a:pt x="318" y="1880"/>
                    <a:pt x="368" y="1872"/>
                    <a:pt x="401" y="1855"/>
                  </a:cubicBezTo>
                  <a:cubicBezTo>
                    <a:pt x="468" y="1789"/>
                    <a:pt x="534" y="1755"/>
                    <a:pt x="601" y="1689"/>
                  </a:cubicBezTo>
                  <a:cubicBezTo>
                    <a:pt x="668" y="1622"/>
                    <a:pt x="734" y="1555"/>
                    <a:pt x="801" y="1488"/>
                  </a:cubicBezTo>
                  <a:lnTo>
                    <a:pt x="801" y="1555"/>
                  </a:lnTo>
                  <a:lnTo>
                    <a:pt x="1035" y="1422"/>
                  </a:lnTo>
                  <a:cubicBezTo>
                    <a:pt x="1101" y="1388"/>
                    <a:pt x="1135" y="1355"/>
                    <a:pt x="1168" y="1288"/>
                  </a:cubicBezTo>
                  <a:cubicBezTo>
                    <a:pt x="1168" y="1255"/>
                    <a:pt x="1201" y="1188"/>
                    <a:pt x="1201" y="1155"/>
                  </a:cubicBezTo>
                  <a:cubicBezTo>
                    <a:pt x="1201" y="1122"/>
                    <a:pt x="1201" y="1088"/>
                    <a:pt x="1168" y="1055"/>
                  </a:cubicBezTo>
                  <a:cubicBezTo>
                    <a:pt x="1151" y="1038"/>
                    <a:pt x="1135" y="1030"/>
                    <a:pt x="1114" y="1030"/>
                  </a:cubicBezTo>
                  <a:cubicBezTo>
                    <a:pt x="1093" y="1030"/>
                    <a:pt x="1068" y="1038"/>
                    <a:pt x="1035" y="1055"/>
                  </a:cubicBezTo>
                  <a:lnTo>
                    <a:pt x="1001" y="1055"/>
                  </a:lnTo>
                  <a:lnTo>
                    <a:pt x="1001" y="354"/>
                  </a:lnTo>
                  <a:cubicBezTo>
                    <a:pt x="1001" y="188"/>
                    <a:pt x="968" y="87"/>
                    <a:pt x="901" y="21"/>
                  </a:cubicBezTo>
                  <a:cubicBezTo>
                    <a:pt x="865" y="9"/>
                    <a:pt x="828" y="1"/>
                    <a:pt x="790"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98" name="Google Shape;898;p34"/>
            <p:cNvSpPr/>
            <p:nvPr/>
          </p:nvSpPr>
          <p:spPr>
            <a:xfrm>
              <a:off x="3517675" y="1079550"/>
              <a:ext cx="34225" cy="70700"/>
            </a:xfrm>
            <a:custGeom>
              <a:avLst/>
              <a:gdLst/>
              <a:ahLst/>
              <a:cxnLst/>
              <a:rect l="l" t="t" r="r" b="b"/>
              <a:pathLst>
                <a:path w="1369" h="2828" extrusionOk="0">
                  <a:moveTo>
                    <a:pt x="943" y="420"/>
                  </a:moveTo>
                  <a:cubicBezTo>
                    <a:pt x="962" y="420"/>
                    <a:pt x="982" y="424"/>
                    <a:pt x="1002" y="434"/>
                  </a:cubicBezTo>
                  <a:cubicBezTo>
                    <a:pt x="1035" y="434"/>
                    <a:pt x="1068" y="501"/>
                    <a:pt x="1102" y="534"/>
                  </a:cubicBezTo>
                  <a:cubicBezTo>
                    <a:pt x="1135" y="601"/>
                    <a:pt x="1135" y="668"/>
                    <a:pt x="1135" y="701"/>
                  </a:cubicBezTo>
                  <a:cubicBezTo>
                    <a:pt x="1135" y="834"/>
                    <a:pt x="1102" y="934"/>
                    <a:pt x="1035" y="1035"/>
                  </a:cubicBezTo>
                  <a:cubicBezTo>
                    <a:pt x="1002" y="1168"/>
                    <a:pt x="901" y="1268"/>
                    <a:pt x="801" y="1335"/>
                  </a:cubicBezTo>
                  <a:cubicBezTo>
                    <a:pt x="768" y="1351"/>
                    <a:pt x="726" y="1360"/>
                    <a:pt x="685" y="1360"/>
                  </a:cubicBezTo>
                  <a:cubicBezTo>
                    <a:pt x="643" y="1360"/>
                    <a:pt x="601" y="1351"/>
                    <a:pt x="568" y="1335"/>
                  </a:cubicBezTo>
                  <a:cubicBezTo>
                    <a:pt x="501" y="1268"/>
                    <a:pt x="468" y="1201"/>
                    <a:pt x="468" y="1101"/>
                  </a:cubicBezTo>
                  <a:cubicBezTo>
                    <a:pt x="468" y="1001"/>
                    <a:pt x="501" y="901"/>
                    <a:pt x="535" y="801"/>
                  </a:cubicBezTo>
                  <a:cubicBezTo>
                    <a:pt x="568" y="668"/>
                    <a:pt x="668" y="534"/>
                    <a:pt x="801" y="467"/>
                  </a:cubicBezTo>
                  <a:cubicBezTo>
                    <a:pt x="849" y="444"/>
                    <a:pt x="896" y="420"/>
                    <a:pt x="943" y="420"/>
                  </a:cubicBezTo>
                  <a:close/>
                  <a:moveTo>
                    <a:pt x="985" y="0"/>
                  </a:moveTo>
                  <a:cubicBezTo>
                    <a:pt x="910" y="0"/>
                    <a:pt x="835" y="34"/>
                    <a:pt x="768" y="100"/>
                  </a:cubicBezTo>
                  <a:cubicBezTo>
                    <a:pt x="701" y="134"/>
                    <a:pt x="668" y="167"/>
                    <a:pt x="601" y="234"/>
                  </a:cubicBezTo>
                  <a:cubicBezTo>
                    <a:pt x="535" y="301"/>
                    <a:pt x="501" y="367"/>
                    <a:pt x="434" y="467"/>
                  </a:cubicBezTo>
                  <a:lnTo>
                    <a:pt x="434" y="334"/>
                  </a:lnTo>
                  <a:lnTo>
                    <a:pt x="168" y="501"/>
                  </a:lnTo>
                  <a:cubicBezTo>
                    <a:pt x="134" y="501"/>
                    <a:pt x="68" y="568"/>
                    <a:pt x="68" y="601"/>
                  </a:cubicBezTo>
                  <a:cubicBezTo>
                    <a:pt x="34" y="634"/>
                    <a:pt x="34" y="701"/>
                    <a:pt x="34" y="734"/>
                  </a:cubicBezTo>
                  <a:cubicBezTo>
                    <a:pt x="1" y="801"/>
                    <a:pt x="34" y="834"/>
                    <a:pt x="68" y="868"/>
                  </a:cubicBezTo>
                  <a:cubicBezTo>
                    <a:pt x="68" y="879"/>
                    <a:pt x="75" y="883"/>
                    <a:pt x="86" y="883"/>
                  </a:cubicBezTo>
                  <a:cubicBezTo>
                    <a:pt x="108" y="883"/>
                    <a:pt x="145" y="868"/>
                    <a:pt x="168" y="868"/>
                  </a:cubicBezTo>
                  <a:lnTo>
                    <a:pt x="201" y="834"/>
                  </a:lnTo>
                  <a:lnTo>
                    <a:pt x="201" y="2402"/>
                  </a:lnTo>
                  <a:lnTo>
                    <a:pt x="168" y="2436"/>
                  </a:lnTo>
                  <a:cubicBezTo>
                    <a:pt x="134" y="2436"/>
                    <a:pt x="101" y="2502"/>
                    <a:pt x="68" y="2536"/>
                  </a:cubicBezTo>
                  <a:cubicBezTo>
                    <a:pt x="34" y="2569"/>
                    <a:pt x="34" y="2636"/>
                    <a:pt x="34" y="2702"/>
                  </a:cubicBezTo>
                  <a:cubicBezTo>
                    <a:pt x="34" y="2736"/>
                    <a:pt x="34" y="2769"/>
                    <a:pt x="68" y="2802"/>
                  </a:cubicBezTo>
                  <a:cubicBezTo>
                    <a:pt x="68" y="2819"/>
                    <a:pt x="84" y="2827"/>
                    <a:pt x="105" y="2827"/>
                  </a:cubicBezTo>
                  <a:cubicBezTo>
                    <a:pt x="126" y="2827"/>
                    <a:pt x="151" y="2819"/>
                    <a:pt x="168" y="2802"/>
                  </a:cubicBezTo>
                  <a:lnTo>
                    <a:pt x="601" y="2569"/>
                  </a:lnTo>
                  <a:cubicBezTo>
                    <a:pt x="635" y="2536"/>
                    <a:pt x="668" y="2502"/>
                    <a:pt x="701" y="2436"/>
                  </a:cubicBezTo>
                  <a:cubicBezTo>
                    <a:pt x="735" y="2402"/>
                    <a:pt x="735" y="2335"/>
                    <a:pt x="735" y="2302"/>
                  </a:cubicBezTo>
                  <a:cubicBezTo>
                    <a:pt x="735" y="2269"/>
                    <a:pt x="735" y="2235"/>
                    <a:pt x="701" y="2202"/>
                  </a:cubicBezTo>
                  <a:cubicBezTo>
                    <a:pt x="685" y="2185"/>
                    <a:pt x="668" y="2177"/>
                    <a:pt x="651" y="2177"/>
                  </a:cubicBezTo>
                  <a:cubicBezTo>
                    <a:pt x="635" y="2177"/>
                    <a:pt x="618" y="2185"/>
                    <a:pt x="601" y="2202"/>
                  </a:cubicBezTo>
                  <a:lnTo>
                    <a:pt x="468" y="2269"/>
                  </a:lnTo>
                  <a:lnTo>
                    <a:pt x="468" y="1702"/>
                  </a:lnTo>
                  <a:cubicBezTo>
                    <a:pt x="490" y="1702"/>
                    <a:pt x="527" y="1716"/>
                    <a:pt x="569" y="1716"/>
                  </a:cubicBezTo>
                  <a:cubicBezTo>
                    <a:pt x="590" y="1716"/>
                    <a:pt x="612" y="1713"/>
                    <a:pt x="635" y="1702"/>
                  </a:cubicBezTo>
                  <a:cubicBezTo>
                    <a:pt x="701" y="1702"/>
                    <a:pt x="735" y="1668"/>
                    <a:pt x="801" y="1635"/>
                  </a:cubicBezTo>
                  <a:cubicBezTo>
                    <a:pt x="968" y="1535"/>
                    <a:pt x="1068" y="1401"/>
                    <a:pt x="1168" y="1235"/>
                  </a:cubicBezTo>
                  <a:cubicBezTo>
                    <a:pt x="1268" y="1035"/>
                    <a:pt x="1368" y="801"/>
                    <a:pt x="1368" y="534"/>
                  </a:cubicBezTo>
                  <a:cubicBezTo>
                    <a:pt x="1368" y="367"/>
                    <a:pt x="1302" y="201"/>
                    <a:pt x="1202" y="100"/>
                  </a:cubicBezTo>
                  <a:cubicBezTo>
                    <a:pt x="1135" y="34"/>
                    <a:pt x="1060" y="0"/>
                    <a:pt x="985"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899" name="Google Shape;899;p34"/>
            <p:cNvSpPr/>
            <p:nvPr/>
          </p:nvSpPr>
          <p:spPr>
            <a:xfrm>
              <a:off x="3557700" y="1035550"/>
              <a:ext cx="25900" cy="83225"/>
            </a:xfrm>
            <a:custGeom>
              <a:avLst/>
              <a:gdLst/>
              <a:ahLst/>
              <a:cxnLst/>
              <a:rect l="l" t="t" r="r" b="b"/>
              <a:pathLst>
                <a:path w="1036" h="3329" extrusionOk="0">
                  <a:moveTo>
                    <a:pt x="947" y="1"/>
                  </a:moveTo>
                  <a:cubicBezTo>
                    <a:pt x="935" y="1"/>
                    <a:pt x="918" y="9"/>
                    <a:pt x="902" y="26"/>
                  </a:cubicBezTo>
                  <a:cubicBezTo>
                    <a:pt x="868" y="26"/>
                    <a:pt x="835" y="59"/>
                    <a:pt x="835" y="93"/>
                  </a:cubicBezTo>
                  <a:cubicBezTo>
                    <a:pt x="802" y="126"/>
                    <a:pt x="802" y="193"/>
                    <a:pt x="802" y="226"/>
                  </a:cubicBezTo>
                  <a:lnTo>
                    <a:pt x="34" y="3061"/>
                  </a:lnTo>
                  <a:cubicBezTo>
                    <a:pt x="34" y="3128"/>
                    <a:pt x="34" y="3161"/>
                    <a:pt x="34" y="3228"/>
                  </a:cubicBezTo>
                  <a:cubicBezTo>
                    <a:pt x="1" y="3262"/>
                    <a:pt x="34" y="3295"/>
                    <a:pt x="68" y="3328"/>
                  </a:cubicBezTo>
                  <a:lnTo>
                    <a:pt x="134" y="3328"/>
                  </a:lnTo>
                  <a:cubicBezTo>
                    <a:pt x="168" y="3295"/>
                    <a:pt x="201" y="3262"/>
                    <a:pt x="201" y="3228"/>
                  </a:cubicBezTo>
                  <a:cubicBezTo>
                    <a:pt x="234" y="3195"/>
                    <a:pt x="234" y="3128"/>
                    <a:pt x="268" y="3095"/>
                  </a:cubicBezTo>
                  <a:lnTo>
                    <a:pt x="968" y="259"/>
                  </a:lnTo>
                  <a:cubicBezTo>
                    <a:pt x="1002" y="226"/>
                    <a:pt x="1002" y="159"/>
                    <a:pt x="1002" y="93"/>
                  </a:cubicBezTo>
                  <a:cubicBezTo>
                    <a:pt x="1035" y="59"/>
                    <a:pt x="1002" y="26"/>
                    <a:pt x="968" y="26"/>
                  </a:cubicBezTo>
                  <a:cubicBezTo>
                    <a:pt x="968" y="9"/>
                    <a:pt x="960" y="1"/>
                    <a:pt x="947"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00" name="Google Shape;900;p34"/>
            <p:cNvSpPr/>
            <p:nvPr/>
          </p:nvSpPr>
          <p:spPr>
            <a:xfrm>
              <a:off x="3592725" y="1025000"/>
              <a:ext cx="25050" cy="60400"/>
            </a:xfrm>
            <a:custGeom>
              <a:avLst/>
              <a:gdLst/>
              <a:ahLst/>
              <a:cxnLst/>
              <a:rect l="l" t="t" r="r" b="b"/>
              <a:pathLst>
                <a:path w="1002" h="2416" extrusionOk="0">
                  <a:moveTo>
                    <a:pt x="572" y="393"/>
                  </a:moveTo>
                  <a:cubicBezTo>
                    <a:pt x="601" y="393"/>
                    <a:pt x="629" y="409"/>
                    <a:pt x="668" y="448"/>
                  </a:cubicBezTo>
                  <a:cubicBezTo>
                    <a:pt x="735" y="581"/>
                    <a:pt x="768" y="715"/>
                    <a:pt x="768" y="881"/>
                  </a:cubicBezTo>
                  <a:lnTo>
                    <a:pt x="768" y="1248"/>
                  </a:lnTo>
                  <a:cubicBezTo>
                    <a:pt x="768" y="1449"/>
                    <a:pt x="735" y="1615"/>
                    <a:pt x="668" y="1782"/>
                  </a:cubicBezTo>
                  <a:cubicBezTo>
                    <a:pt x="635" y="1882"/>
                    <a:pt x="568" y="1949"/>
                    <a:pt x="501" y="2016"/>
                  </a:cubicBezTo>
                  <a:cubicBezTo>
                    <a:pt x="474" y="2029"/>
                    <a:pt x="446" y="2038"/>
                    <a:pt x="421" y="2038"/>
                  </a:cubicBezTo>
                  <a:cubicBezTo>
                    <a:pt x="385" y="2038"/>
                    <a:pt x="354" y="2021"/>
                    <a:pt x="335" y="1982"/>
                  </a:cubicBezTo>
                  <a:cubicBezTo>
                    <a:pt x="268" y="1882"/>
                    <a:pt x="234" y="1715"/>
                    <a:pt x="234" y="1582"/>
                  </a:cubicBezTo>
                  <a:lnTo>
                    <a:pt x="234" y="1182"/>
                  </a:lnTo>
                  <a:cubicBezTo>
                    <a:pt x="234" y="1015"/>
                    <a:pt x="268" y="815"/>
                    <a:pt x="335" y="648"/>
                  </a:cubicBezTo>
                  <a:cubicBezTo>
                    <a:pt x="368" y="548"/>
                    <a:pt x="401" y="481"/>
                    <a:pt x="501" y="414"/>
                  </a:cubicBezTo>
                  <a:cubicBezTo>
                    <a:pt x="529" y="401"/>
                    <a:pt x="551" y="393"/>
                    <a:pt x="572" y="393"/>
                  </a:cubicBezTo>
                  <a:close/>
                  <a:moveTo>
                    <a:pt x="655" y="0"/>
                  </a:moveTo>
                  <a:cubicBezTo>
                    <a:pt x="596" y="0"/>
                    <a:pt x="549" y="24"/>
                    <a:pt x="501" y="48"/>
                  </a:cubicBezTo>
                  <a:cubicBezTo>
                    <a:pt x="301" y="181"/>
                    <a:pt x="168" y="381"/>
                    <a:pt x="134" y="581"/>
                  </a:cubicBezTo>
                  <a:cubicBezTo>
                    <a:pt x="34" y="815"/>
                    <a:pt x="1" y="1048"/>
                    <a:pt x="1" y="1315"/>
                  </a:cubicBezTo>
                  <a:lnTo>
                    <a:pt x="1" y="1682"/>
                  </a:lnTo>
                  <a:cubicBezTo>
                    <a:pt x="1" y="1849"/>
                    <a:pt x="34" y="2016"/>
                    <a:pt x="68" y="2182"/>
                  </a:cubicBezTo>
                  <a:cubicBezTo>
                    <a:pt x="134" y="2316"/>
                    <a:pt x="201" y="2383"/>
                    <a:pt x="268" y="2416"/>
                  </a:cubicBezTo>
                  <a:cubicBezTo>
                    <a:pt x="335" y="2416"/>
                    <a:pt x="435" y="2416"/>
                    <a:pt x="501" y="2383"/>
                  </a:cubicBezTo>
                  <a:cubicBezTo>
                    <a:pt x="668" y="2249"/>
                    <a:pt x="802" y="2049"/>
                    <a:pt x="868" y="1849"/>
                  </a:cubicBezTo>
                  <a:cubicBezTo>
                    <a:pt x="935" y="1615"/>
                    <a:pt x="1002" y="1382"/>
                    <a:pt x="1002" y="1115"/>
                  </a:cubicBezTo>
                  <a:lnTo>
                    <a:pt x="1002" y="748"/>
                  </a:lnTo>
                  <a:cubicBezTo>
                    <a:pt x="1002" y="581"/>
                    <a:pt x="968" y="414"/>
                    <a:pt x="902" y="248"/>
                  </a:cubicBezTo>
                  <a:cubicBezTo>
                    <a:pt x="868" y="148"/>
                    <a:pt x="802" y="81"/>
                    <a:pt x="735" y="14"/>
                  </a:cubicBezTo>
                  <a:cubicBezTo>
                    <a:pt x="706" y="4"/>
                    <a:pt x="679" y="0"/>
                    <a:pt x="655"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01" name="Google Shape;901;p34"/>
            <p:cNvSpPr/>
            <p:nvPr/>
          </p:nvSpPr>
          <p:spPr>
            <a:xfrm>
              <a:off x="3635275" y="1052225"/>
              <a:ext cx="9200" cy="12975"/>
            </a:xfrm>
            <a:custGeom>
              <a:avLst/>
              <a:gdLst/>
              <a:ahLst/>
              <a:cxnLst/>
              <a:rect l="l" t="t" r="r" b="b"/>
              <a:pathLst>
                <a:path w="368" h="519" extrusionOk="0">
                  <a:moveTo>
                    <a:pt x="246" y="1"/>
                  </a:moveTo>
                  <a:cubicBezTo>
                    <a:pt x="225" y="1"/>
                    <a:pt x="200" y="9"/>
                    <a:pt x="167" y="26"/>
                  </a:cubicBezTo>
                  <a:cubicBezTo>
                    <a:pt x="134" y="59"/>
                    <a:pt x="67" y="93"/>
                    <a:pt x="34" y="159"/>
                  </a:cubicBezTo>
                  <a:cubicBezTo>
                    <a:pt x="34" y="226"/>
                    <a:pt x="0" y="293"/>
                    <a:pt x="0" y="360"/>
                  </a:cubicBezTo>
                  <a:cubicBezTo>
                    <a:pt x="0" y="393"/>
                    <a:pt x="0" y="460"/>
                    <a:pt x="34" y="493"/>
                  </a:cubicBezTo>
                  <a:cubicBezTo>
                    <a:pt x="50" y="510"/>
                    <a:pt x="75" y="518"/>
                    <a:pt x="100" y="518"/>
                  </a:cubicBezTo>
                  <a:cubicBezTo>
                    <a:pt x="125" y="518"/>
                    <a:pt x="150" y="510"/>
                    <a:pt x="167" y="493"/>
                  </a:cubicBezTo>
                  <a:cubicBezTo>
                    <a:pt x="234" y="460"/>
                    <a:pt x="267" y="393"/>
                    <a:pt x="300" y="360"/>
                  </a:cubicBezTo>
                  <a:cubicBezTo>
                    <a:pt x="334" y="293"/>
                    <a:pt x="334" y="226"/>
                    <a:pt x="334" y="159"/>
                  </a:cubicBezTo>
                  <a:cubicBezTo>
                    <a:pt x="367" y="93"/>
                    <a:pt x="334" y="59"/>
                    <a:pt x="300" y="26"/>
                  </a:cubicBezTo>
                  <a:cubicBezTo>
                    <a:pt x="284" y="9"/>
                    <a:pt x="267" y="1"/>
                    <a:pt x="246"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02" name="Google Shape;902;p34"/>
            <p:cNvSpPr/>
            <p:nvPr/>
          </p:nvSpPr>
          <p:spPr>
            <a:xfrm>
              <a:off x="3662775" y="985525"/>
              <a:ext cx="25050" cy="62900"/>
            </a:xfrm>
            <a:custGeom>
              <a:avLst/>
              <a:gdLst/>
              <a:ahLst/>
              <a:cxnLst/>
              <a:rect l="l" t="t" r="r" b="b"/>
              <a:pathLst>
                <a:path w="1002" h="2516" extrusionOk="0">
                  <a:moveTo>
                    <a:pt x="564" y="367"/>
                  </a:moveTo>
                  <a:cubicBezTo>
                    <a:pt x="593" y="367"/>
                    <a:pt x="618" y="376"/>
                    <a:pt x="635" y="392"/>
                  </a:cubicBezTo>
                  <a:cubicBezTo>
                    <a:pt x="701" y="459"/>
                    <a:pt x="735" y="559"/>
                    <a:pt x="768" y="659"/>
                  </a:cubicBezTo>
                  <a:cubicBezTo>
                    <a:pt x="735" y="893"/>
                    <a:pt x="635" y="1093"/>
                    <a:pt x="468" y="1226"/>
                  </a:cubicBezTo>
                  <a:cubicBezTo>
                    <a:pt x="455" y="1252"/>
                    <a:pt x="433" y="1263"/>
                    <a:pt x="410" y="1263"/>
                  </a:cubicBezTo>
                  <a:cubicBezTo>
                    <a:pt x="373" y="1263"/>
                    <a:pt x="335" y="1234"/>
                    <a:pt x="335" y="1193"/>
                  </a:cubicBezTo>
                  <a:cubicBezTo>
                    <a:pt x="268" y="1126"/>
                    <a:pt x="234" y="1026"/>
                    <a:pt x="234" y="926"/>
                  </a:cubicBezTo>
                  <a:cubicBezTo>
                    <a:pt x="234" y="826"/>
                    <a:pt x="268" y="693"/>
                    <a:pt x="301" y="592"/>
                  </a:cubicBezTo>
                  <a:cubicBezTo>
                    <a:pt x="335" y="492"/>
                    <a:pt x="401" y="426"/>
                    <a:pt x="468" y="392"/>
                  </a:cubicBezTo>
                  <a:cubicBezTo>
                    <a:pt x="501" y="376"/>
                    <a:pt x="535" y="367"/>
                    <a:pt x="564" y="367"/>
                  </a:cubicBezTo>
                  <a:close/>
                  <a:moveTo>
                    <a:pt x="618" y="0"/>
                  </a:moveTo>
                  <a:cubicBezTo>
                    <a:pt x="568" y="0"/>
                    <a:pt x="518" y="9"/>
                    <a:pt x="468" y="25"/>
                  </a:cubicBezTo>
                  <a:cubicBezTo>
                    <a:pt x="301" y="159"/>
                    <a:pt x="168" y="326"/>
                    <a:pt x="101" y="526"/>
                  </a:cubicBezTo>
                  <a:cubicBezTo>
                    <a:pt x="34" y="693"/>
                    <a:pt x="1" y="893"/>
                    <a:pt x="1" y="1059"/>
                  </a:cubicBezTo>
                  <a:cubicBezTo>
                    <a:pt x="1" y="1226"/>
                    <a:pt x="34" y="1393"/>
                    <a:pt x="168" y="1526"/>
                  </a:cubicBezTo>
                  <a:cubicBezTo>
                    <a:pt x="211" y="1591"/>
                    <a:pt x="282" y="1628"/>
                    <a:pt x="354" y="1628"/>
                  </a:cubicBezTo>
                  <a:cubicBezTo>
                    <a:pt x="393" y="1628"/>
                    <a:pt x="433" y="1617"/>
                    <a:pt x="468" y="1593"/>
                  </a:cubicBezTo>
                  <a:cubicBezTo>
                    <a:pt x="535" y="1560"/>
                    <a:pt x="568" y="1493"/>
                    <a:pt x="635" y="1460"/>
                  </a:cubicBezTo>
                  <a:cubicBezTo>
                    <a:pt x="668" y="1360"/>
                    <a:pt x="735" y="1293"/>
                    <a:pt x="768" y="1193"/>
                  </a:cubicBezTo>
                  <a:lnTo>
                    <a:pt x="768" y="1193"/>
                  </a:lnTo>
                  <a:cubicBezTo>
                    <a:pt x="768" y="1393"/>
                    <a:pt x="701" y="1593"/>
                    <a:pt x="601" y="1793"/>
                  </a:cubicBezTo>
                  <a:cubicBezTo>
                    <a:pt x="535" y="1927"/>
                    <a:pt x="401" y="2060"/>
                    <a:pt x="268" y="2160"/>
                  </a:cubicBezTo>
                  <a:lnTo>
                    <a:pt x="201" y="2160"/>
                  </a:lnTo>
                  <a:cubicBezTo>
                    <a:pt x="184" y="2144"/>
                    <a:pt x="168" y="2135"/>
                    <a:pt x="155" y="2135"/>
                  </a:cubicBezTo>
                  <a:cubicBezTo>
                    <a:pt x="143" y="2135"/>
                    <a:pt x="134" y="2144"/>
                    <a:pt x="134" y="2160"/>
                  </a:cubicBezTo>
                  <a:cubicBezTo>
                    <a:pt x="101" y="2160"/>
                    <a:pt x="68" y="2194"/>
                    <a:pt x="34" y="2227"/>
                  </a:cubicBezTo>
                  <a:cubicBezTo>
                    <a:pt x="34" y="2294"/>
                    <a:pt x="1" y="2327"/>
                    <a:pt x="1" y="2394"/>
                  </a:cubicBezTo>
                  <a:cubicBezTo>
                    <a:pt x="1" y="2460"/>
                    <a:pt x="34" y="2494"/>
                    <a:pt x="68" y="2494"/>
                  </a:cubicBezTo>
                  <a:cubicBezTo>
                    <a:pt x="82" y="2508"/>
                    <a:pt x="107" y="2516"/>
                    <a:pt x="136" y="2516"/>
                  </a:cubicBezTo>
                  <a:cubicBezTo>
                    <a:pt x="178" y="2516"/>
                    <a:pt x="229" y="2500"/>
                    <a:pt x="268" y="2460"/>
                  </a:cubicBezTo>
                  <a:cubicBezTo>
                    <a:pt x="468" y="2327"/>
                    <a:pt x="635" y="2160"/>
                    <a:pt x="735" y="1960"/>
                  </a:cubicBezTo>
                  <a:cubicBezTo>
                    <a:pt x="902" y="1660"/>
                    <a:pt x="1002" y="1293"/>
                    <a:pt x="1002" y="926"/>
                  </a:cubicBezTo>
                  <a:cubicBezTo>
                    <a:pt x="1002" y="759"/>
                    <a:pt x="968" y="559"/>
                    <a:pt x="935" y="359"/>
                  </a:cubicBezTo>
                  <a:cubicBezTo>
                    <a:pt x="935" y="226"/>
                    <a:pt x="868" y="125"/>
                    <a:pt x="768" y="25"/>
                  </a:cubicBezTo>
                  <a:cubicBezTo>
                    <a:pt x="718" y="9"/>
                    <a:pt x="668" y="0"/>
                    <a:pt x="61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03" name="Google Shape;903;p34"/>
            <p:cNvSpPr/>
            <p:nvPr/>
          </p:nvSpPr>
          <p:spPr>
            <a:xfrm>
              <a:off x="3698650" y="965300"/>
              <a:ext cx="19200" cy="32550"/>
            </a:xfrm>
            <a:custGeom>
              <a:avLst/>
              <a:gdLst/>
              <a:ahLst/>
              <a:cxnLst/>
              <a:rect l="l" t="t" r="r" b="b"/>
              <a:pathLst>
                <a:path w="768" h="1302" extrusionOk="0">
                  <a:moveTo>
                    <a:pt x="768" y="0"/>
                  </a:moveTo>
                  <a:lnTo>
                    <a:pt x="501" y="167"/>
                  </a:lnTo>
                  <a:lnTo>
                    <a:pt x="567" y="934"/>
                  </a:lnTo>
                  <a:cubicBezTo>
                    <a:pt x="567" y="1001"/>
                    <a:pt x="567" y="1035"/>
                    <a:pt x="601" y="1035"/>
                  </a:cubicBezTo>
                  <a:lnTo>
                    <a:pt x="634" y="1035"/>
                  </a:lnTo>
                  <a:cubicBezTo>
                    <a:pt x="667" y="1001"/>
                    <a:pt x="667" y="1001"/>
                    <a:pt x="667" y="968"/>
                  </a:cubicBezTo>
                  <a:cubicBezTo>
                    <a:pt x="701" y="934"/>
                    <a:pt x="701" y="901"/>
                    <a:pt x="701" y="868"/>
                  </a:cubicBezTo>
                  <a:lnTo>
                    <a:pt x="768" y="0"/>
                  </a:lnTo>
                  <a:close/>
                  <a:moveTo>
                    <a:pt x="301" y="267"/>
                  </a:moveTo>
                  <a:lnTo>
                    <a:pt x="0" y="434"/>
                  </a:lnTo>
                  <a:lnTo>
                    <a:pt x="100" y="1201"/>
                  </a:lnTo>
                  <a:cubicBezTo>
                    <a:pt x="100" y="1235"/>
                    <a:pt x="100" y="1268"/>
                    <a:pt x="100" y="1301"/>
                  </a:cubicBezTo>
                  <a:lnTo>
                    <a:pt x="167" y="1301"/>
                  </a:lnTo>
                  <a:cubicBezTo>
                    <a:pt x="167" y="1268"/>
                    <a:pt x="200" y="1268"/>
                    <a:pt x="200" y="1235"/>
                  </a:cubicBezTo>
                  <a:cubicBezTo>
                    <a:pt x="234" y="1201"/>
                    <a:pt x="234" y="1168"/>
                    <a:pt x="234" y="1135"/>
                  </a:cubicBezTo>
                  <a:lnTo>
                    <a:pt x="301" y="267"/>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04" name="Google Shape;904;p34"/>
            <p:cNvSpPr/>
            <p:nvPr/>
          </p:nvSpPr>
          <p:spPr>
            <a:xfrm>
              <a:off x="3728675" y="960300"/>
              <a:ext cx="32550" cy="49850"/>
            </a:xfrm>
            <a:custGeom>
              <a:avLst/>
              <a:gdLst/>
              <a:ahLst/>
              <a:cxnLst/>
              <a:rect l="l" t="t" r="r" b="b"/>
              <a:pathLst>
                <a:path w="1302" h="1994" extrusionOk="0">
                  <a:moveTo>
                    <a:pt x="134" y="0"/>
                  </a:moveTo>
                  <a:cubicBezTo>
                    <a:pt x="100" y="34"/>
                    <a:pt x="67" y="67"/>
                    <a:pt x="34" y="100"/>
                  </a:cubicBezTo>
                  <a:cubicBezTo>
                    <a:pt x="34" y="167"/>
                    <a:pt x="0" y="200"/>
                    <a:pt x="0" y="267"/>
                  </a:cubicBezTo>
                  <a:cubicBezTo>
                    <a:pt x="0" y="267"/>
                    <a:pt x="0" y="301"/>
                    <a:pt x="0" y="334"/>
                  </a:cubicBezTo>
                  <a:cubicBezTo>
                    <a:pt x="34" y="367"/>
                    <a:pt x="67" y="367"/>
                    <a:pt x="100" y="367"/>
                  </a:cubicBezTo>
                  <a:lnTo>
                    <a:pt x="834" y="601"/>
                  </a:lnTo>
                  <a:lnTo>
                    <a:pt x="67" y="1635"/>
                  </a:lnTo>
                  <a:cubicBezTo>
                    <a:pt x="34" y="1668"/>
                    <a:pt x="34" y="1735"/>
                    <a:pt x="0" y="1768"/>
                  </a:cubicBezTo>
                  <a:cubicBezTo>
                    <a:pt x="0" y="1802"/>
                    <a:pt x="0" y="1835"/>
                    <a:pt x="0" y="1868"/>
                  </a:cubicBezTo>
                  <a:cubicBezTo>
                    <a:pt x="0" y="1902"/>
                    <a:pt x="0" y="1968"/>
                    <a:pt x="34" y="1968"/>
                  </a:cubicBezTo>
                  <a:cubicBezTo>
                    <a:pt x="50" y="1985"/>
                    <a:pt x="67" y="1993"/>
                    <a:pt x="79" y="1993"/>
                  </a:cubicBezTo>
                  <a:cubicBezTo>
                    <a:pt x="92" y="1993"/>
                    <a:pt x="100" y="1985"/>
                    <a:pt x="100" y="1968"/>
                  </a:cubicBezTo>
                  <a:cubicBezTo>
                    <a:pt x="134" y="1935"/>
                    <a:pt x="167" y="1902"/>
                    <a:pt x="200" y="1868"/>
                  </a:cubicBezTo>
                  <a:lnTo>
                    <a:pt x="1301" y="301"/>
                  </a:lnTo>
                  <a:lnTo>
                    <a:pt x="234"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05" name="Google Shape;905;p34"/>
            <p:cNvSpPr/>
            <p:nvPr/>
          </p:nvSpPr>
          <p:spPr>
            <a:xfrm>
              <a:off x="1857325" y="2129475"/>
              <a:ext cx="32550" cy="50050"/>
            </a:xfrm>
            <a:custGeom>
              <a:avLst/>
              <a:gdLst/>
              <a:ahLst/>
              <a:cxnLst/>
              <a:rect l="l" t="t" r="r" b="b"/>
              <a:pathLst>
                <a:path w="1302" h="2002" extrusionOk="0">
                  <a:moveTo>
                    <a:pt x="1168" y="0"/>
                  </a:moveTo>
                  <a:cubicBezTo>
                    <a:pt x="1135" y="34"/>
                    <a:pt x="1102" y="67"/>
                    <a:pt x="1102" y="100"/>
                  </a:cubicBezTo>
                  <a:lnTo>
                    <a:pt x="1" y="1668"/>
                  </a:lnTo>
                  <a:lnTo>
                    <a:pt x="1102" y="2002"/>
                  </a:lnTo>
                  <a:lnTo>
                    <a:pt x="1202" y="2002"/>
                  </a:lnTo>
                  <a:cubicBezTo>
                    <a:pt x="1235" y="1968"/>
                    <a:pt x="1268" y="1935"/>
                    <a:pt x="1268" y="1868"/>
                  </a:cubicBezTo>
                  <a:cubicBezTo>
                    <a:pt x="1302" y="1835"/>
                    <a:pt x="1302" y="1801"/>
                    <a:pt x="1302" y="1735"/>
                  </a:cubicBezTo>
                  <a:cubicBezTo>
                    <a:pt x="1302" y="1701"/>
                    <a:pt x="1302" y="1668"/>
                    <a:pt x="1302" y="1668"/>
                  </a:cubicBezTo>
                  <a:cubicBezTo>
                    <a:pt x="1268" y="1635"/>
                    <a:pt x="1235" y="1601"/>
                    <a:pt x="1235" y="1601"/>
                  </a:cubicBezTo>
                  <a:lnTo>
                    <a:pt x="501" y="1401"/>
                  </a:lnTo>
                  <a:lnTo>
                    <a:pt x="1202" y="367"/>
                  </a:lnTo>
                  <a:cubicBezTo>
                    <a:pt x="1235" y="300"/>
                    <a:pt x="1268" y="267"/>
                    <a:pt x="1268" y="234"/>
                  </a:cubicBezTo>
                  <a:cubicBezTo>
                    <a:pt x="1302" y="200"/>
                    <a:pt x="1302" y="167"/>
                    <a:pt x="1302" y="134"/>
                  </a:cubicBezTo>
                  <a:cubicBezTo>
                    <a:pt x="1302" y="67"/>
                    <a:pt x="1302" y="34"/>
                    <a:pt x="12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06" name="Google Shape;906;p34"/>
            <p:cNvSpPr/>
            <p:nvPr/>
          </p:nvSpPr>
          <p:spPr>
            <a:xfrm>
              <a:off x="1894025" y="2120300"/>
              <a:ext cx="31725" cy="50050"/>
            </a:xfrm>
            <a:custGeom>
              <a:avLst/>
              <a:gdLst/>
              <a:ahLst/>
              <a:cxnLst/>
              <a:rect l="l" t="t" r="r" b="b"/>
              <a:pathLst>
                <a:path w="1269" h="2002" extrusionOk="0">
                  <a:moveTo>
                    <a:pt x="1135" y="0"/>
                  </a:moveTo>
                  <a:lnTo>
                    <a:pt x="801" y="200"/>
                  </a:lnTo>
                  <a:cubicBezTo>
                    <a:pt x="768" y="234"/>
                    <a:pt x="734" y="267"/>
                    <a:pt x="701" y="300"/>
                  </a:cubicBezTo>
                  <a:cubicBezTo>
                    <a:pt x="668" y="367"/>
                    <a:pt x="668" y="401"/>
                    <a:pt x="668" y="467"/>
                  </a:cubicBezTo>
                  <a:cubicBezTo>
                    <a:pt x="668" y="501"/>
                    <a:pt x="668" y="534"/>
                    <a:pt x="701" y="567"/>
                  </a:cubicBezTo>
                  <a:cubicBezTo>
                    <a:pt x="701" y="567"/>
                    <a:pt x="768" y="567"/>
                    <a:pt x="801" y="534"/>
                  </a:cubicBezTo>
                  <a:lnTo>
                    <a:pt x="901" y="501"/>
                  </a:lnTo>
                  <a:lnTo>
                    <a:pt x="901" y="1201"/>
                  </a:lnTo>
                  <a:cubicBezTo>
                    <a:pt x="834" y="1301"/>
                    <a:pt x="768" y="1401"/>
                    <a:pt x="701" y="1468"/>
                  </a:cubicBezTo>
                  <a:cubicBezTo>
                    <a:pt x="668" y="1535"/>
                    <a:pt x="601" y="1568"/>
                    <a:pt x="534" y="1601"/>
                  </a:cubicBezTo>
                  <a:cubicBezTo>
                    <a:pt x="512" y="1601"/>
                    <a:pt x="490" y="1616"/>
                    <a:pt x="467" y="1616"/>
                  </a:cubicBezTo>
                  <a:cubicBezTo>
                    <a:pt x="456" y="1616"/>
                    <a:pt x="445" y="1612"/>
                    <a:pt x="434" y="1601"/>
                  </a:cubicBezTo>
                  <a:cubicBezTo>
                    <a:pt x="401" y="1568"/>
                    <a:pt x="401" y="1535"/>
                    <a:pt x="401" y="1468"/>
                  </a:cubicBezTo>
                  <a:lnTo>
                    <a:pt x="401" y="434"/>
                  </a:lnTo>
                  <a:lnTo>
                    <a:pt x="134" y="567"/>
                  </a:lnTo>
                  <a:cubicBezTo>
                    <a:pt x="101" y="601"/>
                    <a:pt x="67" y="634"/>
                    <a:pt x="34" y="701"/>
                  </a:cubicBezTo>
                  <a:cubicBezTo>
                    <a:pt x="0" y="734"/>
                    <a:pt x="0" y="767"/>
                    <a:pt x="0" y="834"/>
                  </a:cubicBezTo>
                  <a:cubicBezTo>
                    <a:pt x="0" y="901"/>
                    <a:pt x="0" y="901"/>
                    <a:pt x="34" y="934"/>
                  </a:cubicBezTo>
                  <a:cubicBezTo>
                    <a:pt x="34" y="951"/>
                    <a:pt x="50" y="959"/>
                    <a:pt x="71" y="959"/>
                  </a:cubicBezTo>
                  <a:cubicBezTo>
                    <a:pt x="92" y="959"/>
                    <a:pt x="117" y="951"/>
                    <a:pt x="134" y="934"/>
                  </a:cubicBezTo>
                  <a:lnTo>
                    <a:pt x="167" y="901"/>
                  </a:lnTo>
                  <a:lnTo>
                    <a:pt x="167" y="1668"/>
                  </a:lnTo>
                  <a:cubicBezTo>
                    <a:pt x="167" y="1735"/>
                    <a:pt x="201" y="1802"/>
                    <a:pt x="201" y="1868"/>
                  </a:cubicBezTo>
                  <a:cubicBezTo>
                    <a:pt x="234" y="1935"/>
                    <a:pt x="267" y="1968"/>
                    <a:pt x="334" y="2002"/>
                  </a:cubicBezTo>
                  <a:cubicBezTo>
                    <a:pt x="401" y="2002"/>
                    <a:pt x="467" y="2002"/>
                    <a:pt x="534" y="1968"/>
                  </a:cubicBezTo>
                  <a:cubicBezTo>
                    <a:pt x="601" y="1935"/>
                    <a:pt x="668" y="1868"/>
                    <a:pt x="701" y="1835"/>
                  </a:cubicBezTo>
                  <a:cubicBezTo>
                    <a:pt x="768" y="1768"/>
                    <a:pt x="834" y="1701"/>
                    <a:pt x="901" y="1635"/>
                  </a:cubicBezTo>
                  <a:lnTo>
                    <a:pt x="901" y="1701"/>
                  </a:lnTo>
                  <a:lnTo>
                    <a:pt x="1101" y="1568"/>
                  </a:lnTo>
                  <a:cubicBezTo>
                    <a:pt x="1168" y="1535"/>
                    <a:pt x="1201" y="1501"/>
                    <a:pt x="1235" y="1468"/>
                  </a:cubicBezTo>
                  <a:cubicBezTo>
                    <a:pt x="1235" y="1401"/>
                    <a:pt x="1268" y="1368"/>
                    <a:pt x="1268" y="1335"/>
                  </a:cubicBezTo>
                  <a:cubicBezTo>
                    <a:pt x="1268" y="1268"/>
                    <a:pt x="1268" y="1234"/>
                    <a:pt x="1235" y="1201"/>
                  </a:cubicBezTo>
                  <a:cubicBezTo>
                    <a:pt x="1218" y="1184"/>
                    <a:pt x="1201" y="1176"/>
                    <a:pt x="1185" y="1176"/>
                  </a:cubicBezTo>
                  <a:cubicBezTo>
                    <a:pt x="1168" y="1176"/>
                    <a:pt x="1151" y="1184"/>
                    <a:pt x="1135" y="1201"/>
                  </a:cubicBezTo>
                  <a:lnTo>
                    <a:pt x="1135"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07" name="Google Shape;907;p34"/>
            <p:cNvSpPr/>
            <p:nvPr/>
          </p:nvSpPr>
          <p:spPr>
            <a:xfrm>
              <a:off x="1930725" y="2100700"/>
              <a:ext cx="29200" cy="52775"/>
            </a:xfrm>
            <a:custGeom>
              <a:avLst/>
              <a:gdLst/>
              <a:ahLst/>
              <a:cxnLst/>
              <a:rect l="l" t="t" r="r" b="b"/>
              <a:pathLst>
                <a:path w="1168" h="2111" extrusionOk="0">
                  <a:moveTo>
                    <a:pt x="988" y="0"/>
                  </a:moveTo>
                  <a:cubicBezTo>
                    <a:pt x="951" y="0"/>
                    <a:pt x="917" y="17"/>
                    <a:pt x="901" y="50"/>
                  </a:cubicBezTo>
                  <a:cubicBezTo>
                    <a:pt x="834" y="84"/>
                    <a:pt x="767" y="117"/>
                    <a:pt x="734" y="184"/>
                  </a:cubicBezTo>
                  <a:cubicBezTo>
                    <a:pt x="634" y="284"/>
                    <a:pt x="567" y="417"/>
                    <a:pt x="501" y="517"/>
                  </a:cubicBezTo>
                  <a:lnTo>
                    <a:pt x="501" y="317"/>
                  </a:lnTo>
                  <a:lnTo>
                    <a:pt x="200" y="517"/>
                  </a:lnTo>
                  <a:cubicBezTo>
                    <a:pt x="134" y="517"/>
                    <a:pt x="100" y="584"/>
                    <a:pt x="67" y="617"/>
                  </a:cubicBezTo>
                  <a:cubicBezTo>
                    <a:pt x="67" y="651"/>
                    <a:pt x="34" y="718"/>
                    <a:pt x="34" y="751"/>
                  </a:cubicBezTo>
                  <a:cubicBezTo>
                    <a:pt x="34" y="818"/>
                    <a:pt x="67" y="851"/>
                    <a:pt x="67" y="884"/>
                  </a:cubicBezTo>
                  <a:cubicBezTo>
                    <a:pt x="100" y="884"/>
                    <a:pt x="134" y="884"/>
                    <a:pt x="200" y="851"/>
                  </a:cubicBezTo>
                  <a:lnTo>
                    <a:pt x="267" y="818"/>
                  </a:lnTo>
                  <a:lnTo>
                    <a:pt x="267" y="1652"/>
                  </a:lnTo>
                  <a:lnTo>
                    <a:pt x="134" y="1718"/>
                  </a:lnTo>
                  <a:cubicBezTo>
                    <a:pt x="34" y="1785"/>
                    <a:pt x="0" y="1885"/>
                    <a:pt x="0" y="1985"/>
                  </a:cubicBezTo>
                  <a:cubicBezTo>
                    <a:pt x="0" y="2018"/>
                    <a:pt x="0" y="2052"/>
                    <a:pt x="34" y="2085"/>
                  </a:cubicBezTo>
                  <a:cubicBezTo>
                    <a:pt x="50" y="2102"/>
                    <a:pt x="67" y="2110"/>
                    <a:pt x="84" y="2110"/>
                  </a:cubicBezTo>
                  <a:cubicBezTo>
                    <a:pt x="100" y="2110"/>
                    <a:pt x="117" y="2102"/>
                    <a:pt x="134" y="2085"/>
                  </a:cubicBezTo>
                  <a:lnTo>
                    <a:pt x="834" y="1685"/>
                  </a:lnTo>
                  <a:cubicBezTo>
                    <a:pt x="867" y="1652"/>
                    <a:pt x="901" y="1618"/>
                    <a:pt x="934" y="1585"/>
                  </a:cubicBezTo>
                  <a:cubicBezTo>
                    <a:pt x="968" y="1518"/>
                    <a:pt x="968" y="1485"/>
                    <a:pt x="968" y="1418"/>
                  </a:cubicBezTo>
                  <a:cubicBezTo>
                    <a:pt x="968" y="1385"/>
                    <a:pt x="968" y="1351"/>
                    <a:pt x="934" y="1318"/>
                  </a:cubicBezTo>
                  <a:cubicBezTo>
                    <a:pt x="934" y="1318"/>
                    <a:pt x="867" y="1318"/>
                    <a:pt x="834" y="1351"/>
                  </a:cubicBezTo>
                  <a:lnTo>
                    <a:pt x="501" y="1518"/>
                  </a:lnTo>
                  <a:lnTo>
                    <a:pt x="501" y="1018"/>
                  </a:lnTo>
                  <a:cubicBezTo>
                    <a:pt x="567" y="851"/>
                    <a:pt x="667" y="718"/>
                    <a:pt x="734" y="584"/>
                  </a:cubicBezTo>
                  <a:cubicBezTo>
                    <a:pt x="767" y="517"/>
                    <a:pt x="834" y="451"/>
                    <a:pt x="867" y="417"/>
                  </a:cubicBezTo>
                  <a:cubicBezTo>
                    <a:pt x="884" y="401"/>
                    <a:pt x="901" y="392"/>
                    <a:pt x="917" y="392"/>
                  </a:cubicBezTo>
                  <a:cubicBezTo>
                    <a:pt x="934" y="392"/>
                    <a:pt x="951" y="401"/>
                    <a:pt x="968" y="417"/>
                  </a:cubicBezTo>
                  <a:lnTo>
                    <a:pt x="1068" y="417"/>
                  </a:lnTo>
                  <a:cubicBezTo>
                    <a:pt x="1101" y="384"/>
                    <a:pt x="1134" y="351"/>
                    <a:pt x="1134" y="317"/>
                  </a:cubicBezTo>
                  <a:cubicBezTo>
                    <a:pt x="1168" y="284"/>
                    <a:pt x="1168" y="217"/>
                    <a:pt x="1168" y="184"/>
                  </a:cubicBezTo>
                  <a:cubicBezTo>
                    <a:pt x="1168" y="117"/>
                    <a:pt x="1134" y="50"/>
                    <a:pt x="1101" y="50"/>
                  </a:cubicBezTo>
                  <a:cubicBezTo>
                    <a:pt x="1068" y="17"/>
                    <a:pt x="1026" y="0"/>
                    <a:pt x="98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08" name="Google Shape;908;p34"/>
            <p:cNvSpPr/>
            <p:nvPr/>
          </p:nvSpPr>
          <p:spPr>
            <a:xfrm>
              <a:off x="1965750" y="2069425"/>
              <a:ext cx="27525" cy="63200"/>
            </a:xfrm>
            <a:custGeom>
              <a:avLst/>
              <a:gdLst/>
              <a:ahLst/>
              <a:cxnLst/>
              <a:rect l="l" t="t" r="r" b="b"/>
              <a:pathLst>
                <a:path w="1101" h="2528" extrusionOk="0">
                  <a:moveTo>
                    <a:pt x="634" y="0"/>
                  </a:moveTo>
                  <a:lnTo>
                    <a:pt x="267" y="201"/>
                  </a:lnTo>
                  <a:cubicBezTo>
                    <a:pt x="200" y="234"/>
                    <a:pt x="167" y="267"/>
                    <a:pt x="134" y="334"/>
                  </a:cubicBezTo>
                  <a:cubicBezTo>
                    <a:pt x="100" y="367"/>
                    <a:pt x="100" y="434"/>
                    <a:pt x="100" y="467"/>
                  </a:cubicBezTo>
                  <a:cubicBezTo>
                    <a:pt x="100" y="501"/>
                    <a:pt x="100" y="568"/>
                    <a:pt x="134" y="568"/>
                  </a:cubicBezTo>
                  <a:cubicBezTo>
                    <a:pt x="148" y="596"/>
                    <a:pt x="162" y="606"/>
                    <a:pt x="178" y="606"/>
                  </a:cubicBezTo>
                  <a:cubicBezTo>
                    <a:pt x="201" y="606"/>
                    <a:pt x="228" y="587"/>
                    <a:pt x="267" y="568"/>
                  </a:cubicBezTo>
                  <a:lnTo>
                    <a:pt x="434" y="467"/>
                  </a:lnTo>
                  <a:lnTo>
                    <a:pt x="434" y="2002"/>
                  </a:lnTo>
                  <a:lnTo>
                    <a:pt x="167" y="2135"/>
                  </a:lnTo>
                  <a:cubicBezTo>
                    <a:pt x="100" y="2169"/>
                    <a:pt x="67" y="2202"/>
                    <a:pt x="34" y="2269"/>
                  </a:cubicBezTo>
                  <a:cubicBezTo>
                    <a:pt x="34" y="2302"/>
                    <a:pt x="0" y="2335"/>
                    <a:pt x="0" y="2402"/>
                  </a:cubicBezTo>
                  <a:cubicBezTo>
                    <a:pt x="0" y="2436"/>
                    <a:pt x="34" y="2469"/>
                    <a:pt x="34" y="2502"/>
                  </a:cubicBezTo>
                  <a:cubicBezTo>
                    <a:pt x="50" y="2519"/>
                    <a:pt x="67" y="2527"/>
                    <a:pt x="88" y="2527"/>
                  </a:cubicBezTo>
                  <a:cubicBezTo>
                    <a:pt x="109" y="2527"/>
                    <a:pt x="134" y="2519"/>
                    <a:pt x="167" y="2502"/>
                  </a:cubicBezTo>
                  <a:lnTo>
                    <a:pt x="934" y="2069"/>
                  </a:lnTo>
                  <a:cubicBezTo>
                    <a:pt x="968" y="2035"/>
                    <a:pt x="1034" y="2002"/>
                    <a:pt x="1068" y="1935"/>
                  </a:cubicBezTo>
                  <a:cubicBezTo>
                    <a:pt x="1068" y="1902"/>
                    <a:pt x="1068" y="1835"/>
                    <a:pt x="1101" y="1802"/>
                  </a:cubicBezTo>
                  <a:cubicBezTo>
                    <a:pt x="1101" y="1768"/>
                    <a:pt x="1068" y="1702"/>
                    <a:pt x="1034" y="1702"/>
                  </a:cubicBezTo>
                  <a:cubicBezTo>
                    <a:pt x="1018" y="1685"/>
                    <a:pt x="1001" y="1677"/>
                    <a:pt x="980" y="1677"/>
                  </a:cubicBezTo>
                  <a:cubicBezTo>
                    <a:pt x="959" y="1677"/>
                    <a:pt x="934" y="1685"/>
                    <a:pt x="901" y="1702"/>
                  </a:cubicBezTo>
                  <a:lnTo>
                    <a:pt x="634" y="1868"/>
                  </a:lnTo>
                  <a:lnTo>
                    <a:pt x="634"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09" name="Google Shape;909;p34"/>
            <p:cNvSpPr/>
            <p:nvPr/>
          </p:nvSpPr>
          <p:spPr>
            <a:xfrm>
              <a:off x="1999100" y="2063575"/>
              <a:ext cx="32550" cy="49875"/>
            </a:xfrm>
            <a:custGeom>
              <a:avLst/>
              <a:gdLst/>
              <a:ahLst/>
              <a:cxnLst/>
              <a:rect l="l" t="t" r="r" b="b"/>
              <a:pathLst>
                <a:path w="1302" h="1995" extrusionOk="0">
                  <a:moveTo>
                    <a:pt x="134" y="1"/>
                  </a:moveTo>
                  <a:cubicBezTo>
                    <a:pt x="101" y="34"/>
                    <a:pt x="67" y="68"/>
                    <a:pt x="34" y="101"/>
                  </a:cubicBezTo>
                  <a:cubicBezTo>
                    <a:pt x="34" y="134"/>
                    <a:pt x="0" y="201"/>
                    <a:pt x="0" y="234"/>
                  </a:cubicBezTo>
                  <a:cubicBezTo>
                    <a:pt x="0" y="268"/>
                    <a:pt x="0" y="301"/>
                    <a:pt x="0" y="335"/>
                  </a:cubicBezTo>
                  <a:cubicBezTo>
                    <a:pt x="34" y="335"/>
                    <a:pt x="67" y="368"/>
                    <a:pt x="101" y="368"/>
                  </a:cubicBezTo>
                  <a:lnTo>
                    <a:pt x="834" y="568"/>
                  </a:lnTo>
                  <a:lnTo>
                    <a:pt x="101" y="1635"/>
                  </a:lnTo>
                  <a:cubicBezTo>
                    <a:pt x="67" y="1669"/>
                    <a:pt x="34" y="1702"/>
                    <a:pt x="0" y="1769"/>
                  </a:cubicBezTo>
                  <a:cubicBezTo>
                    <a:pt x="0" y="1802"/>
                    <a:pt x="0" y="1836"/>
                    <a:pt x="0" y="1869"/>
                  </a:cubicBezTo>
                  <a:cubicBezTo>
                    <a:pt x="0" y="1902"/>
                    <a:pt x="34" y="1936"/>
                    <a:pt x="34" y="1969"/>
                  </a:cubicBezTo>
                  <a:cubicBezTo>
                    <a:pt x="50" y="1986"/>
                    <a:pt x="67" y="1994"/>
                    <a:pt x="84" y="1994"/>
                  </a:cubicBezTo>
                  <a:cubicBezTo>
                    <a:pt x="101" y="1994"/>
                    <a:pt x="117" y="1986"/>
                    <a:pt x="134" y="1969"/>
                  </a:cubicBezTo>
                  <a:cubicBezTo>
                    <a:pt x="167" y="1936"/>
                    <a:pt x="201" y="1902"/>
                    <a:pt x="201" y="1869"/>
                  </a:cubicBezTo>
                  <a:lnTo>
                    <a:pt x="1301" y="301"/>
                  </a:lnTo>
                  <a:lnTo>
                    <a:pt x="201"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10" name="Google Shape;910;p34"/>
            <p:cNvSpPr/>
            <p:nvPr/>
          </p:nvSpPr>
          <p:spPr>
            <a:xfrm>
              <a:off x="2027450" y="2136150"/>
              <a:ext cx="33375" cy="49850"/>
            </a:xfrm>
            <a:custGeom>
              <a:avLst/>
              <a:gdLst/>
              <a:ahLst/>
              <a:cxnLst/>
              <a:rect l="l" t="t" r="r" b="b"/>
              <a:pathLst>
                <a:path w="1335" h="1994" extrusionOk="0">
                  <a:moveTo>
                    <a:pt x="1201" y="0"/>
                  </a:moveTo>
                  <a:cubicBezTo>
                    <a:pt x="1168" y="33"/>
                    <a:pt x="1135" y="67"/>
                    <a:pt x="1135" y="100"/>
                  </a:cubicBezTo>
                  <a:lnTo>
                    <a:pt x="1" y="1668"/>
                  </a:lnTo>
                  <a:lnTo>
                    <a:pt x="1101" y="1968"/>
                  </a:lnTo>
                  <a:cubicBezTo>
                    <a:pt x="1118" y="1985"/>
                    <a:pt x="1135" y="1993"/>
                    <a:pt x="1151" y="1993"/>
                  </a:cubicBezTo>
                  <a:cubicBezTo>
                    <a:pt x="1168" y="1993"/>
                    <a:pt x="1185" y="1985"/>
                    <a:pt x="1201" y="1968"/>
                  </a:cubicBezTo>
                  <a:cubicBezTo>
                    <a:pt x="1235" y="1968"/>
                    <a:pt x="1235" y="1935"/>
                    <a:pt x="1268" y="1868"/>
                  </a:cubicBezTo>
                  <a:cubicBezTo>
                    <a:pt x="1302" y="1835"/>
                    <a:pt x="1302" y="1801"/>
                    <a:pt x="1302" y="1735"/>
                  </a:cubicBezTo>
                  <a:cubicBezTo>
                    <a:pt x="1302" y="1668"/>
                    <a:pt x="1268" y="1601"/>
                    <a:pt x="1201" y="1601"/>
                  </a:cubicBezTo>
                  <a:lnTo>
                    <a:pt x="468" y="1401"/>
                  </a:lnTo>
                  <a:lnTo>
                    <a:pt x="1268" y="367"/>
                  </a:lnTo>
                  <a:cubicBezTo>
                    <a:pt x="1268" y="300"/>
                    <a:pt x="1302" y="267"/>
                    <a:pt x="1335" y="234"/>
                  </a:cubicBezTo>
                  <a:cubicBezTo>
                    <a:pt x="1335" y="200"/>
                    <a:pt x="1335" y="167"/>
                    <a:pt x="1335" y="133"/>
                  </a:cubicBezTo>
                  <a:cubicBezTo>
                    <a:pt x="1335" y="67"/>
                    <a:pt x="1302" y="33"/>
                    <a:pt x="130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11" name="Google Shape;911;p34"/>
            <p:cNvSpPr/>
            <p:nvPr/>
          </p:nvSpPr>
          <p:spPr>
            <a:xfrm>
              <a:off x="2066650" y="2116125"/>
              <a:ext cx="26700" cy="62975"/>
            </a:xfrm>
            <a:custGeom>
              <a:avLst/>
              <a:gdLst/>
              <a:ahLst/>
              <a:cxnLst/>
              <a:rect l="l" t="t" r="r" b="b"/>
              <a:pathLst>
                <a:path w="1068" h="2519" extrusionOk="0">
                  <a:moveTo>
                    <a:pt x="634" y="0"/>
                  </a:moveTo>
                  <a:lnTo>
                    <a:pt x="234" y="201"/>
                  </a:lnTo>
                  <a:cubicBezTo>
                    <a:pt x="167" y="234"/>
                    <a:pt x="134" y="267"/>
                    <a:pt x="100" y="334"/>
                  </a:cubicBezTo>
                  <a:cubicBezTo>
                    <a:pt x="100" y="367"/>
                    <a:pt x="67" y="401"/>
                    <a:pt x="67" y="467"/>
                  </a:cubicBezTo>
                  <a:cubicBezTo>
                    <a:pt x="67" y="501"/>
                    <a:pt x="100" y="534"/>
                    <a:pt x="100" y="568"/>
                  </a:cubicBezTo>
                  <a:cubicBezTo>
                    <a:pt x="112" y="579"/>
                    <a:pt x="123" y="582"/>
                    <a:pt x="135" y="582"/>
                  </a:cubicBezTo>
                  <a:cubicBezTo>
                    <a:pt x="160" y="582"/>
                    <a:pt x="189" y="568"/>
                    <a:pt x="234" y="568"/>
                  </a:cubicBezTo>
                  <a:lnTo>
                    <a:pt x="401" y="434"/>
                  </a:lnTo>
                  <a:lnTo>
                    <a:pt x="401" y="1969"/>
                  </a:lnTo>
                  <a:lnTo>
                    <a:pt x="134" y="2102"/>
                  </a:lnTo>
                  <a:cubicBezTo>
                    <a:pt x="100" y="2135"/>
                    <a:pt x="34" y="2169"/>
                    <a:pt x="34" y="2235"/>
                  </a:cubicBezTo>
                  <a:cubicBezTo>
                    <a:pt x="0" y="2269"/>
                    <a:pt x="0" y="2335"/>
                    <a:pt x="0" y="2369"/>
                  </a:cubicBezTo>
                  <a:cubicBezTo>
                    <a:pt x="0" y="2402"/>
                    <a:pt x="0" y="2469"/>
                    <a:pt x="34" y="2469"/>
                  </a:cubicBezTo>
                  <a:cubicBezTo>
                    <a:pt x="34" y="2502"/>
                    <a:pt x="50" y="2519"/>
                    <a:pt x="71" y="2519"/>
                  </a:cubicBezTo>
                  <a:cubicBezTo>
                    <a:pt x="92" y="2519"/>
                    <a:pt x="117" y="2502"/>
                    <a:pt x="134" y="2469"/>
                  </a:cubicBezTo>
                  <a:lnTo>
                    <a:pt x="901" y="2035"/>
                  </a:lnTo>
                  <a:cubicBezTo>
                    <a:pt x="968" y="2002"/>
                    <a:pt x="1001" y="1969"/>
                    <a:pt x="1034" y="1935"/>
                  </a:cubicBezTo>
                  <a:cubicBezTo>
                    <a:pt x="1034" y="1868"/>
                    <a:pt x="1068" y="1835"/>
                    <a:pt x="1068" y="1768"/>
                  </a:cubicBezTo>
                  <a:cubicBezTo>
                    <a:pt x="1068" y="1735"/>
                    <a:pt x="1068" y="1702"/>
                    <a:pt x="1034" y="1668"/>
                  </a:cubicBezTo>
                  <a:cubicBezTo>
                    <a:pt x="1001" y="1668"/>
                    <a:pt x="968" y="1668"/>
                    <a:pt x="901" y="1702"/>
                  </a:cubicBezTo>
                  <a:lnTo>
                    <a:pt x="634" y="1868"/>
                  </a:lnTo>
                  <a:lnTo>
                    <a:pt x="634"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12" name="Google Shape;912;p34"/>
            <p:cNvSpPr/>
            <p:nvPr/>
          </p:nvSpPr>
          <p:spPr>
            <a:xfrm>
              <a:off x="2100000" y="2110800"/>
              <a:ext cx="29225" cy="44550"/>
            </a:xfrm>
            <a:custGeom>
              <a:avLst/>
              <a:gdLst/>
              <a:ahLst/>
              <a:cxnLst/>
              <a:rect l="l" t="t" r="r" b="b"/>
              <a:pathLst>
                <a:path w="1169" h="1782" extrusionOk="0">
                  <a:moveTo>
                    <a:pt x="704" y="387"/>
                  </a:moveTo>
                  <a:cubicBezTo>
                    <a:pt x="768" y="387"/>
                    <a:pt x="829" y="422"/>
                    <a:pt x="868" y="480"/>
                  </a:cubicBezTo>
                  <a:cubicBezTo>
                    <a:pt x="901" y="547"/>
                    <a:pt x="935" y="647"/>
                    <a:pt x="935" y="747"/>
                  </a:cubicBezTo>
                  <a:cubicBezTo>
                    <a:pt x="935" y="881"/>
                    <a:pt x="901" y="981"/>
                    <a:pt x="801" y="1114"/>
                  </a:cubicBezTo>
                  <a:cubicBezTo>
                    <a:pt x="768" y="1214"/>
                    <a:pt x="668" y="1314"/>
                    <a:pt x="568" y="1414"/>
                  </a:cubicBezTo>
                  <a:cubicBezTo>
                    <a:pt x="518" y="1431"/>
                    <a:pt x="468" y="1439"/>
                    <a:pt x="422" y="1439"/>
                  </a:cubicBezTo>
                  <a:cubicBezTo>
                    <a:pt x="376" y="1439"/>
                    <a:pt x="334" y="1431"/>
                    <a:pt x="301" y="1414"/>
                  </a:cubicBezTo>
                  <a:cubicBezTo>
                    <a:pt x="234" y="1348"/>
                    <a:pt x="201" y="1248"/>
                    <a:pt x="201" y="1147"/>
                  </a:cubicBezTo>
                  <a:cubicBezTo>
                    <a:pt x="201" y="1014"/>
                    <a:pt x="268" y="881"/>
                    <a:pt x="334" y="747"/>
                  </a:cubicBezTo>
                  <a:cubicBezTo>
                    <a:pt x="368" y="614"/>
                    <a:pt x="468" y="514"/>
                    <a:pt x="568" y="447"/>
                  </a:cubicBezTo>
                  <a:cubicBezTo>
                    <a:pt x="610" y="405"/>
                    <a:pt x="657" y="387"/>
                    <a:pt x="704" y="387"/>
                  </a:cubicBezTo>
                  <a:close/>
                  <a:moveTo>
                    <a:pt x="788" y="0"/>
                  </a:moveTo>
                  <a:cubicBezTo>
                    <a:pt x="714" y="0"/>
                    <a:pt x="641" y="31"/>
                    <a:pt x="568" y="80"/>
                  </a:cubicBezTo>
                  <a:cubicBezTo>
                    <a:pt x="468" y="147"/>
                    <a:pt x="368" y="247"/>
                    <a:pt x="268" y="347"/>
                  </a:cubicBezTo>
                  <a:cubicBezTo>
                    <a:pt x="167" y="480"/>
                    <a:pt x="101" y="647"/>
                    <a:pt x="67" y="781"/>
                  </a:cubicBezTo>
                  <a:cubicBezTo>
                    <a:pt x="1" y="947"/>
                    <a:pt x="1" y="1081"/>
                    <a:pt x="1" y="1248"/>
                  </a:cubicBezTo>
                  <a:cubicBezTo>
                    <a:pt x="1" y="1381"/>
                    <a:pt x="1" y="1481"/>
                    <a:pt x="67" y="1614"/>
                  </a:cubicBezTo>
                  <a:cubicBezTo>
                    <a:pt x="101" y="1681"/>
                    <a:pt x="167" y="1748"/>
                    <a:pt x="268" y="1781"/>
                  </a:cubicBezTo>
                  <a:cubicBezTo>
                    <a:pt x="368" y="1781"/>
                    <a:pt x="501" y="1781"/>
                    <a:pt x="568" y="1715"/>
                  </a:cubicBezTo>
                  <a:cubicBezTo>
                    <a:pt x="701" y="1648"/>
                    <a:pt x="801" y="1548"/>
                    <a:pt x="868" y="1448"/>
                  </a:cubicBezTo>
                  <a:cubicBezTo>
                    <a:pt x="968" y="1314"/>
                    <a:pt x="1035" y="1147"/>
                    <a:pt x="1101" y="1014"/>
                  </a:cubicBezTo>
                  <a:cubicBezTo>
                    <a:pt x="1135" y="881"/>
                    <a:pt x="1168" y="747"/>
                    <a:pt x="1168" y="614"/>
                  </a:cubicBezTo>
                  <a:cubicBezTo>
                    <a:pt x="1168" y="447"/>
                    <a:pt x="1135" y="314"/>
                    <a:pt x="1101" y="213"/>
                  </a:cubicBezTo>
                  <a:cubicBezTo>
                    <a:pt x="1035" y="113"/>
                    <a:pt x="968" y="47"/>
                    <a:pt x="868" y="13"/>
                  </a:cubicBezTo>
                  <a:cubicBezTo>
                    <a:pt x="841" y="4"/>
                    <a:pt x="814" y="0"/>
                    <a:pt x="78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13" name="Google Shape;913;p34"/>
            <p:cNvSpPr/>
            <p:nvPr/>
          </p:nvSpPr>
          <p:spPr>
            <a:xfrm>
              <a:off x="2135025" y="2087775"/>
              <a:ext cx="29225" cy="47600"/>
            </a:xfrm>
            <a:custGeom>
              <a:avLst/>
              <a:gdLst/>
              <a:ahLst/>
              <a:cxnLst/>
              <a:rect l="l" t="t" r="r" b="b"/>
              <a:pathLst>
                <a:path w="1169" h="1904" extrusionOk="0">
                  <a:moveTo>
                    <a:pt x="1001" y="0"/>
                  </a:moveTo>
                  <a:cubicBezTo>
                    <a:pt x="968" y="34"/>
                    <a:pt x="935" y="67"/>
                    <a:pt x="901" y="134"/>
                  </a:cubicBezTo>
                  <a:cubicBezTo>
                    <a:pt x="868" y="100"/>
                    <a:pt x="801" y="100"/>
                    <a:pt x="735" y="100"/>
                  </a:cubicBezTo>
                  <a:cubicBezTo>
                    <a:pt x="701" y="134"/>
                    <a:pt x="634" y="134"/>
                    <a:pt x="568" y="167"/>
                  </a:cubicBezTo>
                  <a:cubicBezTo>
                    <a:pt x="401" y="301"/>
                    <a:pt x="234" y="467"/>
                    <a:pt x="167" y="667"/>
                  </a:cubicBezTo>
                  <a:cubicBezTo>
                    <a:pt x="34" y="901"/>
                    <a:pt x="1" y="1134"/>
                    <a:pt x="1" y="1368"/>
                  </a:cubicBezTo>
                  <a:cubicBezTo>
                    <a:pt x="1" y="1635"/>
                    <a:pt x="67" y="1802"/>
                    <a:pt x="201" y="1868"/>
                  </a:cubicBezTo>
                  <a:cubicBezTo>
                    <a:pt x="248" y="1892"/>
                    <a:pt x="300" y="1903"/>
                    <a:pt x="351" y="1903"/>
                  </a:cubicBezTo>
                  <a:cubicBezTo>
                    <a:pt x="444" y="1903"/>
                    <a:pt x="536" y="1866"/>
                    <a:pt x="601" y="1802"/>
                  </a:cubicBezTo>
                  <a:cubicBezTo>
                    <a:pt x="801" y="1702"/>
                    <a:pt x="935" y="1568"/>
                    <a:pt x="1068" y="1401"/>
                  </a:cubicBezTo>
                  <a:cubicBezTo>
                    <a:pt x="1101" y="1301"/>
                    <a:pt x="1168" y="1201"/>
                    <a:pt x="1168" y="1101"/>
                  </a:cubicBezTo>
                  <a:cubicBezTo>
                    <a:pt x="1168" y="1068"/>
                    <a:pt x="1135" y="1034"/>
                    <a:pt x="1135" y="1001"/>
                  </a:cubicBezTo>
                  <a:lnTo>
                    <a:pt x="1035" y="1001"/>
                  </a:lnTo>
                  <a:cubicBezTo>
                    <a:pt x="1001" y="1034"/>
                    <a:pt x="968" y="1068"/>
                    <a:pt x="968" y="1134"/>
                  </a:cubicBezTo>
                  <a:cubicBezTo>
                    <a:pt x="935" y="1168"/>
                    <a:pt x="901" y="1235"/>
                    <a:pt x="868" y="1268"/>
                  </a:cubicBezTo>
                  <a:cubicBezTo>
                    <a:pt x="801" y="1335"/>
                    <a:pt x="701" y="1401"/>
                    <a:pt x="634" y="1468"/>
                  </a:cubicBezTo>
                  <a:cubicBezTo>
                    <a:pt x="556" y="1507"/>
                    <a:pt x="478" y="1523"/>
                    <a:pt x="420" y="1523"/>
                  </a:cubicBezTo>
                  <a:cubicBezTo>
                    <a:pt x="379" y="1523"/>
                    <a:pt x="348" y="1515"/>
                    <a:pt x="334" y="1501"/>
                  </a:cubicBezTo>
                  <a:cubicBezTo>
                    <a:pt x="268" y="1468"/>
                    <a:pt x="234" y="1368"/>
                    <a:pt x="234" y="1235"/>
                  </a:cubicBezTo>
                  <a:cubicBezTo>
                    <a:pt x="234" y="1101"/>
                    <a:pt x="268" y="968"/>
                    <a:pt x="334" y="834"/>
                  </a:cubicBezTo>
                  <a:cubicBezTo>
                    <a:pt x="368" y="701"/>
                    <a:pt x="468" y="601"/>
                    <a:pt x="568" y="534"/>
                  </a:cubicBezTo>
                  <a:cubicBezTo>
                    <a:pt x="634" y="501"/>
                    <a:pt x="735" y="467"/>
                    <a:pt x="801" y="467"/>
                  </a:cubicBezTo>
                  <a:cubicBezTo>
                    <a:pt x="835" y="501"/>
                    <a:pt x="868" y="534"/>
                    <a:pt x="868" y="601"/>
                  </a:cubicBezTo>
                  <a:cubicBezTo>
                    <a:pt x="868" y="634"/>
                    <a:pt x="901" y="701"/>
                    <a:pt x="901" y="701"/>
                  </a:cubicBezTo>
                  <a:lnTo>
                    <a:pt x="1001" y="701"/>
                  </a:lnTo>
                  <a:cubicBezTo>
                    <a:pt x="1035" y="667"/>
                    <a:pt x="1068" y="634"/>
                    <a:pt x="1068" y="601"/>
                  </a:cubicBezTo>
                  <a:cubicBezTo>
                    <a:pt x="1101" y="534"/>
                    <a:pt x="1101" y="467"/>
                    <a:pt x="1101" y="401"/>
                  </a:cubicBezTo>
                  <a:lnTo>
                    <a:pt x="1101" y="167"/>
                  </a:lnTo>
                  <a:cubicBezTo>
                    <a:pt x="1101" y="100"/>
                    <a:pt x="1101" y="67"/>
                    <a:pt x="10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14" name="Google Shape;914;p34"/>
            <p:cNvSpPr/>
            <p:nvPr/>
          </p:nvSpPr>
          <p:spPr>
            <a:xfrm>
              <a:off x="2169225" y="2070250"/>
              <a:ext cx="32550" cy="49850"/>
            </a:xfrm>
            <a:custGeom>
              <a:avLst/>
              <a:gdLst/>
              <a:ahLst/>
              <a:cxnLst/>
              <a:rect l="l" t="t" r="r" b="b"/>
              <a:pathLst>
                <a:path w="1302" h="1994" extrusionOk="0">
                  <a:moveTo>
                    <a:pt x="134" y="1"/>
                  </a:moveTo>
                  <a:cubicBezTo>
                    <a:pt x="67" y="34"/>
                    <a:pt x="67" y="68"/>
                    <a:pt x="34" y="101"/>
                  </a:cubicBezTo>
                  <a:cubicBezTo>
                    <a:pt x="0" y="134"/>
                    <a:pt x="0" y="201"/>
                    <a:pt x="0" y="234"/>
                  </a:cubicBezTo>
                  <a:cubicBezTo>
                    <a:pt x="0" y="268"/>
                    <a:pt x="0" y="301"/>
                    <a:pt x="0" y="334"/>
                  </a:cubicBezTo>
                  <a:cubicBezTo>
                    <a:pt x="0" y="334"/>
                    <a:pt x="34" y="368"/>
                    <a:pt x="67" y="368"/>
                  </a:cubicBezTo>
                  <a:lnTo>
                    <a:pt x="801" y="568"/>
                  </a:lnTo>
                  <a:lnTo>
                    <a:pt x="67" y="1635"/>
                  </a:lnTo>
                  <a:cubicBezTo>
                    <a:pt x="34" y="1669"/>
                    <a:pt x="34" y="1735"/>
                    <a:pt x="0" y="1769"/>
                  </a:cubicBezTo>
                  <a:cubicBezTo>
                    <a:pt x="0" y="1802"/>
                    <a:pt x="0" y="1835"/>
                    <a:pt x="0" y="1869"/>
                  </a:cubicBezTo>
                  <a:cubicBezTo>
                    <a:pt x="0" y="1902"/>
                    <a:pt x="0" y="1936"/>
                    <a:pt x="34" y="1969"/>
                  </a:cubicBezTo>
                  <a:cubicBezTo>
                    <a:pt x="50" y="1986"/>
                    <a:pt x="67" y="1994"/>
                    <a:pt x="84" y="1994"/>
                  </a:cubicBezTo>
                  <a:cubicBezTo>
                    <a:pt x="100" y="1994"/>
                    <a:pt x="117" y="1986"/>
                    <a:pt x="134" y="1969"/>
                  </a:cubicBezTo>
                  <a:cubicBezTo>
                    <a:pt x="167" y="1936"/>
                    <a:pt x="167" y="1902"/>
                    <a:pt x="200" y="1869"/>
                  </a:cubicBezTo>
                  <a:lnTo>
                    <a:pt x="1301" y="301"/>
                  </a:lnTo>
                  <a:lnTo>
                    <a:pt x="200"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15" name="Google Shape;915;p34"/>
            <p:cNvSpPr/>
            <p:nvPr/>
          </p:nvSpPr>
          <p:spPr>
            <a:xfrm>
              <a:off x="2201750" y="2041900"/>
              <a:ext cx="31700" cy="58200"/>
            </a:xfrm>
            <a:custGeom>
              <a:avLst/>
              <a:gdLst/>
              <a:ahLst/>
              <a:cxnLst/>
              <a:rect l="l" t="t" r="r" b="b"/>
              <a:pathLst>
                <a:path w="1268" h="2328" extrusionOk="0">
                  <a:moveTo>
                    <a:pt x="401" y="1"/>
                  </a:moveTo>
                  <a:lnTo>
                    <a:pt x="134" y="134"/>
                  </a:lnTo>
                  <a:cubicBezTo>
                    <a:pt x="100" y="167"/>
                    <a:pt x="34" y="201"/>
                    <a:pt x="34" y="268"/>
                  </a:cubicBezTo>
                  <a:cubicBezTo>
                    <a:pt x="0" y="301"/>
                    <a:pt x="0" y="334"/>
                    <a:pt x="0" y="401"/>
                  </a:cubicBezTo>
                  <a:cubicBezTo>
                    <a:pt x="0" y="401"/>
                    <a:pt x="0" y="434"/>
                    <a:pt x="0" y="434"/>
                  </a:cubicBezTo>
                  <a:cubicBezTo>
                    <a:pt x="34" y="434"/>
                    <a:pt x="67" y="434"/>
                    <a:pt x="134" y="401"/>
                  </a:cubicBezTo>
                  <a:lnTo>
                    <a:pt x="167" y="401"/>
                  </a:lnTo>
                  <a:lnTo>
                    <a:pt x="167" y="1902"/>
                  </a:lnTo>
                  <a:cubicBezTo>
                    <a:pt x="134" y="1935"/>
                    <a:pt x="100" y="1969"/>
                    <a:pt x="67" y="2002"/>
                  </a:cubicBezTo>
                  <a:cubicBezTo>
                    <a:pt x="34" y="2069"/>
                    <a:pt x="0" y="2136"/>
                    <a:pt x="0" y="2202"/>
                  </a:cubicBezTo>
                  <a:cubicBezTo>
                    <a:pt x="0" y="2236"/>
                    <a:pt x="0" y="2269"/>
                    <a:pt x="34" y="2302"/>
                  </a:cubicBezTo>
                  <a:cubicBezTo>
                    <a:pt x="50" y="2319"/>
                    <a:pt x="67" y="2327"/>
                    <a:pt x="88" y="2327"/>
                  </a:cubicBezTo>
                  <a:cubicBezTo>
                    <a:pt x="109" y="2327"/>
                    <a:pt x="134" y="2319"/>
                    <a:pt x="167" y="2302"/>
                  </a:cubicBezTo>
                  <a:lnTo>
                    <a:pt x="401" y="2136"/>
                  </a:lnTo>
                  <a:cubicBezTo>
                    <a:pt x="467" y="2102"/>
                    <a:pt x="501" y="2069"/>
                    <a:pt x="534" y="2035"/>
                  </a:cubicBezTo>
                  <a:cubicBezTo>
                    <a:pt x="567" y="1969"/>
                    <a:pt x="567" y="1935"/>
                    <a:pt x="567" y="1869"/>
                  </a:cubicBezTo>
                  <a:cubicBezTo>
                    <a:pt x="567" y="1802"/>
                    <a:pt x="534" y="1769"/>
                    <a:pt x="501" y="1769"/>
                  </a:cubicBezTo>
                  <a:cubicBezTo>
                    <a:pt x="501" y="1769"/>
                    <a:pt x="467" y="1769"/>
                    <a:pt x="401" y="1802"/>
                  </a:cubicBezTo>
                  <a:lnTo>
                    <a:pt x="401" y="1135"/>
                  </a:lnTo>
                  <a:cubicBezTo>
                    <a:pt x="434" y="1068"/>
                    <a:pt x="501" y="968"/>
                    <a:pt x="567" y="868"/>
                  </a:cubicBezTo>
                  <a:cubicBezTo>
                    <a:pt x="601" y="801"/>
                    <a:pt x="634" y="768"/>
                    <a:pt x="701" y="735"/>
                  </a:cubicBezTo>
                  <a:lnTo>
                    <a:pt x="834" y="735"/>
                  </a:lnTo>
                  <a:cubicBezTo>
                    <a:pt x="868" y="768"/>
                    <a:pt x="868" y="835"/>
                    <a:pt x="868" y="901"/>
                  </a:cubicBezTo>
                  <a:lnTo>
                    <a:pt x="868" y="1535"/>
                  </a:lnTo>
                  <a:cubicBezTo>
                    <a:pt x="834" y="1568"/>
                    <a:pt x="801" y="1602"/>
                    <a:pt x="767" y="1635"/>
                  </a:cubicBezTo>
                  <a:cubicBezTo>
                    <a:pt x="734" y="1669"/>
                    <a:pt x="701" y="1735"/>
                    <a:pt x="734" y="1802"/>
                  </a:cubicBezTo>
                  <a:cubicBezTo>
                    <a:pt x="701" y="1835"/>
                    <a:pt x="734" y="1902"/>
                    <a:pt x="734" y="1935"/>
                  </a:cubicBezTo>
                  <a:cubicBezTo>
                    <a:pt x="751" y="1952"/>
                    <a:pt x="767" y="1960"/>
                    <a:pt x="788" y="1960"/>
                  </a:cubicBezTo>
                  <a:cubicBezTo>
                    <a:pt x="809" y="1960"/>
                    <a:pt x="834" y="1952"/>
                    <a:pt x="868" y="1935"/>
                  </a:cubicBezTo>
                  <a:lnTo>
                    <a:pt x="1134" y="1769"/>
                  </a:lnTo>
                  <a:cubicBezTo>
                    <a:pt x="1168" y="1735"/>
                    <a:pt x="1201" y="1702"/>
                    <a:pt x="1234" y="1669"/>
                  </a:cubicBezTo>
                  <a:cubicBezTo>
                    <a:pt x="1268" y="1602"/>
                    <a:pt x="1268" y="1568"/>
                    <a:pt x="1268" y="1502"/>
                  </a:cubicBezTo>
                  <a:cubicBezTo>
                    <a:pt x="1268" y="1435"/>
                    <a:pt x="1268" y="1402"/>
                    <a:pt x="1234" y="1402"/>
                  </a:cubicBezTo>
                  <a:cubicBezTo>
                    <a:pt x="1201" y="1402"/>
                    <a:pt x="1168" y="1402"/>
                    <a:pt x="1101" y="1435"/>
                  </a:cubicBezTo>
                  <a:lnTo>
                    <a:pt x="1101" y="768"/>
                  </a:lnTo>
                  <a:cubicBezTo>
                    <a:pt x="1101" y="668"/>
                    <a:pt x="1101" y="568"/>
                    <a:pt x="1068" y="468"/>
                  </a:cubicBezTo>
                  <a:cubicBezTo>
                    <a:pt x="1034" y="434"/>
                    <a:pt x="968" y="368"/>
                    <a:pt x="901" y="368"/>
                  </a:cubicBezTo>
                  <a:cubicBezTo>
                    <a:pt x="834" y="368"/>
                    <a:pt x="767" y="401"/>
                    <a:pt x="701" y="434"/>
                  </a:cubicBezTo>
                  <a:cubicBezTo>
                    <a:pt x="634" y="468"/>
                    <a:pt x="601" y="501"/>
                    <a:pt x="534" y="534"/>
                  </a:cubicBezTo>
                  <a:cubicBezTo>
                    <a:pt x="501" y="601"/>
                    <a:pt x="434" y="668"/>
                    <a:pt x="401" y="735"/>
                  </a:cubicBezTo>
                  <a:lnTo>
                    <a:pt x="401"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16" name="Google Shape;916;p34"/>
            <p:cNvSpPr/>
            <p:nvPr/>
          </p:nvSpPr>
          <p:spPr>
            <a:xfrm>
              <a:off x="2239275" y="2023550"/>
              <a:ext cx="30050" cy="50575"/>
            </a:xfrm>
            <a:custGeom>
              <a:avLst/>
              <a:gdLst/>
              <a:ahLst/>
              <a:cxnLst/>
              <a:rect l="l" t="t" r="r" b="b"/>
              <a:pathLst>
                <a:path w="1202" h="2023" extrusionOk="0">
                  <a:moveTo>
                    <a:pt x="367" y="1"/>
                  </a:moveTo>
                  <a:cubicBezTo>
                    <a:pt x="334" y="34"/>
                    <a:pt x="301" y="68"/>
                    <a:pt x="267" y="101"/>
                  </a:cubicBezTo>
                  <a:cubicBezTo>
                    <a:pt x="267" y="168"/>
                    <a:pt x="234" y="234"/>
                    <a:pt x="234" y="301"/>
                  </a:cubicBezTo>
                  <a:lnTo>
                    <a:pt x="234" y="568"/>
                  </a:lnTo>
                  <a:lnTo>
                    <a:pt x="167" y="635"/>
                  </a:lnTo>
                  <a:cubicBezTo>
                    <a:pt x="100" y="635"/>
                    <a:pt x="67" y="701"/>
                    <a:pt x="34" y="735"/>
                  </a:cubicBezTo>
                  <a:cubicBezTo>
                    <a:pt x="34" y="768"/>
                    <a:pt x="0" y="835"/>
                    <a:pt x="0" y="868"/>
                  </a:cubicBezTo>
                  <a:cubicBezTo>
                    <a:pt x="0" y="935"/>
                    <a:pt x="34" y="968"/>
                    <a:pt x="34" y="1002"/>
                  </a:cubicBezTo>
                  <a:cubicBezTo>
                    <a:pt x="50" y="1018"/>
                    <a:pt x="67" y="1027"/>
                    <a:pt x="88" y="1027"/>
                  </a:cubicBezTo>
                  <a:cubicBezTo>
                    <a:pt x="109" y="1027"/>
                    <a:pt x="134" y="1018"/>
                    <a:pt x="167" y="1002"/>
                  </a:cubicBezTo>
                  <a:lnTo>
                    <a:pt x="234" y="935"/>
                  </a:lnTo>
                  <a:lnTo>
                    <a:pt x="234" y="1702"/>
                  </a:lnTo>
                  <a:cubicBezTo>
                    <a:pt x="234" y="1802"/>
                    <a:pt x="267" y="1902"/>
                    <a:pt x="334" y="2002"/>
                  </a:cubicBezTo>
                  <a:cubicBezTo>
                    <a:pt x="371" y="2014"/>
                    <a:pt x="407" y="2022"/>
                    <a:pt x="445" y="2022"/>
                  </a:cubicBezTo>
                  <a:cubicBezTo>
                    <a:pt x="512" y="2022"/>
                    <a:pt x="583" y="1999"/>
                    <a:pt x="667" y="1936"/>
                  </a:cubicBezTo>
                  <a:cubicBezTo>
                    <a:pt x="768" y="1869"/>
                    <a:pt x="868" y="1802"/>
                    <a:pt x="934" y="1735"/>
                  </a:cubicBezTo>
                  <a:cubicBezTo>
                    <a:pt x="1034" y="1635"/>
                    <a:pt x="1101" y="1569"/>
                    <a:pt x="1168" y="1469"/>
                  </a:cubicBezTo>
                  <a:cubicBezTo>
                    <a:pt x="1168" y="1402"/>
                    <a:pt x="1168" y="1368"/>
                    <a:pt x="1168" y="1302"/>
                  </a:cubicBezTo>
                  <a:cubicBezTo>
                    <a:pt x="1201" y="1268"/>
                    <a:pt x="1168" y="1235"/>
                    <a:pt x="1168" y="1202"/>
                  </a:cubicBezTo>
                  <a:lnTo>
                    <a:pt x="1068" y="1202"/>
                  </a:lnTo>
                  <a:cubicBezTo>
                    <a:pt x="1034" y="1235"/>
                    <a:pt x="1001" y="1268"/>
                    <a:pt x="1001" y="1302"/>
                  </a:cubicBezTo>
                  <a:cubicBezTo>
                    <a:pt x="901" y="1435"/>
                    <a:pt x="801" y="1535"/>
                    <a:pt x="667" y="1602"/>
                  </a:cubicBezTo>
                  <a:cubicBezTo>
                    <a:pt x="620" y="1626"/>
                    <a:pt x="573" y="1649"/>
                    <a:pt x="538" y="1649"/>
                  </a:cubicBezTo>
                  <a:cubicBezTo>
                    <a:pt x="523" y="1649"/>
                    <a:pt x="510" y="1645"/>
                    <a:pt x="501" y="1635"/>
                  </a:cubicBezTo>
                  <a:cubicBezTo>
                    <a:pt x="467" y="1635"/>
                    <a:pt x="467" y="1602"/>
                    <a:pt x="467" y="1502"/>
                  </a:cubicBezTo>
                  <a:lnTo>
                    <a:pt x="467" y="801"/>
                  </a:lnTo>
                  <a:lnTo>
                    <a:pt x="901" y="601"/>
                  </a:lnTo>
                  <a:cubicBezTo>
                    <a:pt x="934" y="568"/>
                    <a:pt x="968" y="535"/>
                    <a:pt x="1001" y="501"/>
                  </a:cubicBezTo>
                  <a:cubicBezTo>
                    <a:pt x="1034" y="434"/>
                    <a:pt x="1034" y="401"/>
                    <a:pt x="1034" y="334"/>
                  </a:cubicBezTo>
                  <a:cubicBezTo>
                    <a:pt x="1034" y="301"/>
                    <a:pt x="1034" y="268"/>
                    <a:pt x="1001" y="234"/>
                  </a:cubicBezTo>
                  <a:cubicBezTo>
                    <a:pt x="984" y="218"/>
                    <a:pt x="968" y="209"/>
                    <a:pt x="951" y="209"/>
                  </a:cubicBezTo>
                  <a:cubicBezTo>
                    <a:pt x="934" y="209"/>
                    <a:pt x="918" y="218"/>
                    <a:pt x="901" y="234"/>
                  </a:cubicBezTo>
                  <a:lnTo>
                    <a:pt x="467" y="468"/>
                  </a:lnTo>
                  <a:lnTo>
                    <a:pt x="467" y="168"/>
                  </a:lnTo>
                  <a:cubicBezTo>
                    <a:pt x="467" y="101"/>
                    <a:pt x="467" y="68"/>
                    <a:pt x="43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17" name="Google Shape;917;p34"/>
            <p:cNvSpPr/>
            <p:nvPr/>
          </p:nvSpPr>
          <p:spPr>
            <a:xfrm>
              <a:off x="2274300" y="2002075"/>
              <a:ext cx="29200" cy="52025"/>
            </a:xfrm>
            <a:custGeom>
              <a:avLst/>
              <a:gdLst/>
              <a:ahLst/>
              <a:cxnLst/>
              <a:rect l="l" t="t" r="r" b="b"/>
              <a:pathLst>
                <a:path w="1168" h="2081" extrusionOk="0">
                  <a:moveTo>
                    <a:pt x="384" y="1"/>
                  </a:moveTo>
                  <a:cubicBezTo>
                    <a:pt x="367" y="1"/>
                    <a:pt x="351" y="9"/>
                    <a:pt x="334" y="26"/>
                  </a:cubicBezTo>
                  <a:cubicBezTo>
                    <a:pt x="301" y="59"/>
                    <a:pt x="267" y="93"/>
                    <a:pt x="267" y="126"/>
                  </a:cubicBezTo>
                  <a:cubicBezTo>
                    <a:pt x="234" y="193"/>
                    <a:pt x="234" y="259"/>
                    <a:pt x="234" y="326"/>
                  </a:cubicBezTo>
                  <a:lnTo>
                    <a:pt x="234" y="626"/>
                  </a:lnTo>
                  <a:lnTo>
                    <a:pt x="134" y="693"/>
                  </a:lnTo>
                  <a:cubicBezTo>
                    <a:pt x="100" y="693"/>
                    <a:pt x="67" y="760"/>
                    <a:pt x="34" y="793"/>
                  </a:cubicBezTo>
                  <a:cubicBezTo>
                    <a:pt x="0" y="826"/>
                    <a:pt x="0" y="893"/>
                    <a:pt x="0" y="960"/>
                  </a:cubicBezTo>
                  <a:cubicBezTo>
                    <a:pt x="0" y="993"/>
                    <a:pt x="0" y="1027"/>
                    <a:pt x="34" y="1060"/>
                  </a:cubicBezTo>
                  <a:cubicBezTo>
                    <a:pt x="34" y="1077"/>
                    <a:pt x="50" y="1085"/>
                    <a:pt x="71" y="1085"/>
                  </a:cubicBezTo>
                  <a:cubicBezTo>
                    <a:pt x="92" y="1085"/>
                    <a:pt x="117" y="1077"/>
                    <a:pt x="134" y="1060"/>
                  </a:cubicBezTo>
                  <a:lnTo>
                    <a:pt x="234" y="993"/>
                  </a:lnTo>
                  <a:lnTo>
                    <a:pt x="234" y="1760"/>
                  </a:lnTo>
                  <a:cubicBezTo>
                    <a:pt x="200" y="1861"/>
                    <a:pt x="267" y="1994"/>
                    <a:pt x="334" y="2061"/>
                  </a:cubicBezTo>
                  <a:cubicBezTo>
                    <a:pt x="358" y="2073"/>
                    <a:pt x="387" y="2081"/>
                    <a:pt x="421" y="2081"/>
                  </a:cubicBezTo>
                  <a:cubicBezTo>
                    <a:pt x="478" y="2081"/>
                    <a:pt x="549" y="2057"/>
                    <a:pt x="634" y="1994"/>
                  </a:cubicBezTo>
                  <a:cubicBezTo>
                    <a:pt x="734" y="1927"/>
                    <a:pt x="834" y="1861"/>
                    <a:pt x="901" y="1794"/>
                  </a:cubicBezTo>
                  <a:cubicBezTo>
                    <a:pt x="1001" y="1694"/>
                    <a:pt x="1068" y="1627"/>
                    <a:pt x="1134" y="1527"/>
                  </a:cubicBezTo>
                  <a:cubicBezTo>
                    <a:pt x="1168" y="1460"/>
                    <a:pt x="1168" y="1427"/>
                    <a:pt x="1168" y="1394"/>
                  </a:cubicBezTo>
                  <a:cubicBezTo>
                    <a:pt x="1168" y="1327"/>
                    <a:pt x="1168" y="1293"/>
                    <a:pt x="1134" y="1260"/>
                  </a:cubicBezTo>
                  <a:lnTo>
                    <a:pt x="1068" y="1260"/>
                  </a:lnTo>
                  <a:cubicBezTo>
                    <a:pt x="1034" y="1293"/>
                    <a:pt x="1001" y="1327"/>
                    <a:pt x="968" y="1360"/>
                  </a:cubicBezTo>
                  <a:cubicBezTo>
                    <a:pt x="868" y="1494"/>
                    <a:pt x="768" y="1594"/>
                    <a:pt x="634" y="1660"/>
                  </a:cubicBezTo>
                  <a:cubicBezTo>
                    <a:pt x="587" y="1684"/>
                    <a:pt x="540" y="1708"/>
                    <a:pt x="504" y="1708"/>
                  </a:cubicBezTo>
                  <a:cubicBezTo>
                    <a:pt x="490" y="1708"/>
                    <a:pt x="477" y="1703"/>
                    <a:pt x="467" y="1694"/>
                  </a:cubicBezTo>
                  <a:cubicBezTo>
                    <a:pt x="467" y="1694"/>
                    <a:pt x="467" y="1660"/>
                    <a:pt x="467" y="1594"/>
                  </a:cubicBezTo>
                  <a:lnTo>
                    <a:pt x="467" y="893"/>
                  </a:lnTo>
                  <a:lnTo>
                    <a:pt x="868" y="626"/>
                  </a:lnTo>
                  <a:cubicBezTo>
                    <a:pt x="901" y="593"/>
                    <a:pt x="968" y="560"/>
                    <a:pt x="968" y="526"/>
                  </a:cubicBezTo>
                  <a:cubicBezTo>
                    <a:pt x="1001" y="460"/>
                    <a:pt x="1001" y="426"/>
                    <a:pt x="1001" y="359"/>
                  </a:cubicBezTo>
                  <a:cubicBezTo>
                    <a:pt x="1034" y="326"/>
                    <a:pt x="1001" y="293"/>
                    <a:pt x="968" y="259"/>
                  </a:cubicBezTo>
                  <a:cubicBezTo>
                    <a:pt x="968" y="243"/>
                    <a:pt x="959" y="234"/>
                    <a:pt x="943" y="234"/>
                  </a:cubicBezTo>
                  <a:cubicBezTo>
                    <a:pt x="926" y="234"/>
                    <a:pt x="901" y="243"/>
                    <a:pt x="868" y="259"/>
                  </a:cubicBezTo>
                  <a:lnTo>
                    <a:pt x="434" y="493"/>
                  </a:lnTo>
                  <a:lnTo>
                    <a:pt x="434" y="193"/>
                  </a:lnTo>
                  <a:cubicBezTo>
                    <a:pt x="467" y="126"/>
                    <a:pt x="434" y="93"/>
                    <a:pt x="434" y="26"/>
                  </a:cubicBezTo>
                  <a:cubicBezTo>
                    <a:pt x="417" y="9"/>
                    <a:pt x="401" y="1"/>
                    <a:pt x="38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18" name="Google Shape;918;p34"/>
            <p:cNvSpPr/>
            <p:nvPr/>
          </p:nvSpPr>
          <p:spPr>
            <a:xfrm>
              <a:off x="2303475" y="1990000"/>
              <a:ext cx="34225" cy="70275"/>
            </a:xfrm>
            <a:custGeom>
              <a:avLst/>
              <a:gdLst/>
              <a:ahLst/>
              <a:cxnLst/>
              <a:rect l="l" t="t" r="r" b="b"/>
              <a:pathLst>
                <a:path w="1369" h="2811" extrusionOk="0">
                  <a:moveTo>
                    <a:pt x="968" y="409"/>
                  </a:moveTo>
                  <a:cubicBezTo>
                    <a:pt x="1002" y="442"/>
                    <a:pt x="1068" y="476"/>
                    <a:pt x="1068" y="542"/>
                  </a:cubicBezTo>
                  <a:cubicBezTo>
                    <a:pt x="1102" y="609"/>
                    <a:pt x="1102" y="642"/>
                    <a:pt x="1102" y="709"/>
                  </a:cubicBezTo>
                  <a:cubicBezTo>
                    <a:pt x="1102" y="842"/>
                    <a:pt x="1068" y="943"/>
                    <a:pt x="1002" y="1043"/>
                  </a:cubicBezTo>
                  <a:cubicBezTo>
                    <a:pt x="968" y="1143"/>
                    <a:pt x="868" y="1243"/>
                    <a:pt x="768" y="1309"/>
                  </a:cubicBezTo>
                  <a:cubicBezTo>
                    <a:pt x="735" y="1343"/>
                    <a:pt x="693" y="1359"/>
                    <a:pt x="651" y="1359"/>
                  </a:cubicBezTo>
                  <a:cubicBezTo>
                    <a:pt x="610" y="1359"/>
                    <a:pt x="568" y="1343"/>
                    <a:pt x="535" y="1309"/>
                  </a:cubicBezTo>
                  <a:cubicBezTo>
                    <a:pt x="468" y="1276"/>
                    <a:pt x="434" y="1176"/>
                    <a:pt x="434" y="1109"/>
                  </a:cubicBezTo>
                  <a:cubicBezTo>
                    <a:pt x="434" y="1009"/>
                    <a:pt x="468" y="909"/>
                    <a:pt x="501" y="809"/>
                  </a:cubicBezTo>
                  <a:cubicBezTo>
                    <a:pt x="568" y="676"/>
                    <a:pt x="635" y="542"/>
                    <a:pt x="768" y="442"/>
                  </a:cubicBezTo>
                  <a:cubicBezTo>
                    <a:pt x="835" y="409"/>
                    <a:pt x="901" y="409"/>
                    <a:pt x="968" y="409"/>
                  </a:cubicBezTo>
                  <a:close/>
                  <a:moveTo>
                    <a:pt x="968" y="0"/>
                  </a:moveTo>
                  <a:cubicBezTo>
                    <a:pt x="893" y="0"/>
                    <a:pt x="818" y="25"/>
                    <a:pt x="768" y="75"/>
                  </a:cubicBezTo>
                  <a:cubicBezTo>
                    <a:pt x="701" y="109"/>
                    <a:pt x="635" y="142"/>
                    <a:pt x="601" y="209"/>
                  </a:cubicBezTo>
                  <a:cubicBezTo>
                    <a:pt x="535" y="275"/>
                    <a:pt x="468" y="342"/>
                    <a:pt x="434" y="442"/>
                  </a:cubicBezTo>
                  <a:lnTo>
                    <a:pt x="434" y="309"/>
                  </a:lnTo>
                  <a:lnTo>
                    <a:pt x="168" y="476"/>
                  </a:lnTo>
                  <a:cubicBezTo>
                    <a:pt x="101" y="509"/>
                    <a:pt x="68" y="542"/>
                    <a:pt x="34" y="576"/>
                  </a:cubicBezTo>
                  <a:cubicBezTo>
                    <a:pt x="1" y="642"/>
                    <a:pt x="1" y="676"/>
                    <a:pt x="1" y="742"/>
                  </a:cubicBezTo>
                  <a:cubicBezTo>
                    <a:pt x="1" y="776"/>
                    <a:pt x="1" y="809"/>
                    <a:pt x="34" y="842"/>
                  </a:cubicBezTo>
                  <a:cubicBezTo>
                    <a:pt x="51" y="859"/>
                    <a:pt x="68" y="867"/>
                    <a:pt x="88" y="867"/>
                  </a:cubicBezTo>
                  <a:cubicBezTo>
                    <a:pt x="109" y="867"/>
                    <a:pt x="134" y="859"/>
                    <a:pt x="168" y="842"/>
                  </a:cubicBezTo>
                  <a:lnTo>
                    <a:pt x="201" y="809"/>
                  </a:lnTo>
                  <a:lnTo>
                    <a:pt x="201" y="2410"/>
                  </a:lnTo>
                  <a:lnTo>
                    <a:pt x="168" y="2444"/>
                  </a:lnTo>
                  <a:cubicBezTo>
                    <a:pt x="101" y="2477"/>
                    <a:pt x="68" y="2510"/>
                    <a:pt x="34" y="2544"/>
                  </a:cubicBezTo>
                  <a:cubicBezTo>
                    <a:pt x="34" y="2610"/>
                    <a:pt x="1" y="2644"/>
                    <a:pt x="1" y="2710"/>
                  </a:cubicBezTo>
                  <a:cubicBezTo>
                    <a:pt x="1" y="2744"/>
                    <a:pt x="1" y="2777"/>
                    <a:pt x="34" y="2811"/>
                  </a:cubicBezTo>
                  <a:cubicBezTo>
                    <a:pt x="68" y="2811"/>
                    <a:pt x="101" y="2811"/>
                    <a:pt x="168" y="2777"/>
                  </a:cubicBezTo>
                  <a:lnTo>
                    <a:pt x="568" y="2544"/>
                  </a:lnTo>
                  <a:cubicBezTo>
                    <a:pt x="635" y="2544"/>
                    <a:pt x="668" y="2477"/>
                    <a:pt x="701" y="2444"/>
                  </a:cubicBezTo>
                  <a:cubicBezTo>
                    <a:pt x="701" y="2410"/>
                    <a:pt x="735" y="2344"/>
                    <a:pt x="735" y="2310"/>
                  </a:cubicBezTo>
                  <a:cubicBezTo>
                    <a:pt x="735" y="2243"/>
                    <a:pt x="735" y="2243"/>
                    <a:pt x="701" y="2177"/>
                  </a:cubicBezTo>
                  <a:cubicBezTo>
                    <a:pt x="690" y="2166"/>
                    <a:pt x="679" y="2162"/>
                    <a:pt x="667" y="2162"/>
                  </a:cubicBezTo>
                  <a:cubicBezTo>
                    <a:pt x="642" y="2162"/>
                    <a:pt x="612" y="2177"/>
                    <a:pt x="568" y="2177"/>
                  </a:cubicBezTo>
                  <a:lnTo>
                    <a:pt x="434" y="2277"/>
                  </a:lnTo>
                  <a:lnTo>
                    <a:pt x="434" y="1710"/>
                  </a:lnTo>
                  <a:cubicBezTo>
                    <a:pt x="501" y="1710"/>
                    <a:pt x="568" y="1676"/>
                    <a:pt x="601" y="1676"/>
                  </a:cubicBezTo>
                  <a:cubicBezTo>
                    <a:pt x="668" y="1676"/>
                    <a:pt x="735" y="1643"/>
                    <a:pt x="801" y="1610"/>
                  </a:cubicBezTo>
                  <a:cubicBezTo>
                    <a:pt x="935" y="1510"/>
                    <a:pt x="1068" y="1376"/>
                    <a:pt x="1135" y="1209"/>
                  </a:cubicBezTo>
                  <a:cubicBezTo>
                    <a:pt x="1268" y="1009"/>
                    <a:pt x="1335" y="776"/>
                    <a:pt x="1335" y="542"/>
                  </a:cubicBezTo>
                  <a:cubicBezTo>
                    <a:pt x="1368" y="375"/>
                    <a:pt x="1302" y="209"/>
                    <a:pt x="1168" y="75"/>
                  </a:cubicBezTo>
                  <a:cubicBezTo>
                    <a:pt x="1118" y="25"/>
                    <a:pt x="1043" y="0"/>
                    <a:pt x="9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19" name="Google Shape;919;p34"/>
            <p:cNvSpPr/>
            <p:nvPr/>
          </p:nvSpPr>
          <p:spPr>
            <a:xfrm>
              <a:off x="2342675" y="1969550"/>
              <a:ext cx="26725" cy="49850"/>
            </a:xfrm>
            <a:custGeom>
              <a:avLst/>
              <a:gdLst/>
              <a:ahLst/>
              <a:cxnLst/>
              <a:rect l="l" t="t" r="r" b="b"/>
              <a:pathLst>
                <a:path w="1069" h="1994" extrusionOk="0">
                  <a:moveTo>
                    <a:pt x="918" y="1"/>
                  </a:moveTo>
                  <a:cubicBezTo>
                    <a:pt x="901" y="1"/>
                    <a:pt x="885" y="9"/>
                    <a:pt x="868" y="26"/>
                  </a:cubicBezTo>
                  <a:cubicBezTo>
                    <a:pt x="868" y="26"/>
                    <a:pt x="835" y="59"/>
                    <a:pt x="835" y="59"/>
                  </a:cubicBezTo>
                  <a:lnTo>
                    <a:pt x="801" y="126"/>
                  </a:lnTo>
                  <a:cubicBezTo>
                    <a:pt x="784" y="109"/>
                    <a:pt x="759" y="101"/>
                    <a:pt x="734" y="101"/>
                  </a:cubicBezTo>
                  <a:cubicBezTo>
                    <a:pt x="709" y="101"/>
                    <a:pt x="684" y="109"/>
                    <a:pt x="668" y="126"/>
                  </a:cubicBezTo>
                  <a:cubicBezTo>
                    <a:pt x="601" y="126"/>
                    <a:pt x="568" y="159"/>
                    <a:pt x="501" y="193"/>
                  </a:cubicBezTo>
                  <a:cubicBezTo>
                    <a:pt x="368" y="259"/>
                    <a:pt x="234" y="393"/>
                    <a:pt x="134" y="560"/>
                  </a:cubicBezTo>
                  <a:cubicBezTo>
                    <a:pt x="101" y="660"/>
                    <a:pt x="67" y="793"/>
                    <a:pt x="34" y="927"/>
                  </a:cubicBezTo>
                  <a:cubicBezTo>
                    <a:pt x="34" y="1027"/>
                    <a:pt x="67" y="1127"/>
                    <a:pt x="134" y="1193"/>
                  </a:cubicBezTo>
                  <a:cubicBezTo>
                    <a:pt x="158" y="1206"/>
                    <a:pt x="192" y="1213"/>
                    <a:pt x="232" y="1213"/>
                  </a:cubicBezTo>
                  <a:cubicBezTo>
                    <a:pt x="303" y="1213"/>
                    <a:pt x="395" y="1190"/>
                    <a:pt x="501" y="1127"/>
                  </a:cubicBezTo>
                  <a:cubicBezTo>
                    <a:pt x="568" y="1093"/>
                    <a:pt x="668" y="1093"/>
                    <a:pt x="734" y="1060"/>
                  </a:cubicBezTo>
                  <a:cubicBezTo>
                    <a:pt x="801" y="1093"/>
                    <a:pt x="801" y="1093"/>
                    <a:pt x="801" y="1160"/>
                  </a:cubicBezTo>
                  <a:cubicBezTo>
                    <a:pt x="801" y="1193"/>
                    <a:pt x="801" y="1227"/>
                    <a:pt x="768" y="1260"/>
                  </a:cubicBezTo>
                  <a:cubicBezTo>
                    <a:pt x="701" y="1360"/>
                    <a:pt x="634" y="1427"/>
                    <a:pt x="534" y="1460"/>
                  </a:cubicBezTo>
                  <a:cubicBezTo>
                    <a:pt x="468" y="1494"/>
                    <a:pt x="401" y="1527"/>
                    <a:pt x="368" y="1527"/>
                  </a:cubicBezTo>
                  <a:cubicBezTo>
                    <a:pt x="301" y="1527"/>
                    <a:pt x="267" y="1527"/>
                    <a:pt x="234" y="1494"/>
                  </a:cubicBezTo>
                  <a:cubicBezTo>
                    <a:pt x="234" y="1460"/>
                    <a:pt x="201" y="1427"/>
                    <a:pt x="201" y="1394"/>
                  </a:cubicBezTo>
                  <a:lnTo>
                    <a:pt x="101" y="1394"/>
                  </a:lnTo>
                  <a:cubicBezTo>
                    <a:pt x="67" y="1427"/>
                    <a:pt x="67" y="1460"/>
                    <a:pt x="34" y="1494"/>
                  </a:cubicBezTo>
                  <a:cubicBezTo>
                    <a:pt x="1" y="1560"/>
                    <a:pt x="1" y="1627"/>
                    <a:pt x="1" y="1694"/>
                  </a:cubicBezTo>
                  <a:lnTo>
                    <a:pt x="1" y="1827"/>
                  </a:lnTo>
                  <a:cubicBezTo>
                    <a:pt x="1" y="1861"/>
                    <a:pt x="1" y="1927"/>
                    <a:pt x="34" y="1994"/>
                  </a:cubicBezTo>
                  <a:lnTo>
                    <a:pt x="134" y="1994"/>
                  </a:lnTo>
                  <a:cubicBezTo>
                    <a:pt x="134" y="1961"/>
                    <a:pt x="134" y="1961"/>
                    <a:pt x="167" y="1961"/>
                  </a:cubicBezTo>
                  <a:lnTo>
                    <a:pt x="201" y="1894"/>
                  </a:lnTo>
                  <a:lnTo>
                    <a:pt x="368" y="1894"/>
                  </a:lnTo>
                  <a:cubicBezTo>
                    <a:pt x="401" y="1894"/>
                    <a:pt x="468" y="1861"/>
                    <a:pt x="534" y="1827"/>
                  </a:cubicBezTo>
                  <a:cubicBezTo>
                    <a:pt x="701" y="1727"/>
                    <a:pt x="835" y="1560"/>
                    <a:pt x="935" y="1394"/>
                  </a:cubicBezTo>
                  <a:cubicBezTo>
                    <a:pt x="1001" y="1294"/>
                    <a:pt x="1068" y="1160"/>
                    <a:pt x="1068" y="1027"/>
                  </a:cubicBezTo>
                  <a:cubicBezTo>
                    <a:pt x="1068" y="927"/>
                    <a:pt x="1035" y="860"/>
                    <a:pt x="1001" y="793"/>
                  </a:cubicBezTo>
                  <a:cubicBezTo>
                    <a:pt x="952" y="744"/>
                    <a:pt x="904" y="713"/>
                    <a:pt x="855" y="713"/>
                  </a:cubicBezTo>
                  <a:cubicBezTo>
                    <a:pt x="837" y="713"/>
                    <a:pt x="819" y="717"/>
                    <a:pt x="801" y="726"/>
                  </a:cubicBezTo>
                  <a:cubicBezTo>
                    <a:pt x="701" y="726"/>
                    <a:pt x="601" y="760"/>
                    <a:pt x="501" y="793"/>
                  </a:cubicBezTo>
                  <a:cubicBezTo>
                    <a:pt x="434" y="827"/>
                    <a:pt x="401" y="827"/>
                    <a:pt x="334" y="827"/>
                  </a:cubicBezTo>
                  <a:cubicBezTo>
                    <a:pt x="301" y="827"/>
                    <a:pt x="301" y="827"/>
                    <a:pt x="301" y="793"/>
                  </a:cubicBezTo>
                  <a:cubicBezTo>
                    <a:pt x="301" y="760"/>
                    <a:pt x="301" y="726"/>
                    <a:pt x="334" y="693"/>
                  </a:cubicBezTo>
                  <a:cubicBezTo>
                    <a:pt x="368" y="626"/>
                    <a:pt x="468" y="560"/>
                    <a:pt x="534" y="526"/>
                  </a:cubicBezTo>
                  <a:cubicBezTo>
                    <a:pt x="568" y="493"/>
                    <a:pt x="634" y="493"/>
                    <a:pt x="668" y="460"/>
                  </a:cubicBezTo>
                  <a:lnTo>
                    <a:pt x="768" y="460"/>
                  </a:lnTo>
                  <a:cubicBezTo>
                    <a:pt x="768" y="493"/>
                    <a:pt x="801" y="560"/>
                    <a:pt x="801" y="560"/>
                  </a:cubicBezTo>
                  <a:cubicBezTo>
                    <a:pt x="818" y="576"/>
                    <a:pt x="835" y="585"/>
                    <a:pt x="851" y="585"/>
                  </a:cubicBezTo>
                  <a:cubicBezTo>
                    <a:pt x="868" y="585"/>
                    <a:pt x="885" y="576"/>
                    <a:pt x="901" y="560"/>
                  </a:cubicBezTo>
                  <a:cubicBezTo>
                    <a:pt x="935" y="526"/>
                    <a:pt x="968" y="493"/>
                    <a:pt x="1001" y="426"/>
                  </a:cubicBezTo>
                  <a:cubicBezTo>
                    <a:pt x="1001" y="393"/>
                    <a:pt x="1001" y="326"/>
                    <a:pt x="1001" y="259"/>
                  </a:cubicBezTo>
                  <a:lnTo>
                    <a:pt x="1001" y="193"/>
                  </a:lnTo>
                  <a:cubicBezTo>
                    <a:pt x="1001" y="126"/>
                    <a:pt x="968" y="93"/>
                    <a:pt x="968" y="26"/>
                  </a:cubicBezTo>
                  <a:cubicBezTo>
                    <a:pt x="951" y="9"/>
                    <a:pt x="935" y="1"/>
                    <a:pt x="91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20" name="Google Shape;920;p34"/>
            <p:cNvSpPr/>
            <p:nvPr/>
          </p:nvSpPr>
          <p:spPr>
            <a:xfrm>
              <a:off x="2386050" y="1953975"/>
              <a:ext cx="9200" cy="41875"/>
            </a:xfrm>
            <a:custGeom>
              <a:avLst/>
              <a:gdLst/>
              <a:ahLst/>
              <a:cxnLst/>
              <a:rect l="l" t="t" r="r" b="b"/>
              <a:pathLst>
                <a:path w="368" h="1675" extrusionOk="0">
                  <a:moveTo>
                    <a:pt x="267" y="0"/>
                  </a:moveTo>
                  <a:cubicBezTo>
                    <a:pt x="245" y="0"/>
                    <a:pt x="223" y="15"/>
                    <a:pt x="200" y="15"/>
                  </a:cubicBezTo>
                  <a:cubicBezTo>
                    <a:pt x="134" y="49"/>
                    <a:pt x="100" y="115"/>
                    <a:pt x="67" y="182"/>
                  </a:cubicBezTo>
                  <a:cubicBezTo>
                    <a:pt x="34" y="215"/>
                    <a:pt x="0" y="282"/>
                    <a:pt x="0" y="349"/>
                  </a:cubicBezTo>
                  <a:cubicBezTo>
                    <a:pt x="0" y="415"/>
                    <a:pt x="34" y="449"/>
                    <a:pt x="67" y="482"/>
                  </a:cubicBezTo>
                  <a:cubicBezTo>
                    <a:pt x="84" y="499"/>
                    <a:pt x="100" y="507"/>
                    <a:pt x="121" y="507"/>
                  </a:cubicBezTo>
                  <a:cubicBezTo>
                    <a:pt x="142" y="507"/>
                    <a:pt x="167" y="499"/>
                    <a:pt x="200" y="482"/>
                  </a:cubicBezTo>
                  <a:cubicBezTo>
                    <a:pt x="234" y="449"/>
                    <a:pt x="267" y="415"/>
                    <a:pt x="300" y="349"/>
                  </a:cubicBezTo>
                  <a:cubicBezTo>
                    <a:pt x="334" y="282"/>
                    <a:pt x="367" y="215"/>
                    <a:pt x="367" y="182"/>
                  </a:cubicBezTo>
                  <a:cubicBezTo>
                    <a:pt x="367" y="115"/>
                    <a:pt x="334" y="49"/>
                    <a:pt x="300" y="15"/>
                  </a:cubicBezTo>
                  <a:cubicBezTo>
                    <a:pt x="289" y="4"/>
                    <a:pt x="278" y="0"/>
                    <a:pt x="267" y="0"/>
                  </a:cubicBezTo>
                  <a:close/>
                  <a:moveTo>
                    <a:pt x="246" y="1158"/>
                  </a:moveTo>
                  <a:cubicBezTo>
                    <a:pt x="225" y="1158"/>
                    <a:pt x="200" y="1166"/>
                    <a:pt x="167" y="1183"/>
                  </a:cubicBezTo>
                  <a:cubicBezTo>
                    <a:pt x="134" y="1216"/>
                    <a:pt x="67" y="1249"/>
                    <a:pt x="67" y="1316"/>
                  </a:cubicBezTo>
                  <a:cubicBezTo>
                    <a:pt x="34" y="1383"/>
                    <a:pt x="0" y="1450"/>
                    <a:pt x="0" y="1516"/>
                  </a:cubicBezTo>
                  <a:cubicBezTo>
                    <a:pt x="0" y="1550"/>
                    <a:pt x="34" y="1616"/>
                    <a:pt x="67" y="1650"/>
                  </a:cubicBezTo>
                  <a:cubicBezTo>
                    <a:pt x="84" y="1666"/>
                    <a:pt x="100" y="1675"/>
                    <a:pt x="117" y="1675"/>
                  </a:cubicBezTo>
                  <a:cubicBezTo>
                    <a:pt x="134" y="1675"/>
                    <a:pt x="150" y="1666"/>
                    <a:pt x="167" y="1650"/>
                  </a:cubicBezTo>
                  <a:cubicBezTo>
                    <a:pt x="234" y="1616"/>
                    <a:pt x="267" y="1550"/>
                    <a:pt x="300" y="1516"/>
                  </a:cubicBezTo>
                  <a:cubicBezTo>
                    <a:pt x="334" y="1450"/>
                    <a:pt x="334" y="1383"/>
                    <a:pt x="367" y="1316"/>
                  </a:cubicBezTo>
                  <a:cubicBezTo>
                    <a:pt x="367" y="1249"/>
                    <a:pt x="334" y="1216"/>
                    <a:pt x="300" y="1183"/>
                  </a:cubicBezTo>
                  <a:cubicBezTo>
                    <a:pt x="284" y="1166"/>
                    <a:pt x="267" y="1158"/>
                    <a:pt x="246" y="1158"/>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21" name="Google Shape;921;p34"/>
            <p:cNvSpPr/>
            <p:nvPr/>
          </p:nvSpPr>
          <p:spPr>
            <a:xfrm>
              <a:off x="2412725" y="1906175"/>
              <a:ext cx="25050" cy="82375"/>
            </a:xfrm>
            <a:custGeom>
              <a:avLst/>
              <a:gdLst/>
              <a:ahLst/>
              <a:cxnLst/>
              <a:rect l="l" t="t" r="r" b="b"/>
              <a:pathLst>
                <a:path w="1002" h="3295" extrusionOk="0">
                  <a:moveTo>
                    <a:pt x="918" y="1"/>
                  </a:moveTo>
                  <a:cubicBezTo>
                    <a:pt x="901" y="1"/>
                    <a:pt x="885" y="9"/>
                    <a:pt x="868" y="26"/>
                  </a:cubicBezTo>
                  <a:cubicBezTo>
                    <a:pt x="835" y="26"/>
                    <a:pt x="835" y="59"/>
                    <a:pt x="801" y="92"/>
                  </a:cubicBezTo>
                  <a:cubicBezTo>
                    <a:pt x="801" y="126"/>
                    <a:pt x="768" y="193"/>
                    <a:pt x="768" y="226"/>
                  </a:cubicBezTo>
                  <a:lnTo>
                    <a:pt x="34" y="3061"/>
                  </a:lnTo>
                  <a:cubicBezTo>
                    <a:pt x="1" y="3095"/>
                    <a:pt x="1" y="3161"/>
                    <a:pt x="1" y="3228"/>
                  </a:cubicBezTo>
                  <a:cubicBezTo>
                    <a:pt x="1" y="3261"/>
                    <a:pt x="1" y="3295"/>
                    <a:pt x="34" y="3295"/>
                  </a:cubicBezTo>
                  <a:lnTo>
                    <a:pt x="134" y="3295"/>
                  </a:lnTo>
                  <a:cubicBezTo>
                    <a:pt x="134" y="3295"/>
                    <a:pt x="167" y="3261"/>
                    <a:pt x="201" y="3228"/>
                  </a:cubicBezTo>
                  <a:cubicBezTo>
                    <a:pt x="201" y="3195"/>
                    <a:pt x="234" y="3128"/>
                    <a:pt x="234" y="3095"/>
                  </a:cubicBezTo>
                  <a:lnTo>
                    <a:pt x="968" y="259"/>
                  </a:lnTo>
                  <a:cubicBezTo>
                    <a:pt x="968" y="193"/>
                    <a:pt x="1001" y="159"/>
                    <a:pt x="1001" y="92"/>
                  </a:cubicBezTo>
                  <a:cubicBezTo>
                    <a:pt x="1001" y="59"/>
                    <a:pt x="968" y="26"/>
                    <a:pt x="968" y="26"/>
                  </a:cubicBezTo>
                  <a:cubicBezTo>
                    <a:pt x="951" y="9"/>
                    <a:pt x="935" y="1"/>
                    <a:pt x="91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22" name="Google Shape;922;p34"/>
            <p:cNvSpPr/>
            <p:nvPr/>
          </p:nvSpPr>
          <p:spPr>
            <a:xfrm>
              <a:off x="2446925" y="1886800"/>
              <a:ext cx="25025" cy="82575"/>
            </a:xfrm>
            <a:custGeom>
              <a:avLst/>
              <a:gdLst/>
              <a:ahLst/>
              <a:cxnLst/>
              <a:rect l="l" t="t" r="r" b="b"/>
              <a:pathLst>
                <a:path w="1001" h="3303" extrusionOk="0">
                  <a:moveTo>
                    <a:pt x="901" y="0"/>
                  </a:moveTo>
                  <a:cubicBezTo>
                    <a:pt x="868" y="0"/>
                    <a:pt x="834" y="34"/>
                    <a:pt x="834" y="67"/>
                  </a:cubicBezTo>
                  <a:cubicBezTo>
                    <a:pt x="801" y="100"/>
                    <a:pt x="767" y="167"/>
                    <a:pt x="767" y="200"/>
                  </a:cubicBezTo>
                  <a:lnTo>
                    <a:pt x="34" y="3036"/>
                  </a:lnTo>
                  <a:cubicBezTo>
                    <a:pt x="34" y="3102"/>
                    <a:pt x="34" y="3136"/>
                    <a:pt x="34" y="3203"/>
                  </a:cubicBezTo>
                  <a:cubicBezTo>
                    <a:pt x="0" y="3236"/>
                    <a:pt x="34" y="3269"/>
                    <a:pt x="67" y="3303"/>
                  </a:cubicBezTo>
                  <a:lnTo>
                    <a:pt x="134" y="3303"/>
                  </a:lnTo>
                  <a:cubicBezTo>
                    <a:pt x="167" y="3269"/>
                    <a:pt x="200" y="3236"/>
                    <a:pt x="200" y="3203"/>
                  </a:cubicBezTo>
                  <a:cubicBezTo>
                    <a:pt x="234" y="3169"/>
                    <a:pt x="234" y="3102"/>
                    <a:pt x="267" y="3069"/>
                  </a:cubicBezTo>
                  <a:lnTo>
                    <a:pt x="968" y="234"/>
                  </a:lnTo>
                  <a:cubicBezTo>
                    <a:pt x="1001" y="200"/>
                    <a:pt x="1001" y="134"/>
                    <a:pt x="1001" y="67"/>
                  </a:cubicBezTo>
                  <a:cubicBezTo>
                    <a:pt x="1001" y="34"/>
                    <a:pt x="1001" y="0"/>
                    <a:pt x="9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23" name="Google Shape;923;p34"/>
            <p:cNvSpPr/>
            <p:nvPr/>
          </p:nvSpPr>
          <p:spPr>
            <a:xfrm>
              <a:off x="2476950" y="1888875"/>
              <a:ext cx="35875" cy="54450"/>
            </a:xfrm>
            <a:custGeom>
              <a:avLst/>
              <a:gdLst/>
              <a:ahLst/>
              <a:cxnLst/>
              <a:rect l="l" t="t" r="r" b="b"/>
              <a:pathLst>
                <a:path w="1435" h="2178" extrusionOk="0">
                  <a:moveTo>
                    <a:pt x="1088" y="1"/>
                  </a:moveTo>
                  <a:cubicBezTo>
                    <a:pt x="1051" y="1"/>
                    <a:pt x="1017" y="17"/>
                    <a:pt x="1001" y="51"/>
                  </a:cubicBezTo>
                  <a:cubicBezTo>
                    <a:pt x="934" y="51"/>
                    <a:pt x="901" y="117"/>
                    <a:pt x="867" y="151"/>
                  </a:cubicBezTo>
                  <a:cubicBezTo>
                    <a:pt x="801" y="217"/>
                    <a:pt x="767" y="251"/>
                    <a:pt x="734" y="317"/>
                  </a:cubicBezTo>
                  <a:cubicBezTo>
                    <a:pt x="734" y="284"/>
                    <a:pt x="701" y="284"/>
                    <a:pt x="667" y="284"/>
                  </a:cubicBezTo>
                  <a:cubicBezTo>
                    <a:pt x="634" y="267"/>
                    <a:pt x="609" y="259"/>
                    <a:pt x="588" y="259"/>
                  </a:cubicBezTo>
                  <a:cubicBezTo>
                    <a:pt x="567" y="259"/>
                    <a:pt x="550" y="267"/>
                    <a:pt x="534" y="284"/>
                  </a:cubicBezTo>
                  <a:cubicBezTo>
                    <a:pt x="500" y="284"/>
                    <a:pt x="467" y="317"/>
                    <a:pt x="434" y="384"/>
                  </a:cubicBezTo>
                  <a:cubicBezTo>
                    <a:pt x="400" y="418"/>
                    <a:pt x="367" y="484"/>
                    <a:pt x="334" y="551"/>
                  </a:cubicBezTo>
                  <a:lnTo>
                    <a:pt x="334" y="451"/>
                  </a:lnTo>
                  <a:lnTo>
                    <a:pt x="167" y="584"/>
                  </a:lnTo>
                  <a:cubicBezTo>
                    <a:pt x="134" y="618"/>
                    <a:pt x="67" y="651"/>
                    <a:pt x="67" y="718"/>
                  </a:cubicBezTo>
                  <a:cubicBezTo>
                    <a:pt x="33" y="751"/>
                    <a:pt x="33" y="818"/>
                    <a:pt x="33" y="851"/>
                  </a:cubicBezTo>
                  <a:cubicBezTo>
                    <a:pt x="0" y="885"/>
                    <a:pt x="33" y="918"/>
                    <a:pt x="67" y="951"/>
                  </a:cubicBezTo>
                  <a:cubicBezTo>
                    <a:pt x="67" y="968"/>
                    <a:pt x="75" y="976"/>
                    <a:pt x="92" y="976"/>
                  </a:cubicBezTo>
                  <a:cubicBezTo>
                    <a:pt x="109" y="976"/>
                    <a:pt x="134" y="968"/>
                    <a:pt x="167" y="951"/>
                  </a:cubicBezTo>
                  <a:lnTo>
                    <a:pt x="167" y="1785"/>
                  </a:lnTo>
                  <a:cubicBezTo>
                    <a:pt x="100" y="1819"/>
                    <a:pt x="67" y="1852"/>
                    <a:pt x="67" y="1919"/>
                  </a:cubicBezTo>
                  <a:cubicBezTo>
                    <a:pt x="33" y="1952"/>
                    <a:pt x="33" y="1985"/>
                    <a:pt x="33" y="2052"/>
                  </a:cubicBezTo>
                  <a:cubicBezTo>
                    <a:pt x="0" y="2085"/>
                    <a:pt x="33" y="2119"/>
                    <a:pt x="67" y="2152"/>
                  </a:cubicBezTo>
                  <a:cubicBezTo>
                    <a:pt x="67" y="2169"/>
                    <a:pt x="83" y="2177"/>
                    <a:pt x="104" y="2177"/>
                  </a:cubicBezTo>
                  <a:cubicBezTo>
                    <a:pt x="125" y="2177"/>
                    <a:pt x="150" y="2169"/>
                    <a:pt x="167" y="2152"/>
                  </a:cubicBezTo>
                  <a:lnTo>
                    <a:pt x="367" y="2052"/>
                  </a:lnTo>
                  <a:cubicBezTo>
                    <a:pt x="434" y="2019"/>
                    <a:pt x="467" y="1952"/>
                    <a:pt x="500" y="1919"/>
                  </a:cubicBezTo>
                  <a:cubicBezTo>
                    <a:pt x="500" y="1885"/>
                    <a:pt x="534" y="1819"/>
                    <a:pt x="534" y="1785"/>
                  </a:cubicBezTo>
                  <a:cubicBezTo>
                    <a:pt x="534" y="1718"/>
                    <a:pt x="534" y="1685"/>
                    <a:pt x="500" y="1685"/>
                  </a:cubicBezTo>
                  <a:cubicBezTo>
                    <a:pt x="484" y="1668"/>
                    <a:pt x="467" y="1660"/>
                    <a:pt x="450" y="1660"/>
                  </a:cubicBezTo>
                  <a:cubicBezTo>
                    <a:pt x="434" y="1660"/>
                    <a:pt x="417" y="1668"/>
                    <a:pt x="400" y="1685"/>
                  </a:cubicBezTo>
                  <a:lnTo>
                    <a:pt x="400" y="985"/>
                  </a:lnTo>
                  <a:cubicBezTo>
                    <a:pt x="400" y="885"/>
                    <a:pt x="434" y="818"/>
                    <a:pt x="467" y="751"/>
                  </a:cubicBezTo>
                  <a:cubicBezTo>
                    <a:pt x="500" y="718"/>
                    <a:pt x="534" y="684"/>
                    <a:pt x="567" y="684"/>
                  </a:cubicBezTo>
                  <a:lnTo>
                    <a:pt x="601" y="684"/>
                  </a:lnTo>
                  <a:cubicBezTo>
                    <a:pt x="634" y="718"/>
                    <a:pt x="634" y="751"/>
                    <a:pt x="601" y="784"/>
                  </a:cubicBezTo>
                  <a:lnTo>
                    <a:pt x="601" y="1885"/>
                  </a:lnTo>
                  <a:lnTo>
                    <a:pt x="834" y="1752"/>
                  </a:lnTo>
                  <a:cubicBezTo>
                    <a:pt x="867" y="1718"/>
                    <a:pt x="934" y="1685"/>
                    <a:pt x="934" y="1652"/>
                  </a:cubicBezTo>
                  <a:cubicBezTo>
                    <a:pt x="967" y="1585"/>
                    <a:pt x="967" y="1552"/>
                    <a:pt x="967" y="1485"/>
                  </a:cubicBezTo>
                  <a:cubicBezTo>
                    <a:pt x="967" y="1452"/>
                    <a:pt x="967" y="1418"/>
                    <a:pt x="934" y="1385"/>
                  </a:cubicBezTo>
                  <a:cubicBezTo>
                    <a:pt x="934" y="1368"/>
                    <a:pt x="926" y="1360"/>
                    <a:pt x="909" y="1360"/>
                  </a:cubicBezTo>
                  <a:cubicBezTo>
                    <a:pt x="892" y="1360"/>
                    <a:pt x="867" y="1368"/>
                    <a:pt x="834" y="1385"/>
                  </a:cubicBezTo>
                  <a:lnTo>
                    <a:pt x="834" y="684"/>
                  </a:lnTo>
                  <a:cubicBezTo>
                    <a:pt x="867" y="618"/>
                    <a:pt x="901" y="518"/>
                    <a:pt x="934" y="451"/>
                  </a:cubicBezTo>
                  <a:cubicBezTo>
                    <a:pt x="967" y="418"/>
                    <a:pt x="967" y="418"/>
                    <a:pt x="1001" y="384"/>
                  </a:cubicBezTo>
                  <a:lnTo>
                    <a:pt x="1068" y="384"/>
                  </a:lnTo>
                  <a:lnTo>
                    <a:pt x="1068" y="484"/>
                  </a:lnTo>
                  <a:lnTo>
                    <a:pt x="1068" y="1585"/>
                  </a:lnTo>
                  <a:lnTo>
                    <a:pt x="1301" y="1485"/>
                  </a:lnTo>
                  <a:cubicBezTo>
                    <a:pt x="1334" y="1452"/>
                    <a:pt x="1368" y="1418"/>
                    <a:pt x="1401" y="1352"/>
                  </a:cubicBezTo>
                  <a:cubicBezTo>
                    <a:pt x="1434" y="1318"/>
                    <a:pt x="1434" y="1251"/>
                    <a:pt x="1434" y="1218"/>
                  </a:cubicBezTo>
                  <a:cubicBezTo>
                    <a:pt x="1434" y="1185"/>
                    <a:pt x="1434" y="1118"/>
                    <a:pt x="1401" y="1118"/>
                  </a:cubicBezTo>
                  <a:cubicBezTo>
                    <a:pt x="1384" y="1101"/>
                    <a:pt x="1368" y="1093"/>
                    <a:pt x="1351" y="1093"/>
                  </a:cubicBezTo>
                  <a:cubicBezTo>
                    <a:pt x="1334" y="1093"/>
                    <a:pt x="1318" y="1101"/>
                    <a:pt x="1301" y="1118"/>
                  </a:cubicBezTo>
                  <a:lnTo>
                    <a:pt x="1301" y="351"/>
                  </a:lnTo>
                  <a:cubicBezTo>
                    <a:pt x="1301" y="217"/>
                    <a:pt x="1268" y="117"/>
                    <a:pt x="1201" y="51"/>
                  </a:cubicBezTo>
                  <a:cubicBezTo>
                    <a:pt x="1168" y="17"/>
                    <a:pt x="1126" y="1"/>
                    <a:pt x="108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24" name="Google Shape;924;p34"/>
            <p:cNvSpPr/>
            <p:nvPr/>
          </p:nvSpPr>
          <p:spPr>
            <a:xfrm>
              <a:off x="2512800" y="1867250"/>
              <a:ext cx="32550" cy="72725"/>
            </a:xfrm>
            <a:custGeom>
              <a:avLst/>
              <a:gdLst/>
              <a:ahLst/>
              <a:cxnLst/>
              <a:rect l="l" t="t" r="r" b="b"/>
              <a:pathLst>
                <a:path w="1302" h="2909" extrusionOk="0">
                  <a:moveTo>
                    <a:pt x="1233" y="0"/>
                  </a:moveTo>
                  <a:cubicBezTo>
                    <a:pt x="1209" y="0"/>
                    <a:pt x="1179" y="15"/>
                    <a:pt x="1135" y="15"/>
                  </a:cubicBezTo>
                  <a:lnTo>
                    <a:pt x="934" y="148"/>
                  </a:lnTo>
                  <a:cubicBezTo>
                    <a:pt x="868" y="182"/>
                    <a:pt x="834" y="215"/>
                    <a:pt x="801" y="282"/>
                  </a:cubicBezTo>
                  <a:cubicBezTo>
                    <a:pt x="801" y="315"/>
                    <a:pt x="768" y="349"/>
                    <a:pt x="768" y="415"/>
                  </a:cubicBezTo>
                  <a:cubicBezTo>
                    <a:pt x="768" y="449"/>
                    <a:pt x="768" y="482"/>
                    <a:pt x="801" y="515"/>
                  </a:cubicBezTo>
                  <a:cubicBezTo>
                    <a:pt x="818" y="532"/>
                    <a:pt x="834" y="540"/>
                    <a:pt x="851" y="540"/>
                  </a:cubicBezTo>
                  <a:cubicBezTo>
                    <a:pt x="868" y="540"/>
                    <a:pt x="884" y="532"/>
                    <a:pt x="901" y="515"/>
                  </a:cubicBezTo>
                  <a:lnTo>
                    <a:pt x="901" y="515"/>
                  </a:lnTo>
                  <a:lnTo>
                    <a:pt x="668" y="1483"/>
                  </a:lnTo>
                  <a:lnTo>
                    <a:pt x="367" y="816"/>
                  </a:lnTo>
                  <a:cubicBezTo>
                    <a:pt x="434" y="782"/>
                    <a:pt x="467" y="749"/>
                    <a:pt x="501" y="715"/>
                  </a:cubicBezTo>
                  <a:cubicBezTo>
                    <a:pt x="501" y="682"/>
                    <a:pt x="534" y="615"/>
                    <a:pt x="534" y="582"/>
                  </a:cubicBezTo>
                  <a:cubicBezTo>
                    <a:pt x="534" y="515"/>
                    <a:pt x="534" y="482"/>
                    <a:pt x="501" y="449"/>
                  </a:cubicBezTo>
                  <a:cubicBezTo>
                    <a:pt x="467" y="449"/>
                    <a:pt x="434" y="449"/>
                    <a:pt x="367" y="482"/>
                  </a:cubicBezTo>
                  <a:lnTo>
                    <a:pt x="167" y="615"/>
                  </a:lnTo>
                  <a:cubicBezTo>
                    <a:pt x="134" y="615"/>
                    <a:pt x="67" y="682"/>
                    <a:pt x="67" y="715"/>
                  </a:cubicBezTo>
                  <a:cubicBezTo>
                    <a:pt x="34" y="749"/>
                    <a:pt x="0" y="816"/>
                    <a:pt x="0" y="849"/>
                  </a:cubicBezTo>
                  <a:cubicBezTo>
                    <a:pt x="0" y="882"/>
                    <a:pt x="0" y="916"/>
                    <a:pt x="34" y="949"/>
                  </a:cubicBezTo>
                  <a:cubicBezTo>
                    <a:pt x="50" y="966"/>
                    <a:pt x="67" y="974"/>
                    <a:pt x="84" y="974"/>
                  </a:cubicBezTo>
                  <a:cubicBezTo>
                    <a:pt x="101" y="974"/>
                    <a:pt x="117" y="966"/>
                    <a:pt x="134" y="949"/>
                  </a:cubicBezTo>
                  <a:lnTo>
                    <a:pt x="501" y="1916"/>
                  </a:lnTo>
                  <a:lnTo>
                    <a:pt x="401" y="2383"/>
                  </a:lnTo>
                  <a:lnTo>
                    <a:pt x="167" y="2517"/>
                  </a:lnTo>
                  <a:cubicBezTo>
                    <a:pt x="134" y="2550"/>
                    <a:pt x="67" y="2583"/>
                    <a:pt x="67" y="2617"/>
                  </a:cubicBezTo>
                  <a:cubicBezTo>
                    <a:pt x="34" y="2684"/>
                    <a:pt x="34" y="2717"/>
                    <a:pt x="34" y="2784"/>
                  </a:cubicBezTo>
                  <a:cubicBezTo>
                    <a:pt x="0" y="2817"/>
                    <a:pt x="34" y="2850"/>
                    <a:pt x="67" y="2884"/>
                  </a:cubicBezTo>
                  <a:cubicBezTo>
                    <a:pt x="67" y="2900"/>
                    <a:pt x="76" y="2909"/>
                    <a:pt x="92" y="2909"/>
                  </a:cubicBezTo>
                  <a:cubicBezTo>
                    <a:pt x="109" y="2909"/>
                    <a:pt x="134" y="2900"/>
                    <a:pt x="167" y="2884"/>
                  </a:cubicBezTo>
                  <a:lnTo>
                    <a:pt x="668" y="2583"/>
                  </a:lnTo>
                  <a:cubicBezTo>
                    <a:pt x="701" y="2550"/>
                    <a:pt x="768" y="2517"/>
                    <a:pt x="768" y="2483"/>
                  </a:cubicBezTo>
                  <a:cubicBezTo>
                    <a:pt x="801" y="2417"/>
                    <a:pt x="801" y="2383"/>
                    <a:pt x="801" y="2350"/>
                  </a:cubicBezTo>
                  <a:cubicBezTo>
                    <a:pt x="801" y="2283"/>
                    <a:pt x="768" y="2217"/>
                    <a:pt x="768" y="2217"/>
                  </a:cubicBezTo>
                  <a:cubicBezTo>
                    <a:pt x="734" y="2217"/>
                    <a:pt x="701" y="2217"/>
                    <a:pt x="668" y="2250"/>
                  </a:cubicBezTo>
                  <a:lnTo>
                    <a:pt x="1168" y="382"/>
                  </a:lnTo>
                  <a:cubicBezTo>
                    <a:pt x="1201" y="349"/>
                    <a:pt x="1235" y="315"/>
                    <a:pt x="1268" y="282"/>
                  </a:cubicBezTo>
                  <a:cubicBezTo>
                    <a:pt x="1268" y="215"/>
                    <a:pt x="1301" y="182"/>
                    <a:pt x="1301" y="148"/>
                  </a:cubicBezTo>
                  <a:cubicBezTo>
                    <a:pt x="1301" y="82"/>
                    <a:pt x="1268" y="48"/>
                    <a:pt x="1268" y="15"/>
                  </a:cubicBezTo>
                  <a:cubicBezTo>
                    <a:pt x="1257" y="4"/>
                    <a:pt x="1246" y="0"/>
                    <a:pt x="1233"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25" name="Google Shape;925;p34"/>
            <p:cNvSpPr/>
            <p:nvPr/>
          </p:nvSpPr>
          <p:spPr>
            <a:xfrm>
              <a:off x="2544500" y="1851550"/>
              <a:ext cx="33375" cy="69250"/>
            </a:xfrm>
            <a:custGeom>
              <a:avLst/>
              <a:gdLst/>
              <a:ahLst/>
              <a:cxnLst/>
              <a:rect l="l" t="t" r="r" b="b"/>
              <a:pathLst>
                <a:path w="1335" h="2770" extrusionOk="0">
                  <a:moveTo>
                    <a:pt x="910" y="362"/>
                  </a:moveTo>
                  <a:cubicBezTo>
                    <a:pt x="928" y="362"/>
                    <a:pt x="948" y="366"/>
                    <a:pt x="967" y="376"/>
                  </a:cubicBezTo>
                  <a:cubicBezTo>
                    <a:pt x="1034" y="409"/>
                    <a:pt x="1067" y="443"/>
                    <a:pt x="1101" y="510"/>
                  </a:cubicBezTo>
                  <a:cubicBezTo>
                    <a:pt x="1101" y="543"/>
                    <a:pt x="1134" y="610"/>
                    <a:pt x="1134" y="676"/>
                  </a:cubicBezTo>
                  <a:cubicBezTo>
                    <a:pt x="1134" y="776"/>
                    <a:pt x="1101" y="910"/>
                    <a:pt x="1034" y="1010"/>
                  </a:cubicBezTo>
                  <a:cubicBezTo>
                    <a:pt x="967" y="1110"/>
                    <a:pt x="901" y="1210"/>
                    <a:pt x="801" y="1277"/>
                  </a:cubicBezTo>
                  <a:cubicBezTo>
                    <a:pt x="767" y="1293"/>
                    <a:pt x="726" y="1302"/>
                    <a:pt x="684" y="1302"/>
                  </a:cubicBezTo>
                  <a:cubicBezTo>
                    <a:pt x="642" y="1302"/>
                    <a:pt x="600" y="1293"/>
                    <a:pt x="567" y="1277"/>
                  </a:cubicBezTo>
                  <a:cubicBezTo>
                    <a:pt x="467" y="1210"/>
                    <a:pt x="434" y="1143"/>
                    <a:pt x="467" y="1043"/>
                  </a:cubicBezTo>
                  <a:cubicBezTo>
                    <a:pt x="467" y="943"/>
                    <a:pt x="467" y="843"/>
                    <a:pt x="534" y="776"/>
                  </a:cubicBezTo>
                  <a:cubicBezTo>
                    <a:pt x="567" y="610"/>
                    <a:pt x="667" y="476"/>
                    <a:pt x="801" y="409"/>
                  </a:cubicBezTo>
                  <a:cubicBezTo>
                    <a:pt x="824" y="386"/>
                    <a:pt x="864" y="362"/>
                    <a:pt x="910" y="362"/>
                  </a:cubicBezTo>
                  <a:close/>
                  <a:moveTo>
                    <a:pt x="980" y="1"/>
                  </a:moveTo>
                  <a:cubicBezTo>
                    <a:pt x="909" y="1"/>
                    <a:pt x="834" y="26"/>
                    <a:pt x="767" y="76"/>
                  </a:cubicBezTo>
                  <a:cubicBezTo>
                    <a:pt x="701" y="109"/>
                    <a:pt x="667" y="143"/>
                    <a:pt x="600" y="209"/>
                  </a:cubicBezTo>
                  <a:cubicBezTo>
                    <a:pt x="534" y="276"/>
                    <a:pt x="467" y="343"/>
                    <a:pt x="434" y="409"/>
                  </a:cubicBezTo>
                  <a:lnTo>
                    <a:pt x="434" y="309"/>
                  </a:lnTo>
                  <a:lnTo>
                    <a:pt x="167" y="443"/>
                  </a:lnTo>
                  <a:cubicBezTo>
                    <a:pt x="133" y="476"/>
                    <a:pt x="67" y="510"/>
                    <a:pt x="67" y="576"/>
                  </a:cubicBezTo>
                  <a:cubicBezTo>
                    <a:pt x="33" y="610"/>
                    <a:pt x="0" y="676"/>
                    <a:pt x="33" y="710"/>
                  </a:cubicBezTo>
                  <a:cubicBezTo>
                    <a:pt x="0" y="743"/>
                    <a:pt x="33" y="810"/>
                    <a:pt x="67" y="810"/>
                  </a:cubicBezTo>
                  <a:cubicBezTo>
                    <a:pt x="67" y="838"/>
                    <a:pt x="79" y="848"/>
                    <a:pt x="95" y="848"/>
                  </a:cubicBezTo>
                  <a:cubicBezTo>
                    <a:pt x="117" y="848"/>
                    <a:pt x="148" y="829"/>
                    <a:pt x="167" y="810"/>
                  </a:cubicBezTo>
                  <a:lnTo>
                    <a:pt x="200" y="810"/>
                  </a:lnTo>
                  <a:lnTo>
                    <a:pt x="200" y="2378"/>
                  </a:lnTo>
                  <a:lnTo>
                    <a:pt x="167" y="2378"/>
                  </a:lnTo>
                  <a:cubicBezTo>
                    <a:pt x="133" y="2411"/>
                    <a:pt x="67" y="2444"/>
                    <a:pt x="67" y="2511"/>
                  </a:cubicBezTo>
                  <a:cubicBezTo>
                    <a:pt x="33" y="2544"/>
                    <a:pt x="0" y="2578"/>
                    <a:pt x="33" y="2644"/>
                  </a:cubicBezTo>
                  <a:cubicBezTo>
                    <a:pt x="0" y="2678"/>
                    <a:pt x="33" y="2711"/>
                    <a:pt x="67" y="2744"/>
                  </a:cubicBezTo>
                  <a:cubicBezTo>
                    <a:pt x="67" y="2761"/>
                    <a:pt x="83" y="2770"/>
                    <a:pt x="104" y="2770"/>
                  </a:cubicBezTo>
                  <a:cubicBezTo>
                    <a:pt x="125" y="2770"/>
                    <a:pt x="150" y="2761"/>
                    <a:pt x="167" y="2744"/>
                  </a:cubicBezTo>
                  <a:lnTo>
                    <a:pt x="600" y="2511"/>
                  </a:lnTo>
                  <a:cubicBezTo>
                    <a:pt x="634" y="2478"/>
                    <a:pt x="667" y="2444"/>
                    <a:pt x="701" y="2411"/>
                  </a:cubicBezTo>
                  <a:cubicBezTo>
                    <a:pt x="734" y="2344"/>
                    <a:pt x="734" y="2311"/>
                    <a:pt x="734" y="2244"/>
                  </a:cubicBezTo>
                  <a:cubicBezTo>
                    <a:pt x="734" y="2211"/>
                    <a:pt x="734" y="2177"/>
                    <a:pt x="701" y="2144"/>
                  </a:cubicBezTo>
                  <a:cubicBezTo>
                    <a:pt x="684" y="2127"/>
                    <a:pt x="667" y="2119"/>
                    <a:pt x="650" y="2119"/>
                  </a:cubicBezTo>
                  <a:cubicBezTo>
                    <a:pt x="634" y="2119"/>
                    <a:pt x="617" y="2127"/>
                    <a:pt x="600" y="2144"/>
                  </a:cubicBezTo>
                  <a:lnTo>
                    <a:pt x="467" y="2211"/>
                  </a:lnTo>
                  <a:lnTo>
                    <a:pt x="467" y="1644"/>
                  </a:lnTo>
                  <a:cubicBezTo>
                    <a:pt x="500" y="1677"/>
                    <a:pt x="567" y="1677"/>
                    <a:pt x="600" y="1677"/>
                  </a:cubicBezTo>
                  <a:cubicBezTo>
                    <a:pt x="667" y="1644"/>
                    <a:pt x="734" y="1644"/>
                    <a:pt x="767" y="1610"/>
                  </a:cubicBezTo>
                  <a:cubicBezTo>
                    <a:pt x="934" y="1510"/>
                    <a:pt x="1067" y="1377"/>
                    <a:pt x="1134" y="1210"/>
                  </a:cubicBezTo>
                  <a:cubicBezTo>
                    <a:pt x="1268" y="1010"/>
                    <a:pt x="1334" y="743"/>
                    <a:pt x="1334" y="510"/>
                  </a:cubicBezTo>
                  <a:cubicBezTo>
                    <a:pt x="1334" y="343"/>
                    <a:pt x="1301" y="176"/>
                    <a:pt x="1168" y="76"/>
                  </a:cubicBezTo>
                  <a:cubicBezTo>
                    <a:pt x="1117" y="26"/>
                    <a:pt x="1051" y="1"/>
                    <a:pt x="980"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26" name="Google Shape;926;p34"/>
            <p:cNvSpPr/>
            <p:nvPr/>
          </p:nvSpPr>
          <p:spPr>
            <a:xfrm>
              <a:off x="2582850" y="1832500"/>
              <a:ext cx="30875" cy="46525"/>
            </a:xfrm>
            <a:custGeom>
              <a:avLst/>
              <a:gdLst/>
              <a:ahLst/>
              <a:cxnLst/>
              <a:rect l="l" t="t" r="r" b="b"/>
              <a:pathLst>
                <a:path w="1235" h="1861" extrusionOk="0">
                  <a:moveTo>
                    <a:pt x="801" y="905"/>
                  </a:moveTo>
                  <a:lnTo>
                    <a:pt x="801" y="1071"/>
                  </a:lnTo>
                  <a:cubicBezTo>
                    <a:pt x="734" y="1138"/>
                    <a:pt x="701" y="1205"/>
                    <a:pt x="634" y="1305"/>
                  </a:cubicBezTo>
                  <a:cubicBezTo>
                    <a:pt x="568" y="1338"/>
                    <a:pt x="501" y="1405"/>
                    <a:pt x="434" y="1438"/>
                  </a:cubicBezTo>
                  <a:cubicBezTo>
                    <a:pt x="411" y="1462"/>
                    <a:pt x="370" y="1486"/>
                    <a:pt x="325" y="1486"/>
                  </a:cubicBezTo>
                  <a:cubicBezTo>
                    <a:pt x="306" y="1486"/>
                    <a:pt x="287" y="1481"/>
                    <a:pt x="267" y="1472"/>
                  </a:cubicBezTo>
                  <a:cubicBezTo>
                    <a:pt x="267" y="1472"/>
                    <a:pt x="267" y="1438"/>
                    <a:pt x="267" y="1405"/>
                  </a:cubicBezTo>
                  <a:cubicBezTo>
                    <a:pt x="267" y="1372"/>
                    <a:pt x="267" y="1305"/>
                    <a:pt x="301" y="1238"/>
                  </a:cubicBezTo>
                  <a:cubicBezTo>
                    <a:pt x="367" y="1138"/>
                    <a:pt x="467" y="1071"/>
                    <a:pt x="568" y="1005"/>
                  </a:cubicBezTo>
                  <a:cubicBezTo>
                    <a:pt x="634" y="971"/>
                    <a:pt x="701" y="938"/>
                    <a:pt x="801" y="905"/>
                  </a:cubicBezTo>
                  <a:close/>
                  <a:moveTo>
                    <a:pt x="808" y="1"/>
                  </a:moveTo>
                  <a:cubicBezTo>
                    <a:pt x="748" y="1"/>
                    <a:pt x="671" y="29"/>
                    <a:pt x="568" y="71"/>
                  </a:cubicBezTo>
                  <a:cubicBezTo>
                    <a:pt x="534" y="104"/>
                    <a:pt x="467" y="137"/>
                    <a:pt x="434" y="204"/>
                  </a:cubicBezTo>
                  <a:cubicBezTo>
                    <a:pt x="367" y="237"/>
                    <a:pt x="301" y="304"/>
                    <a:pt x="234" y="338"/>
                  </a:cubicBezTo>
                  <a:cubicBezTo>
                    <a:pt x="234" y="371"/>
                    <a:pt x="201" y="404"/>
                    <a:pt x="167" y="438"/>
                  </a:cubicBezTo>
                  <a:cubicBezTo>
                    <a:pt x="167" y="471"/>
                    <a:pt x="134" y="471"/>
                    <a:pt x="134" y="504"/>
                  </a:cubicBezTo>
                  <a:cubicBezTo>
                    <a:pt x="134" y="538"/>
                    <a:pt x="134" y="571"/>
                    <a:pt x="134" y="604"/>
                  </a:cubicBezTo>
                  <a:cubicBezTo>
                    <a:pt x="134" y="638"/>
                    <a:pt x="134" y="671"/>
                    <a:pt x="167" y="704"/>
                  </a:cubicBezTo>
                  <a:lnTo>
                    <a:pt x="234" y="704"/>
                  </a:lnTo>
                  <a:cubicBezTo>
                    <a:pt x="267" y="671"/>
                    <a:pt x="301" y="638"/>
                    <a:pt x="334" y="638"/>
                  </a:cubicBezTo>
                  <a:cubicBezTo>
                    <a:pt x="401" y="538"/>
                    <a:pt x="501" y="471"/>
                    <a:pt x="601" y="404"/>
                  </a:cubicBezTo>
                  <a:cubicBezTo>
                    <a:pt x="648" y="381"/>
                    <a:pt x="679" y="357"/>
                    <a:pt x="716" y="357"/>
                  </a:cubicBezTo>
                  <a:cubicBezTo>
                    <a:pt x="731" y="357"/>
                    <a:pt x="748" y="361"/>
                    <a:pt x="768" y="371"/>
                  </a:cubicBezTo>
                  <a:cubicBezTo>
                    <a:pt x="801" y="371"/>
                    <a:pt x="801" y="404"/>
                    <a:pt x="801" y="471"/>
                  </a:cubicBezTo>
                  <a:lnTo>
                    <a:pt x="801" y="538"/>
                  </a:lnTo>
                  <a:cubicBezTo>
                    <a:pt x="734" y="571"/>
                    <a:pt x="634" y="604"/>
                    <a:pt x="568" y="638"/>
                  </a:cubicBezTo>
                  <a:cubicBezTo>
                    <a:pt x="234" y="838"/>
                    <a:pt x="34" y="1171"/>
                    <a:pt x="34" y="1572"/>
                  </a:cubicBezTo>
                  <a:cubicBezTo>
                    <a:pt x="0" y="1672"/>
                    <a:pt x="67" y="1772"/>
                    <a:pt x="134" y="1839"/>
                  </a:cubicBezTo>
                  <a:cubicBezTo>
                    <a:pt x="175" y="1852"/>
                    <a:pt x="217" y="1861"/>
                    <a:pt x="258" y="1861"/>
                  </a:cubicBezTo>
                  <a:cubicBezTo>
                    <a:pt x="317" y="1861"/>
                    <a:pt x="375" y="1844"/>
                    <a:pt x="434" y="1805"/>
                  </a:cubicBezTo>
                  <a:cubicBezTo>
                    <a:pt x="501" y="1772"/>
                    <a:pt x="568" y="1705"/>
                    <a:pt x="601" y="1672"/>
                  </a:cubicBezTo>
                  <a:cubicBezTo>
                    <a:pt x="668" y="1605"/>
                    <a:pt x="734" y="1538"/>
                    <a:pt x="801" y="1438"/>
                  </a:cubicBezTo>
                  <a:lnTo>
                    <a:pt x="801" y="1538"/>
                  </a:lnTo>
                  <a:lnTo>
                    <a:pt x="1068" y="1405"/>
                  </a:lnTo>
                  <a:cubicBezTo>
                    <a:pt x="1101" y="1372"/>
                    <a:pt x="1168" y="1338"/>
                    <a:pt x="1168" y="1272"/>
                  </a:cubicBezTo>
                  <a:cubicBezTo>
                    <a:pt x="1201" y="1238"/>
                    <a:pt x="1201" y="1205"/>
                    <a:pt x="1201" y="1138"/>
                  </a:cubicBezTo>
                  <a:cubicBezTo>
                    <a:pt x="1235" y="1105"/>
                    <a:pt x="1201" y="1071"/>
                    <a:pt x="1168" y="1038"/>
                  </a:cubicBezTo>
                  <a:cubicBezTo>
                    <a:pt x="1168" y="1021"/>
                    <a:pt x="1151" y="1013"/>
                    <a:pt x="1130" y="1013"/>
                  </a:cubicBezTo>
                  <a:cubicBezTo>
                    <a:pt x="1110" y="1013"/>
                    <a:pt x="1085" y="1021"/>
                    <a:pt x="1068" y="1038"/>
                  </a:cubicBezTo>
                  <a:lnTo>
                    <a:pt x="1035" y="1071"/>
                  </a:lnTo>
                  <a:lnTo>
                    <a:pt x="1035" y="338"/>
                  </a:lnTo>
                  <a:cubicBezTo>
                    <a:pt x="1035" y="171"/>
                    <a:pt x="968" y="71"/>
                    <a:pt x="901" y="37"/>
                  </a:cubicBezTo>
                  <a:cubicBezTo>
                    <a:pt x="876" y="12"/>
                    <a:pt x="845" y="1"/>
                    <a:pt x="80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27" name="Google Shape;927;p34"/>
            <p:cNvSpPr/>
            <p:nvPr/>
          </p:nvSpPr>
          <p:spPr>
            <a:xfrm>
              <a:off x="2617050" y="1806950"/>
              <a:ext cx="31700" cy="68825"/>
            </a:xfrm>
            <a:custGeom>
              <a:avLst/>
              <a:gdLst/>
              <a:ahLst/>
              <a:cxnLst/>
              <a:rect l="l" t="t" r="r" b="b"/>
              <a:pathLst>
                <a:path w="1268" h="2753" extrusionOk="0">
                  <a:moveTo>
                    <a:pt x="651" y="642"/>
                  </a:moveTo>
                  <a:cubicBezTo>
                    <a:pt x="692" y="642"/>
                    <a:pt x="734" y="659"/>
                    <a:pt x="767" y="692"/>
                  </a:cubicBezTo>
                  <a:cubicBezTo>
                    <a:pt x="834" y="759"/>
                    <a:pt x="867" y="859"/>
                    <a:pt x="867" y="959"/>
                  </a:cubicBezTo>
                  <a:cubicBezTo>
                    <a:pt x="867" y="1093"/>
                    <a:pt x="834" y="1226"/>
                    <a:pt x="767" y="1360"/>
                  </a:cubicBezTo>
                  <a:cubicBezTo>
                    <a:pt x="734" y="1460"/>
                    <a:pt x="634" y="1560"/>
                    <a:pt x="534" y="1626"/>
                  </a:cubicBezTo>
                  <a:cubicBezTo>
                    <a:pt x="500" y="1643"/>
                    <a:pt x="467" y="1651"/>
                    <a:pt x="434" y="1651"/>
                  </a:cubicBezTo>
                  <a:cubicBezTo>
                    <a:pt x="400" y="1651"/>
                    <a:pt x="367" y="1643"/>
                    <a:pt x="334" y="1626"/>
                  </a:cubicBezTo>
                  <a:cubicBezTo>
                    <a:pt x="267" y="1526"/>
                    <a:pt x="234" y="1426"/>
                    <a:pt x="234" y="1326"/>
                  </a:cubicBezTo>
                  <a:cubicBezTo>
                    <a:pt x="234" y="1193"/>
                    <a:pt x="267" y="1059"/>
                    <a:pt x="334" y="959"/>
                  </a:cubicBezTo>
                  <a:cubicBezTo>
                    <a:pt x="367" y="826"/>
                    <a:pt x="434" y="726"/>
                    <a:pt x="534" y="692"/>
                  </a:cubicBezTo>
                  <a:cubicBezTo>
                    <a:pt x="567" y="659"/>
                    <a:pt x="609" y="642"/>
                    <a:pt x="651" y="642"/>
                  </a:cubicBezTo>
                  <a:close/>
                  <a:moveTo>
                    <a:pt x="1184" y="0"/>
                  </a:moveTo>
                  <a:cubicBezTo>
                    <a:pt x="1168" y="0"/>
                    <a:pt x="1151" y="9"/>
                    <a:pt x="1134" y="25"/>
                  </a:cubicBezTo>
                  <a:lnTo>
                    <a:pt x="867" y="192"/>
                  </a:lnTo>
                  <a:lnTo>
                    <a:pt x="867" y="292"/>
                  </a:lnTo>
                  <a:cubicBezTo>
                    <a:pt x="801" y="259"/>
                    <a:pt x="767" y="259"/>
                    <a:pt x="701" y="259"/>
                  </a:cubicBezTo>
                  <a:cubicBezTo>
                    <a:pt x="667" y="259"/>
                    <a:pt x="601" y="292"/>
                    <a:pt x="534" y="325"/>
                  </a:cubicBezTo>
                  <a:cubicBezTo>
                    <a:pt x="367" y="426"/>
                    <a:pt x="234" y="592"/>
                    <a:pt x="167" y="759"/>
                  </a:cubicBezTo>
                  <a:cubicBezTo>
                    <a:pt x="67" y="993"/>
                    <a:pt x="0" y="1226"/>
                    <a:pt x="0" y="1460"/>
                  </a:cubicBezTo>
                  <a:cubicBezTo>
                    <a:pt x="0" y="1626"/>
                    <a:pt x="33" y="1793"/>
                    <a:pt x="167" y="1960"/>
                  </a:cubicBezTo>
                  <a:cubicBezTo>
                    <a:pt x="217" y="1993"/>
                    <a:pt x="284" y="2010"/>
                    <a:pt x="350" y="2010"/>
                  </a:cubicBezTo>
                  <a:cubicBezTo>
                    <a:pt x="417" y="2010"/>
                    <a:pt x="484" y="1993"/>
                    <a:pt x="534" y="1960"/>
                  </a:cubicBezTo>
                  <a:cubicBezTo>
                    <a:pt x="601" y="1927"/>
                    <a:pt x="667" y="1860"/>
                    <a:pt x="701" y="1827"/>
                  </a:cubicBezTo>
                  <a:cubicBezTo>
                    <a:pt x="767" y="1760"/>
                    <a:pt x="801" y="1693"/>
                    <a:pt x="867" y="1626"/>
                  </a:cubicBezTo>
                  <a:lnTo>
                    <a:pt x="867" y="1793"/>
                  </a:lnTo>
                  <a:cubicBezTo>
                    <a:pt x="867" y="1860"/>
                    <a:pt x="834" y="1960"/>
                    <a:pt x="801" y="2027"/>
                  </a:cubicBezTo>
                  <a:cubicBezTo>
                    <a:pt x="767" y="2127"/>
                    <a:pt x="701" y="2160"/>
                    <a:pt x="634" y="2227"/>
                  </a:cubicBezTo>
                  <a:lnTo>
                    <a:pt x="400" y="2360"/>
                  </a:lnTo>
                  <a:cubicBezTo>
                    <a:pt x="334" y="2394"/>
                    <a:pt x="300" y="2427"/>
                    <a:pt x="267" y="2494"/>
                  </a:cubicBezTo>
                  <a:cubicBezTo>
                    <a:pt x="267" y="2527"/>
                    <a:pt x="234" y="2560"/>
                    <a:pt x="234" y="2627"/>
                  </a:cubicBezTo>
                  <a:cubicBezTo>
                    <a:pt x="234" y="2694"/>
                    <a:pt x="267" y="2694"/>
                    <a:pt x="267" y="2727"/>
                  </a:cubicBezTo>
                  <a:cubicBezTo>
                    <a:pt x="284" y="2744"/>
                    <a:pt x="300" y="2752"/>
                    <a:pt x="321" y="2752"/>
                  </a:cubicBezTo>
                  <a:cubicBezTo>
                    <a:pt x="342" y="2752"/>
                    <a:pt x="367" y="2744"/>
                    <a:pt x="400" y="2727"/>
                  </a:cubicBezTo>
                  <a:lnTo>
                    <a:pt x="634" y="2594"/>
                  </a:lnTo>
                  <a:cubicBezTo>
                    <a:pt x="734" y="2527"/>
                    <a:pt x="834" y="2427"/>
                    <a:pt x="867" y="2360"/>
                  </a:cubicBezTo>
                  <a:cubicBezTo>
                    <a:pt x="934" y="2260"/>
                    <a:pt x="1001" y="2127"/>
                    <a:pt x="1034" y="2027"/>
                  </a:cubicBezTo>
                  <a:cubicBezTo>
                    <a:pt x="1068" y="1893"/>
                    <a:pt x="1101" y="1793"/>
                    <a:pt x="1101" y="1660"/>
                  </a:cubicBezTo>
                  <a:lnTo>
                    <a:pt x="1101" y="426"/>
                  </a:lnTo>
                  <a:lnTo>
                    <a:pt x="1134" y="392"/>
                  </a:lnTo>
                  <a:cubicBezTo>
                    <a:pt x="1168" y="359"/>
                    <a:pt x="1201" y="325"/>
                    <a:pt x="1234" y="292"/>
                  </a:cubicBezTo>
                  <a:cubicBezTo>
                    <a:pt x="1268" y="225"/>
                    <a:pt x="1268" y="192"/>
                    <a:pt x="1268" y="125"/>
                  </a:cubicBezTo>
                  <a:cubicBezTo>
                    <a:pt x="1268" y="92"/>
                    <a:pt x="1268" y="59"/>
                    <a:pt x="1234" y="25"/>
                  </a:cubicBezTo>
                  <a:cubicBezTo>
                    <a:pt x="1218" y="9"/>
                    <a:pt x="1201" y="0"/>
                    <a:pt x="118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28" name="Google Shape;928;p34"/>
            <p:cNvSpPr/>
            <p:nvPr/>
          </p:nvSpPr>
          <p:spPr>
            <a:xfrm>
              <a:off x="2651225" y="1792225"/>
              <a:ext cx="30875" cy="44775"/>
            </a:xfrm>
            <a:custGeom>
              <a:avLst/>
              <a:gdLst/>
              <a:ahLst/>
              <a:cxnLst/>
              <a:rect l="l" t="t" r="r" b="b"/>
              <a:pathLst>
                <a:path w="1235" h="1791" extrusionOk="0">
                  <a:moveTo>
                    <a:pt x="801" y="381"/>
                  </a:moveTo>
                  <a:cubicBezTo>
                    <a:pt x="868" y="414"/>
                    <a:pt x="901" y="481"/>
                    <a:pt x="935" y="548"/>
                  </a:cubicBezTo>
                  <a:lnTo>
                    <a:pt x="268" y="914"/>
                  </a:lnTo>
                  <a:cubicBezTo>
                    <a:pt x="301" y="814"/>
                    <a:pt x="334" y="714"/>
                    <a:pt x="401" y="614"/>
                  </a:cubicBezTo>
                  <a:cubicBezTo>
                    <a:pt x="468" y="548"/>
                    <a:pt x="534" y="481"/>
                    <a:pt x="601" y="447"/>
                  </a:cubicBezTo>
                  <a:cubicBezTo>
                    <a:pt x="668" y="381"/>
                    <a:pt x="735" y="381"/>
                    <a:pt x="801" y="381"/>
                  </a:cubicBezTo>
                  <a:close/>
                  <a:moveTo>
                    <a:pt x="927" y="0"/>
                  </a:moveTo>
                  <a:cubicBezTo>
                    <a:pt x="907" y="0"/>
                    <a:pt x="888" y="4"/>
                    <a:pt x="868" y="14"/>
                  </a:cubicBezTo>
                  <a:cubicBezTo>
                    <a:pt x="850" y="5"/>
                    <a:pt x="830" y="1"/>
                    <a:pt x="808" y="1"/>
                  </a:cubicBezTo>
                  <a:cubicBezTo>
                    <a:pt x="750" y="1"/>
                    <a:pt x="683" y="32"/>
                    <a:pt x="635" y="81"/>
                  </a:cubicBezTo>
                  <a:cubicBezTo>
                    <a:pt x="434" y="181"/>
                    <a:pt x="301" y="347"/>
                    <a:pt x="201" y="548"/>
                  </a:cubicBezTo>
                  <a:cubicBezTo>
                    <a:pt x="101" y="748"/>
                    <a:pt x="34" y="981"/>
                    <a:pt x="34" y="1248"/>
                  </a:cubicBezTo>
                  <a:cubicBezTo>
                    <a:pt x="1" y="1415"/>
                    <a:pt x="67" y="1582"/>
                    <a:pt x="201" y="1715"/>
                  </a:cubicBezTo>
                  <a:cubicBezTo>
                    <a:pt x="251" y="1765"/>
                    <a:pt x="309" y="1790"/>
                    <a:pt x="376" y="1790"/>
                  </a:cubicBezTo>
                  <a:cubicBezTo>
                    <a:pt x="443" y="1790"/>
                    <a:pt x="518" y="1765"/>
                    <a:pt x="601" y="1715"/>
                  </a:cubicBezTo>
                  <a:cubicBezTo>
                    <a:pt x="735" y="1648"/>
                    <a:pt x="835" y="1582"/>
                    <a:pt x="935" y="1482"/>
                  </a:cubicBezTo>
                  <a:cubicBezTo>
                    <a:pt x="1035" y="1415"/>
                    <a:pt x="1102" y="1315"/>
                    <a:pt x="1168" y="1215"/>
                  </a:cubicBezTo>
                  <a:cubicBezTo>
                    <a:pt x="1168" y="1181"/>
                    <a:pt x="1168" y="1148"/>
                    <a:pt x="1202" y="1081"/>
                  </a:cubicBezTo>
                  <a:cubicBezTo>
                    <a:pt x="1202" y="1048"/>
                    <a:pt x="1168" y="1015"/>
                    <a:pt x="1168" y="981"/>
                  </a:cubicBezTo>
                  <a:lnTo>
                    <a:pt x="1068" y="981"/>
                  </a:lnTo>
                  <a:cubicBezTo>
                    <a:pt x="1035" y="1015"/>
                    <a:pt x="1001" y="1048"/>
                    <a:pt x="968" y="1081"/>
                  </a:cubicBezTo>
                  <a:cubicBezTo>
                    <a:pt x="868" y="1181"/>
                    <a:pt x="735" y="1281"/>
                    <a:pt x="635" y="1381"/>
                  </a:cubicBezTo>
                  <a:cubicBezTo>
                    <a:pt x="587" y="1405"/>
                    <a:pt x="523" y="1429"/>
                    <a:pt x="455" y="1429"/>
                  </a:cubicBezTo>
                  <a:cubicBezTo>
                    <a:pt x="426" y="1429"/>
                    <a:pt x="397" y="1425"/>
                    <a:pt x="368" y="1415"/>
                  </a:cubicBezTo>
                  <a:cubicBezTo>
                    <a:pt x="301" y="1381"/>
                    <a:pt x="268" y="1348"/>
                    <a:pt x="268" y="1281"/>
                  </a:cubicBezTo>
                  <a:lnTo>
                    <a:pt x="1202" y="748"/>
                  </a:lnTo>
                  <a:lnTo>
                    <a:pt x="1235" y="581"/>
                  </a:lnTo>
                  <a:cubicBezTo>
                    <a:pt x="1235" y="481"/>
                    <a:pt x="1202" y="381"/>
                    <a:pt x="1202" y="281"/>
                  </a:cubicBezTo>
                  <a:cubicBezTo>
                    <a:pt x="1168" y="214"/>
                    <a:pt x="1102" y="114"/>
                    <a:pt x="1068" y="47"/>
                  </a:cubicBezTo>
                  <a:cubicBezTo>
                    <a:pt x="1021" y="24"/>
                    <a:pt x="974" y="0"/>
                    <a:pt x="927"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29" name="Google Shape;929;p34"/>
            <p:cNvSpPr/>
            <p:nvPr/>
          </p:nvSpPr>
          <p:spPr>
            <a:xfrm>
              <a:off x="2697100" y="1802775"/>
              <a:ext cx="8350" cy="12950"/>
            </a:xfrm>
            <a:custGeom>
              <a:avLst/>
              <a:gdLst/>
              <a:ahLst/>
              <a:cxnLst/>
              <a:rect l="l" t="t" r="r" b="b"/>
              <a:pathLst>
                <a:path w="334" h="518" extrusionOk="0">
                  <a:moveTo>
                    <a:pt x="246" y="0"/>
                  </a:moveTo>
                  <a:cubicBezTo>
                    <a:pt x="226" y="0"/>
                    <a:pt x="201" y="9"/>
                    <a:pt x="167" y="25"/>
                  </a:cubicBezTo>
                  <a:cubicBezTo>
                    <a:pt x="134" y="59"/>
                    <a:pt x="67" y="92"/>
                    <a:pt x="34" y="159"/>
                  </a:cubicBezTo>
                  <a:cubicBezTo>
                    <a:pt x="34" y="226"/>
                    <a:pt x="0" y="292"/>
                    <a:pt x="0" y="359"/>
                  </a:cubicBezTo>
                  <a:cubicBezTo>
                    <a:pt x="0" y="392"/>
                    <a:pt x="0" y="459"/>
                    <a:pt x="34" y="492"/>
                  </a:cubicBezTo>
                  <a:cubicBezTo>
                    <a:pt x="50" y="509"/>
                    <a:pt x="75" y="518"/>
                    <a:pt x="100" y="518"/>
                  </a:cubicBezTo>
                  <a:cubicBezTo>
                    <a:pt x="125" y="518"/>
                    <a:pt x="150" y="509"/>
                    <a:pt x="167" y="492"/>
                  </a:cubicBezTo>
                  <a:cubicBezTo>
                    <a:pt x="234" y="459"/>
                    <a:pt x="267" y="426"/>
                    <a:pt x="301" y="359"/>
                  </a:cubicBezTo>
                  <a:cubicBezTo>
                    <a:pt x="334" y="292"/>
                    <a:pt x="334" y="226"/>
                    <a:pt x="334" y="159"/>
                  </a:cubicBezTo>
                  <a:cubicBezTo>
                    <a:pt x="334" y="126"/>
                    <a:pt x="334" y="59"/>
                    <a:pt x="301" y="25"/>
                  </a:cubicBezTo>
                  <a:cubicBezTo>
                    <a:pt x="284" y="9"/>
                    <a:pt x="267" y="0"/>
                    <a:pt x="246"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30" name="Google Shape;930;p34"/>
            <p:cNvSpPr/>
            <p:nvPr/>
          </p:nvSpPr>
          <p:spPr>
            <a:xfrm>
              <a:off x="2722125" y="1749200"/>
              <a:ext cx="29200" cy="47575"/>
            </a:xfrm>
            <a:custGeom>
              <a:avLst/>
              <a:gdLst/>
              <a:ahLst/>
              <a:cxnLst/>
              <a:rect l="l" t="t" r="r" b="b"/>
              <a:pathLst>
                <a:path w="1168" h="1903" extrusionOk="0">
                  <a:moveTo>
                    <a:pt x="1001" y="0"/>
                  </a:moveTo>
                  <a:cubicBezTo>
                    <a:pt x="967" y="34"/>
                    <a:pt x="934" y="67"/>
                    <a:pt x="901" y="100"/>
                  </a:cubicBezTo>
                  <a:cubicBezTo>
                    <a:pt x="856" y="100"/>
                    <a:pt x="827" y="86"/>
                    <a:pt x="792" y="86"/>
                  </a:cubicBezTo>
                  <a:cubicBezTo>
                    <a:pt x="775" y="86"/>
                    <a:pt x="756" y="89"/>
                    <a:pt x="734" y="100"/>
                  </a:cubicBezTo>
                  <a:cubicBezTo>
                    <a:pt x="667" y="100"/>
                    <a:pt x="634" y="134"/>
                    <a:pt x="567" y="167"/>
                  </a:cubicBezTo>
                  <a:cubicBezTo>
                    <a:pt x="367" y="300"/>
                    <a:pt x="234" y="467"/>
                    <a:pt x="134" y="667"/>
                  </a:cubicBezTo>
                  <a:cubicBezTo>
                    <a:pt x="33" y="868"/>
                    <a:pt x="0" y="1134"/>
                    <a:pt x="0" y="1368"/>
                  </a:cubicBezTo>
                  <a:cubicBezTo>
                    <a:pt x="0" y="1635"/>
                    <a:pt x="67" y="1802"/>
                    <a:pt x="200" y="1868"/>
                  </a:cubicBezTo>
                  <a:cubicBezTo>
                    <a:pt x="236" y="1892"/>
                    <a:pt x="275" y="1903"/>
                    <a:pt x="319" y="1903"/>
                  </a:cubicBezTo>
                  <a:cubicBezTo>
                    <a:pt x="399" y="1903"/>
                    <a:pt x="493" y="1866"/>
                    <a:pt x="601" y="1802"/>
                  </a:cubicBezTo>
                  <a:cubicBezTo>
                    <a:pt x="767" y="1701"/>
                    <a:pt x="934" y="1568"/>
                    <a:pt x="1034" y="1368"/>
                  </a:cubicBezTo>
                  <a:cubicBezTo>
                    <a:pt x="1101" y="1301"/>
                    <a:pt x="1134" y="1201"/>
                    <a:pt x="1168" y="1101"/>
                  </a:cubicBezTo>
                  <a:cubicBezTo>
                    <a:pt x="1168" y="1068"/>
                    <a:pt x="1134" y="1034"/>
                    <a:pt x="1101" y="1001"/>
                  </a:cubicBezTo>
                  <a:cubicBezTo>
                    <a:pt x="1101" y="984"/>
                    <a:pt x="1093" y="976"/>
                    <a:pt x="1080" y="976"/>
                  </a:cubicBezTo>
                  <a:cubicBezTo>
                    <a:pt x="1068" y="976"/>
                    <a:pt x="1051" y="984"/>
                    <a:pt x="1034" y="1001"/>
                  </a:cubicBezTo>
                  <a:cubicBezTo>
                    <a:pt x="1001" y="1034"/>
                    <a:pt x="967" y="1068"/>
                    <a:pt x="967" y="1101"/>
                  </a:cubicBezTo>
                  <a:cubicBezTo>
                    <a:pt x="934" y="1168"/>
                    <a:pt x="901" y="1234"/>
                    <a:pt x="867" y="1268"/>
                  </a:cubicBezTo>
                  <a:cubicBezTo>
                    <a:pt x="767" y="1335"/>
                    <a:pt x="701" y="1401"/>
                    <a:pt x="634" y="1435"/>
                  </a:cubicBezTo>
                  <a:cubicBezTo>
                    <a:pt x="528" y="1498"/>
                    <a:pt x="449" y="1521"/>
                    <a:pt x="389" y="1521"/>
                  </a:cubicBezTo>
                  <a:cubicBezTo>
                    <a:pt x="354" y="1521"/>
                    <a:pt x="325" y="1514"/>
                    <a:pt x="300" y="1501"/>
                  </a:cubicBezTo>
                  <a:cubicBezTo>
                    <a:pt x="267" y="1468"/>
                    <a:pt x="234" y="1368"/>
                    <a:pt x="234" y="1234"/>
                  </a:cubicBezTo>
                  <a:cubicBezTo>
                    <a:pt x="234" y="1068"/>
                    <a:pt x="267" y="934"/>
                    <a:pt x="334" y="801"/>
                  </a:cubicBezTo>
                  <a:cubicBezTo>
                    <a:pt x="367" y="701"/>
                    <a:pt x="467" y="601"/>
                    <a:pt x="567" y="501"/>
                  </a:cubicBezTo>
                  <a:cubicBezTo>
                    <a:pt x="614" y="477"/>
                    <a:pt x="678" y="453"/>
                    <a:pt x="735" y="453"/>
                  </a:cubicBezTo>
                  <a:cubicBezTo>
                    <a:pt x="759" y="453"/>
                    <a:pt x="781" y="458"/>
                    <a:pt x="801" y="467"/>
                  </a:cubicBezTo>
                  <a:cubicBezTo>
                    <a:pt x="834" y="467"/>
                    <a:pt x="867" y="501"/>
                    <a:pt x="867" y="567"/>
                  </a:cubicBezTo>
                  <a:cubicBezTo>
                    <a:pt x="867" y="634"/>
                    <a:pt x="901" y="667"/>
                    <a:pt x="901" y="667"/>
                  </a:cubicBezTo>
                  <a:cubicBezTo>
                    <a:pt x="917" y="684"/>
                    <a:pt x="934" y="692"/>
                    <a:pt x="951" y="692"/>
                  </a:cubicBezTo>
                  <a:cubicBezTo>
                    <a:pt x="967" y="692"/>
                    <a:pt x="984" y="684"/>
                    <a:pt x="1001" y="667"/>
                  </a:cubicBezTo>
                  <a:cubicBezTo>
                    <a:pt x="1034" y="634"/>
                    <a:pt x="1068" y="601"/>
                    <a:pt x="1068" y="567"/>
                  </a:cubicBezTo>
                  <a:cubicBezTo>
                    <a:pt x="1101" y="501"/>
                    <a:pt x="1101" y="434"/>
                    <a:pt x="1101" y="367"/>
                  </a:cubicBezTo>
                  <a:lnTo>
                    <a:pt x="1101" y="167"/>
                  </a:lnTo>
                  <a:cubicBezTo>
                    <a:pt x="1101" y="100"/>
                    <a:pt x="1101" y="34"/>
                    <a:pt x="10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31" name="Google Shape;931;p34"/>
            <p:cNvSpPr/>
            <p:nvPr/>
          </p:nvSpPr>
          <p:spPr>
            <a:xfrm>
              <a:off x="2755475" y="1732175"/>
              <a:ext cx="30050" cy="44575"/>
            </a:xfrm>
            <a:custGeom>
              <a:avLst/>
              <a:gdLst/>
              <a:ahLst/>
              <a:cxnLst/>
              <a:rect l="l" t="t" r="r" b="b"/>
              <a:pathLst>
                <a:path w="1202" h="1783" extrusionOk="0">
                  <a:moveTo>
                    <a:pt x="699" y="378"/>
                  </a:moveTo>
                  <a:cubicBezTo>
                    <a:pt x="760" y="378"/>
                    <a:pt x="826" y="407"/>
                    <a:pt x="868" y="448"/>
                  </a:cubicBezTo>
                  <a:cubicBezTo>
                    <a:pt x="934" y="548"/>
                    <a:pt x="968" y="615"/>
                    <a:pt x="968" y="715"/>
                  </a:cubicBezTo>
                  <a:cubicBezTo>
                    <a:pt x="968" y="848"/>
                    <a:pt x="901" y="981"/>
                    <a:pt x="834" y="1115"/>
                  </a:cubicBezTo>
                  <a:cubicBezTo>
                    <a:pt x="801" y="1215"/>
                    <a:pt x="701" y="1315"/>
                    <a:pt x="601" y="1382"/>
                  </a:cubicBezTo>
                  <a:cubicBezTo>
                    <a:pt x="567" y="1415"/>
                    <a:pt x="526" y="1432"/>
                    <a:pt x="480" y="1432"/>
                  </a:cubicBezTo>
                  <a:cubicBezTo>
                    <a:pt x="434" y="1432"/>
                    <a:pt x="384" y="1415"/>
                    <a:pt x="334" y="1382"/>
                  </a:cubicBezTo>
                  <a:cubicBezTo>
                    <a:pt x="267" y="1315"/>
                    <a:pt x="234" y="1248"/>
                    <a:pt x="234" y="1148"/>
                  </a:cubicBezTo>
                  <a:cubicBezTo>
                    <a:pt x="234" y="1015"/>
                    <a:pt x="267" y="848"/>
                    <a:pt x="334" y="715"/>
                  </a:cubicBezTo>
                  <a:cubicBezTo>
                    <a:pt x="401" y="615"/>
                    <a:pt x="467" y="514"/>
                    <a:pt x="601" y="414"/>
                  </a:cubicBezTo>
                  <a:cubicBezTo>
                    <a:pt x="626" y="389"/>
                    <a:pt x="662" y="378"/>
                    <a:pt x="699" y="378"/>
                  </a:cubicBezTo>
                  <a:close/>
                  <a:moveTo>
                    <a:pt x="807" y="0"/>
                  </a:moveTo>
                  <a:cubicBezTo>
                    <a:pt x="729" y="0"/>
                    <a:pt x="648" y="24"/>
                    <a:pt x="601" y="47"/>
                  </a:cubicBezTo>
                  <a:cubicBezTo>
                    <a:pt x="467" y="148"/>
                    <a:pt x="367" y="214"/>
                    <a:pt x="301" y="348"/>
                  </a:cubicBezTo>
                  <a:cubicBezTo>
                    <a:pt x="201" y="481"/>
                    <a:pt x="134" y="615"/>
                    <a:pt x="100" y="781"/>
                  </a:cubicBezTo>
                  <a:cubicBezTo>
                    <a:pt x="34" y="948"/>
                    <a:pt x="0" y="1082"/>
                    <a:pt x="0" y="1248"/>
                  </a:cubicBezTo>
                  <a:cubicBezTo>
                    <a:pt x="0" y="1348"/>
                    <a:pt x="34" y="1482"/>
                    <a:pt x="67" y="1582"/>
                  </a:cubicBezTo>
                  <a:cubicBezTo>
                    <a:pt x="134" y="1682"/>
                    <a:pt x="201" y="1749"/>
                    <a:pt x="301" y="1782"/>
                  </a:cubicBezTo>
                  <a:cubicBezTo>
                    <a:pt x="401" y="1782"/>
                    <a:pt x="501" y="1749"/>
                    <a:pt x="601" y="1715"/>
                  </a:cubicBezTo>
                  <a:cubicBezTo>
                    <a:pt x="701" y="1649"/>
                    <a:pt x="801" y="1549"/>
                    <a:pt x="901" y="1415"/>
                  </a:cubicBezTo>
                  <a:cubicBezTo>
                    <a:pt x="1001" y="1282"/>
                    <a:pt x="1068" y="1148"/>
                    <a:pt x="1101" y="1015"/>
                  </a:cubicBezTo>
                  <a:cubicBezTo>
                    <a:pt x="1168" y="881"/>
                    <a:pt x="1168" y="748"/>
                    <a:pt x="1201" y="581"/>
                  </a:cubicBezTo>
                  <a:cubicBezTo>
                    <a:pt x="1201" y="448"/>
                    <a:pt x="1168" y="314"/>
                    <a:pt x="1101" y="214"/>
                  </a:cubicBezTo>
                  <a:cubicBezTo>
                    <a:pt x="1068" y="114"/>
                    <a:pt x="1001" y="14"/>
                    <a:pt x="901" y="14"/>
                  </a:cubicBezTo>
                  <a:cubicBezTo>
                    <a:pt x="872" y="4"/>
                    <a:pt x="840" y="0"/>
                    <a:pt x="807"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32" name="Google Shape;932;p34"/>
            <p:cNvSpPr/>
            <p:nvPr/>
          </p:nvSpPr>
          <p:spPr>
            <a:xfrm>
              <a:off x="2787150" y="1709575"/>
              <a:ext cx="36725" cy="55275"/>
            </a:xfrm>
            <a:custGeom>
              <a:avLst/>
              <a:gdLst/>
              <a:ahLst/>
              <a:cxnLst/>
              <a:rect l="l" t="t" r="r" b="b"/>
              <a:pathLst>
                <a:path w="1469" h="2211" extrusionOk="0">
                  <a:moveTo>
                    <a:pt x="1102" y="1"/>
                  </a:moveTo>
                  <a:cubicBezTo>
                    <a:pt x="1068" y="1"/>
                    <a:pt x="1035" y="17"/>
                    <a:pt x="1002" y="51"/>
                  </a:cubicBezTo>
                  <a:cubicBezTo>
                    <a:pt x="968" y="51"/>
                    <a:pt x="902" y="84"/>
                    <a:pt x="868" y="151"/>
                  </a:cubicBezTo>
                  <a:cubicBezTo>
                    <a:pt x="835" y="184"/>
                    <a:pt x="802" y="251"/>
                    <a:pt x="768" y="318"/>
                  </a:cubicBezTo>
                  <a:cubicBezTo>
                    <a:pt x="735" y="284"/>
                    <a:pt x="701" y="284"/>
                    <a:pt x="668" y="284"/>
                  </a:cubicBezTo>
                  <a:cubicBezTo>
                    <a:pt x="651" y="268"/>
                    <a:pt x="635" y="259"/>
                    <a:pt x="618" y="259"/>
                  </a:cubicBezTo>
                  <a:cubicBezTo>
                    <a:pt x="601" y="259"/>
                    <a:pt x="585" y="268"/>
                    <a:pt x="568" y="284"/>
                  </a:cubicBezTo>
                  <a:cubicBezTo>
                    <a:pt x="535" y="284"/>
                    <a:pt x="501" y="318"/>
                    <a:pt x="468" y="351"/>
                  </a:cubicBezTo>
                  <a:cubicBezTo>
                    <a:pt x="435" y="418"/>
                    <a:pt x="401" y="484"/>
                    <a:pt x="368" y="551"/>
                  </a:cubicBezTo>
                  <a:lnTo>
                    <a:pt x="368" y="418"/>
                  </a:lnTo>
                  <a:lnTo>
                    <a:pt x="168" y="618"/>
                  </a:lnTo>
                  <a:cubicBezTo>
                    <a:pt x="134" y="651"/>
                    <a:pt x="68" y="685"/>
                    <a:pt x="34" y="751"/>
                  </a:cubicBezTo>
                  <a:cubicBezTo>
                    <a:pt x="34" y="785"/>
                    <a:pt x="34" y="851"/>
                    <a:pt x="1" y="885"/>
                  </a:cubicBezTo>
                  <a:cubicBezTo>
                    <a:pt x="1" y="918"/>
                    <a:pt x="34" y="951"/>
                    <a:pt x="34" y="985"/>
                  </a:cubicBezTo>
                  <a:cubicBezTo>
                    <a:pt x="51" y="1002"/>
                    <a:pt x="68" y="1010"/>
                    <a:pt x="89" y="1010"/>
                  </a:cubicBezTo>
                  <a:cubicBezTo>
                    <a:pt x="109" y="1010"/>
                    <a:pt x="134" y="1002"/>
                    <a:pt x="168" y="985"/>
                  </a:cubicBezTo>
                  <a:lnTo>
                    <a:pt x="168" y="1819"/>
                  </a:lnTo>
                  <a:cubicBezTo>
                    <a:pt x="101" y="1852"/>
                    <a:pt x="68" y="1885"/>
                    <a:pt x="34" y="1952"/>
                  </a:cubicBezTo>
                  <a:cubicBezTo>
                    <a:pt x="34" y="1986"/>
                    <a:pt x="34" y="2019"/>
                    <a:pt x="1" y="2086"/>
                  </a:cubicBezTo>
                  <a:cubicBezTo>
                    <a:pt x="1" y="2119"/>
                    <a:pt x="34" y="2152"/>
                    <a:pt x="34" y="2186"/>
                  </a:cubicBezTo>
                  <a:cubicBezTo>
                    <a:pt x="51" y="2202"/>
                    <a:pt x="68" y="2211"/>
                    <a:pt x="89" y="2211"/>
                  </a:cubicBezTo>
                  <a:cubicBezTo>
                    <a:pt x="109" y="2211"/>
                    <a:pt x="134" y="2202"/>
                    <a:pt x="168" y="2186"/>
                  </a:cubicBezTo>
                  <a:lnTo>
                    <a:pt x="368" y="2052"/>
                  </a:lnTo>
                  <a:cubicBezTo>
                    <a:pt x="435" y="2019"/>
                    <a:pt x="468" y="1986"/>
                    <a:pt x="501" y="1952"/>
                  </a:cubicBezTo>
                  <a:cubicBezTo>
                    <a:pt x="501" y="1885"/>
                    <a:pt x="535" y="1852"/>
                    <a:pt x="535" y="1785"/>
                  </a:cubicBezTo>
                  <a:cubicBezTo>
                    <a:pt x="535" y="1752"/>
                    <a:pt x="501" y="1719"/>
                    <a:pt x="501" y="1685"/>
                  </a:cubicBezTo>
                  <a:cubicBezTo>
                    <a:pt x="485" y="1669"/>
                    <a:pt x="468" y="1660"/>
                    <a:pt x="447" y="1660"/>
                  </a:cubicBezTo>
                  <a:cubicBezTo>
                    <a:pt x="426" y="1660"/>
                    <a:pt x="401" y="1669"/>
                    <a:pt x="368" y="1685"/>
                  </a:cubicBezTo>
                  <a:lnTo>
                    <a:pt x="368" y="985"/>
                  </a:lnTo>
                  <a:cubicBezTo>
                    <a:pt x="401" y="918"/>
                    <a:pt x="435" y="851"/>
                    <a:pt x="468" y="785"/>
                  </a:cubicBezTo>
                  <a:cubicBezTo>
                    <a:pt x="501" y="751"/>
                    <a:pt x="535" y="718"/>
                    <a:pt x="568" y="685"/>
                  </a:cubicBezTo>
                  <a:lnTo>
                    <a:pt x="601" y="685"/>
                  </a:lnTo>
                  <a:cubicBezTo>
                    <a:pt x="635" y="718"/>
                    <a:pt x="635" y="751"/>
                    <a:pt x="601" y="785"/>
                  </a:cubicBezTo>
                  <a:lnTo>
                    <a:pt x="601" y="1885"/>
                  </a:lnTo>
                  <a:lnTo>
                    <a:pt x="835" y="1752"/>
                  </a:lnTo>
                  <a:cubicBezTo>
                    <a:pt x="868" y="1752"/>
                    <a:pt x="902" y="1685"/>
                    <a:pt x="935" y="1652"/>
                  </a:cubicBezTo>
                  <a:cubicBezTo>
                    <a:pt x="968" y="1619"/>
                    <a:pt x="968" y="1552"/>
                    <a:pt x="968" y="1519"/>
                  </a:cubicBezTo>
                  <a:cubicBezTo>
                    <a:pt x="968" y="1452"/>
                    <a:pt x="968" y="1418"/>
                    <a:pt x="935" y="1385"/>
                  </a:cubicBezTo>
                  <a:lnTo>
                    <a:pt x="835" y="1385"/>
                  </a:lnTo>
                  <a:lnTo>
                    <a:pt x="835" y="685"/>
                  </a:lnTo>
                  <a:cubicBezTo>
                    <a:pt x="868" y="618"/>
                    <a:pt x="902" y="551"/>
                    <a:pt x="935" y="484"/>
                  </a:cubicBezTo>
                  <a:cubicBezTo>
                    <a:pt x="968" y="451"/>
                    <a:pt x="968" y="418"/>
                    <a:pt x="1002" y="418"/>
                  </a:cubicBezTo>
                  <a:lnTo>
                    <a:pt x="1068" y="418"/>
                  </a:lnTo>
                  <a:cubicBezTo>
                    <a:pt x="1068" y="451"/>
                    <a:pt x="1102" y="484"/>
                    <a:pt x="1068" y="518"/>
                  </a:cubicBezTo>
                  <a:lnTo>
                    <a:pt x="1068" y="1619"/>
                  </a:lnTo>
                  <a:lnTo>
                    <a:pt x="1302" y="1485"/>
                  </a:lnTo>
                  <a:cubicBezTo>
                    <a:pt x="1335" y="1452"/>
                    <a:pt x="1402" y="1418"/>
                    <a:pt x="1402" y="1352"/>
                  </a:cubicBezTo>
                  <a:cubicBezTo>
                    <a:pt x="1435" y="1318"/>
                    <a:pt x="1435" y="1285"/>
                    <a:pt x="1435" y="1218"/>
                  </a:cubicBezTo>
                  <a:cubicBezTo>
                    <a:pt x="1469" y="1185"/>
                    <a:pt x="1435" y="1152"/>
                    <a:pt x="1402" y="1118"/>
                  </a:cubicBezTo>
                  <a:cubicBezTo>
                    <a:pt x="1402" y="1102"/>
                    <a:pt x="1394" y="1093"/>
                    <a:pt x="1377" y="1093"/>
                  </a:cubicBezTo>
                  <a:cubicBezTo>
                    <a:pt x="1360" y="1093"/>
                    <a:pt x="1335" y="1102"/>
                    <a:pt x="1302" y="1118"/>
                  </a:cubicBezTo>
                  <a:lnTo>
                    <a:pt x="1302" y="318"/>
                  </a:lnTo>
                  <a:cubicBezTo>
                    <a:pt x="1335" y="218"/>
                    <a:pt x="1302" y="118"/>
                    <a:pt x="1202" y="51"/>
                  </a:cubicBezTo>
                  <a:cubicBezTo>
                    <a:pt x="1168" y="17"/>
                    <a:pt x="1135" y="1"/>
                    <a:pt x="1102"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33" name="Google Shape;933;p34"/>
            <p:cNvSpPr/>
            <p:nvPr/>
          </p:nvSpPr>
          <p:spPr>
            <a:xfrm>
              <a:off x="2827200" y="1666850"/>
              <a:ext cx="25025" cy="83200"/>
            </a:xfrm>
            <a:custGeom>
              <a:avLst/>
              <a:gdLst/>
              <a:ahLst/>
              <a:cxnLst/>
              <a:rect l="l" t="t" r="r" b="b"/>
              <a:pathLst>
                <a:path w="1001" h="3328" extrusionOk="0">
                  <a:moveTo>
                    <a:pt x="917" y="0"/>
                  </a:moveTo>
                  <a:cubicBezTo>
                    <a:pt x="901" y="0"/>
                    <a:pt x="884" y="9"/>
                    <a:pt x="867" y="25"/>
                  </a:cubicBezTo>
                  <a:cubicBezTo>
                    <a:pt x="834" y="25"/>
                    <a:pt x="834" y="59"/>
                    <a:pt x="801" y="92"/>
                  </a:cubicBezTo>
                  <a:cubicBezTo>
                    <a:pt x="767" y="125"/>
                    <a:pt x="767" y="192"/>
                    <a:pt x="767" y="225"/>
                  </a:cubicBezTo>
                  <a:lnTo>
                    <a:pt x="33" y="3061"/>
                  </a:lnTo>
                  <a:cubicBezTo>
                    <a:pt x="0" y="3127"/>
                    <a:pt x="0" y="3161"/>
                    <a:pt x="0" y="3228"/>
                  </a:cubicBezTo>
                  <a:cubicBezTo>
                    <a:pt x="0" y="3261"/>
                    <a:pt x="0" y="3294"/>
                    <a:pt x="33" y="3328"/>
                  </a:cubicBezTo>
                  <a:lnTo>
                    <a:pt x="100" y="3328"/>
                  </a:lnTo>
                  <a:cubicBezTo>
                    <a:pt x="134" y="3294"/>
                    <a:pt x="167" y="3261"/>
                    <a:pt x="167" y="3228"/>
                  </a:cubicBezTo>
                  <a:cubicBezTo>
                    <a:pt x="200" y="3194"/>
                    <a:pt x="234" y="3127"/>
                    <a:pt x="234" y="3094"/>
                  </a:cubicBezTo>
                  <a:lnTo>
                    <a:pt x="967" y="259"/>
                  </a:lnTo>
                  <a:cubicBezTo>
                    <a:pt x="967" y="225"/>
                    <a:pt x="967" y="159"/>
                    <a:pt x="1001" y="125"/>
                  </a:cubicBezTo>
                  <a:cubicBezTo>
                    <a:pt x="1001" y="59"/>
                    <a:pt x="967" y="25"/>
                    <a:pt x="967" y="25"/>
                  </a:cubicBezTo>
                  <a:cubicBezTo>
                    <a:pt x="951" y="9"/>
                    <a:pt x="934" y="0"/>
                    <a:pt x="917"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34" name="Google Shape;934;p34"/>
            <p:cNvSpPr/>
            <p:nvPr/>
          </p:nvSpPr>
          <p:spPr>
            <a:xfrm>
              <a:off x="2856375" y="1657450"/>
              <a:ext cx="32550" cy="49875"/>
            </a:xfrm>
            <a:custGeom>
              <a:avLst/>
              <a:gdLst/>
              <a:ahLst/>
              <a:cxnLst/>
              <a:rect l="l" t="t" r="r" b="b"/>
              <a:pathLst>
                <a:path w="1302" h="1995" extrusionOk="0">
                  <a:moveTo>
                    <a:pt x="1168" y="1"/>
                  </a:moveTo>
                  <a:cubicBezTo>
                    <a:pt x="1135" y="34"/>
                    <a:pt x="1101" y="68"/>
                    <a:pt x="1068" y="101"/>
                  </a:cubicBezTo>
                  <a:lnTo>
                    <a:pt x="1" y="1669"/>
                  </a:lnTo>
                  <a:lnTo>
                    <a:pt x="1068" y="1969"/>
                  </a:lnTo>
                  <a:cubicBezTo>
                    <a:pt x="1085" y="1986"/>
                    <a:pt x="1101" y="1994"/>
                    <a:pt x="1118" y="1994"/>
                  </a:cubicBezTo>
                  <a:cubicBezTo>
                    <a:pt x="1135" y="1994"/>
                    <a:pt x="1151" y="1986"/>
                    <a:pt x="1168" y="1969"/>
                  </a:cubicBezTo>
                  <a:cubicBezTo>
                    <a:pt x="1201" y="1969"/>
                    <a:pt x="1235" y="1936"/>
                    <a:pt x="1235" y="1902"/>
                  </a:cubicBezTo>
                  <a:cubicBezTo>
                    <a:pt x="1268" y="1836"/>
                    <a:pt x="1302" y="1802"/>
                    <a:pt x="1302" y="1736"/>
                  </a:cubicBezTo>
                  <a:cubicBezTo>
                    <a:pt x="1302" y="1702"/>
                    <a:pt x="1302" y="1669"/>
                    <a:pt x="1302" y="1669"/>
                  </a:cubicBezTo>
                  <a:cubicBezTo>
                    <a:pt x="1268" y="1635"/>
                    <a:pt x="1235" y="1635"/>
                    <a:pt x="1235" y="1602"/>
                  </a:cubicBezTo>
                  <a:lnTo>
                    <a:pt x="501" y="1402"/>
                  </a:lnTo>
                  <a:lnTo>
                    <a:pt x="1235" y="335"/>
                  </a:lnTo>
                  <a:cubicBezTo>
                    <a:pt x="1235" y="301"/>
                    <a:pt x="1268" y="268"/>
                    <a:pt x="1302" y="234"/>
                  </a:cubicBezTo>
                  <a:cubicBezTo>
                    <a:pt x="1302" y="201"/>
                    <a:pt x="1302" y="134"/>
                    <a:pt x="1302" y="101"/>
                  </a:cubicBezTo>
                  <a:cubicBezTo>
                    <a:pt x="1302" y="68"/>
                    <a:pt x="1268" y="34"/>
                    <a:pt x="1235"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35" name="Google Shape;935;p34"/>
            <p:cNvSpPr/>
            <p:nvPr/>
          </p:nvSpPr>
          <p:spPr>
            <a:xfrm>
              <a:off x="2896400" y="1627450"/>
              <a:ext cx="25050" cy="82575"/>
            </a:xfrm>
            <a:custGeom>
              <a:avLst/>
              <a:gdLst/>
              <a:ahLst/>
              <a:cxnLst/>
              <a:rect l="l" t="t" r="r" b="b"/>
              <a:pathLst>
                <a:path w="1002" h="3303" extrusionOk="0">
                  <a:moveTo>
                    <a:pt x="868" y="0"/>
                  </a:moveTo>
                  <a:cubicBezTo>
                    <a:pt x="835" y="0"/>
                    <a:pt x="835" y="33"/>
                    <a:pt x="801" y="67"/>
                  </a:cubicBezTo>
                  <a:cubicBezTo>
                    <a:pt x="801" y="100"/>
                    <a:pt x="768" y="167"/>
                    <a:pt x="768" y="200"/>
                  </a:cubicBezTo>
                  <a:lnTo>
                    <a:pt x="34" y="3036"/>
                  </a:lnTo>
                  <a:cubicBezTo>
                    <a:pt x="34" y="3102"/>
                    <a:pt x="1" y="3136"/>
                    <a:pt x="1" y="3202"/>
                  </a:cubicBezTo>
                  <a:cubicBezTo>
                    <a:pt x="1" y="3236"/>
                    <a:pt x="1" y="3269"/>
                    <a:pt x="34" y="3302"/>
                  </a:cubicBezTo>
                  <a:lnTo>
                    <a:pt x="134" y="3302"/>
                  </a:lnTo>
                  <a:cubicBezTo>
                    <a:pt x="134" y="3269"/>
                    <a:pt x="168" y="3236"/>
                    <a:pt x="201" y="3202"/>
                  </a:cubicBezTo>
                  <a:cubicBezTo>
                    <a:pt x="201" y="3169"/>
                    <a:pt x="234" y="3136"/>
                    <a:pt x="234" y="3069"/>
                  </a:cubicBezTo>
                  <a:lnTo>
                    <a:pt x="968" y="234"/>
                  </a:lnTo>
                  <a:cubicBezTo>
                    <a:pt x="968" y="200"/>
                    <a:pt x="1001" y="134"/>
                    <a:pt x="1001" y="67"/>
                  </a:cubicBezTo>
                  <a:cubicBezTo>
                    <a:pt x="1001" y="33"/>
                    <a:pt x="968" y="0"/>
                    <a:pt x="9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36" name="Google Shape;936;p34"/>
            <p:cNvSpPr/>
            <p:nvPr/>
          </p:nvSpPr>
          <p:spPr>
            <a:xfrm>
              <a:off x="2929775" y="1617425"/>
              <a:ext cx="26700" cy="63550"/>
            </a:xfrm>
            <a:custGeom>
              <a:avLst/>
              <a:gdLst/>
              <a:ahLst/>
              <a:cxnLst/>
              <a:rect l="l" t="t" r="r" b="b"/>
              <a:pathLst>
                <a:path w="1068" h="2542" extrusionOk="0">
                  <a:moveTo>
                    <a:pt x="634" y="1"/>
                  </a:moveTo>
                  <a:lnTo>
                    <a:pt x="234" y="234"/>
                  </a:lnTo>
                  <a:cubicBezTo>
                    <a:pt x="200" y="268"/>
                    <a:pt x="133" y="301"/>
                    <a:pt x="133" y="368"/>
                  </a:cubicBezTo>
                  <a:cubicBezTo>
                    <a:pt x="100" y="401"/>
                    <a:pt x="100" y="434"/>
                    <a:pt x="100" y="501"/>
                  </a:cubicBezTo>
                  <a:cubicBezTo>
                    <a:pt x="100" y="535"/>
                    <a:pt x="100" y="568"/>
                    <a:pt x="133" y="601"/>
                  </a:cubicBezTo>
                  <a:cubicBezTo>
                    <a:pt x="133" y="618"/>
                    <a:pt x="150" y="626"/>
                    <a:pt x="171" y="626"/>
                  </a:cubicBezTo>
                  <a:cubicBezTo>
                    <a:pt x="192" y="626"/>
                    <a:pt x="217" y="618"/>
                    <a:pt x="234" y="601"/>
                  </a:cubicBezTo>
                  <a:lnTo>
                    <a:pt x="434" y="468"/>
                  </a:lnTo>
                  <a:lnTo>
                    <a:pt x="434" y="2002"/>
                  </a:lnTo>
                  <a:lnTo>
                    <a:pt x="167" y="2136"/>
                  </a:lnTo>
                  <a:cubicBezTo>
                    <a:pt x="100" y="2169"/>
                    <a:pt x="67" y="2202"/>
                    <a:pt x="33" y="2269"/>
                  </a:cubicBezTo>
                  <a:cubicBezTo>
                    <a:pt x="0" y="2302"/>
                    <a:pt x="0" y="2369"/>
                    <a:pt x="0" y="2403"/>
                  </a:cubicBezTo>
                  <a:cubicBezTo>
                    <a:pt x="0" y="2436"/>
                    <a:pt x="0" y="2503"/>
                    <a:pt x="33" y="2503"/>
                  </a:cubicBezTo>
                  <a:cubicBezTo>
                    <a:pt x="47" y="2531"/>
                    <a:pt x="62" y="2541"/>
                    <a:pt x="78" y="2541"/>
                  </a:cubicBezTo>
                  <a:cubicBezTo>
                    <a:pt x="101" y="2541"/>
                    <a:pt x="128" y="2522"/>
                    <a:pt x="167" y="2503"/>
                  </a:cubicBezTo>
                  <a:lnTo>
                    <a:pt x="934" y="2069"/>
                  </a:lnTo>
                  <a:cubicBezTo>
                    <a:pt x="967" y="2036"/>
                    <a:pt x="1001" y="2002"/>
                    <a:pt x="1034" y="1969"/>
                  </a:cubicBezTo>
                  <a:cubicBezTo>
                    <a:pt x="1067" y="1902"/>
                    <a:pt x="1067" y="1869"/>
                    <a:pt x="1067" y="1802"/>
                  </a:cubicBezTo>
                  <a:cubicBezTo>
                    <a:pt x="1067" y="1769"/>
                    <a:pt x="1067" y="1735"/>
                    <a:pt x="1034" y="1702"/>
                  </a:cubicBezTo>
                  <a:cubicBezTo>
                    <a:pt x="1017" y="1685"/>
                    <a:pt x="1001" y="1677"/>
                    <a:pt x="984" y="1677"/>
                  </a:cubicBezTo>
                  <a:cubicBezTo>
                    <a:pt x="967" y="1677"/>
                    <a:pt x="951" y="1685"/>
                    <a:pt x="934" y="1702"/>
                  </a:cubicBezTo>
                  <a:lnTo>
                    <a:pt x="634" y="1869"/>
                  </a:lnTo>
                  <a:lnTo>
                    <a:pt x="634"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37" name="Google Shape;937;p34"/>
            <p:cNvSpPr/>
            <p:nvPr/>
          </p:nvSpPr>
          <p:spPr>
            <a:xfrm>
              <a:off x="2963125" y="1612425"/>
              <a:ext cx="29200" cy="44550"/>
            </a:xfrm>
            <a:custGeom>
              <a:avLst/>
              <a:gdLst/>
              <a:ahLst/>
              <a:cxnLst/>
              <a:rect l="l" t="t" r="r" b="b"/>
              <a:pathLst>
                <a:path w="1168" h="1782" extrusionOk="0">
                  <a:moveTo>
                    <a:pt x="719" y="388"/>
                  </a:moveTo>
                  <a:cubicBezTo>
                    <a:pt x="774" y="388"/>
                    <a:pt x="831" y="413"/>
                    <a:pt x="868" y="468"/>
                  </a:cubicBezTo>
                  <a:cubicBezTo>
                    <a:pt x="934" y="534"/>
                    <a:pt x="934" y="634"/>
                    <a:pt x="934" y="735"/>
                  </a:cubicBezTo>
                  <a:cubicBezTo>
                    <a:pt x="934" y="868"/>
                    <a:pt x="901" y="1001"/>
                    <a:pt x="834" y="1101"/>
                  </a:cubicBezTo>
                  <a:cubicBezTo>
                    <a:pt x="768" y="1235"/>
                    <a:pt x="701" y="1335"/>
                    <a:pt x="601" y="1402"/>
                  </a:cubicBezTo>
                  <a:cubicBezTo>
                    <a:pt x="551" y="1418"/>
                    <a:pt x="501" y="1427"/>
                    <a:pt x="455" y="1427"/>
                  </a:cubicBezTo>
                  <a:cubicBezTo>
                    <a:pt x="409" y="1427"/>
                    <a:pt x="367" y="1418"/>
                    <a:pt x="334" y="1402"/>
                  </a:cubicBezTo>
                  <a:cubicBezTo>
                    <a:pt x="267" y="1335"/>
                    <a:pt x="234" y="1235"/>
                    <a:pt x="234" y="1135"/>
                  </a:cubicBezTo>
                  <a:cubicBezTo>
                    <a:pt x="234" y="1001"/>
                    <a:pt x="267" y="868"/>
                    <a:pt x="334" y="735"/>
                  </a:cubicBezTo>
                  <a:cubicBezTo>
                    <a:pt x="367" y="601"/>
                    <a:pt x="467" y="501"/>
                    <a:pt x="601" y="434"/>
                  </a:cubicBezTo>
                  <a:cubicBezTo>
                    <a:pt x="631" y="404"/>
                    <a:pt x="674" y="388"/>
                    <a:pt x="719" y="388"/>
                  </a:cubicBezTo>
                  <a:close/>
                  <a:moveTo>
                    <a:pt x="868" y="1"/>
                  </a:moveTo>
                  <a:cubicBezTo>
                    <a:pt x="768" y="1"/>
                    <a:pt x="667" y="1"/>
                    <a:pt x="567" y="67"/>
                  </a:cubicBezTo>
                  <a:cubicBezTo>
                    <a:pt x="467" y="134"/>
                    <a:pt x="367" y="234"/>
                    <a:pt x="301" y="368"/>
                  </a:cubicBezTo>
                  <a:cubicBezTo>
                    <a:pt x="200" y="468"/>
                    <a:pt x="134" y="634"/>
                    <a:pt x="67" y="801"/>
                  </a:cubicBezTo>
                  <a:cubicBezTo>
                    <a:pt x="34" y="935"/>
                    <a:pt x="0" y="1101"/>
                    <a:pt x="0" y="1235"/>
                  </a:cubicBezTo>
                  <a:cubicBezTo>
                    <a:pt x="0" y="1368"/>
                    <a:pt x="34" y="1502"/>
                    <a:pt x="67" y="1602"/>
                  </a:cubicBezTo>
                  <a:cubicBezTo>
                    <a:pt x="100" y="1702"/>
                    <a:pt x="200" y="1735"/>
                    <a:pt x="301" y="1769"/>
                  </a:cubicBezTo>
                  <a:cubicBezTo>
                    <a:pt x="327" y="1778"/>
                    <a:pt x="354" y="1782"/>
                    <a:pt x="380" y="1782"/>
                  </a:cubicBezTo>
                  <a:cubicBezTo>
                    <a:pt x="452" y="1782"/>
                    <a:pt x="519" y="1751"/>
                    <a:pt x="567" y="1702"/>
                  </a:cubicBezTo>
                  <a:cubicBezTo>
                    <a:pt x="701" y="1635"/>
                    <a:pt x="801" y="1535"/>
                    <a:pt x="868" y="1435"/>
                  </a:cubicBezTo>
                  <a:cubicBezTo>
                    <a:pt x="968" y="1302"/>
                    <a:pt x="1034" y="1168"/>
                    <a:pt x="1101" y="1001"/>
                  </a:cubicBezTo>
                  <a:cubicBezTo>
                    <a:pt x="1134" y="868"/>
                    <a:pt x="1168" y="735"/>
                    <a:pt x="1168" y="601"/>
                  </a:cubicBezTo>
                  <a:cubicBezTo>
                    <a:pt x="1168" y="468"/>
                    <a:pt x="1168" y="334"/>
                    <a:pt x="1101" y="201"/>
                  </a:cubicBezTo>
                  <a:cubicBezTo>
                    <a:pt x="1068" y="101"/>
                    <a:pt x="968" y="34"/>
                    <a:pt x="86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38" name="Google Shape;938;p34"/>
            <p:cNvSpPr/>
            <p:nvPr/>
          </p:nvSpPr>
          <p:spPr>
            <a:xfrm>
              <a:off x="2998150" y="1589300"/>
              <a:ext cx="29200" cy="47375"/>
            </a:xfrm>
            <a:custGeom>
              <a:avLst/>
              <a:gdLst/>
              <a:ahLst/>
              <a:cxnLst/>
              <a:rect l="l" t="t" r="r" b="b"/>
              <a:pathLst>
                <a:path w="1168" h="1895" extrusionOk="0">
                  <a:moveTo>
                    <a:pt x="1047" y="0"/>
                  </a:moveTo>
                  <a:cubicBezTo>
                    <a:pt x="1034" y="0"/>
                    <a:pt x="1018" y="8"/>
                    <a:pt x="1001" y="25"/>
                  </a:cubicBezTo>
                  <a:cubicBezTo>
                    <a:pt x="968" y="25"/>
                    <a:pt x="934" y="58"/>
                    <a:pt x="901" y="125"/>
                  </a:cubicBezTo>
                  <a:cubicBezTo>
                    <a:pt x="868" y="92"/>
                    <a:pt x="801" y="92"/>
                    <a:pt x="768" y="92"/>
                  </a:cubicBezTo>
                  <a:cubicBezTo>
                    <a:pt x="701" y="125"/>
                    <a:pt x="634" y="125"/>
                    <a:pt x="567" y="192"/>
                  </a:cubicBezTo>
                  <a:cubicBezTo>
                    <a:pt x="401" y="292"/>
                    <a:pt x="234" y="459"/>
                    <a:pt x="167" y="659"/>
                  </a:cubicBezTo>
                  <a:cubicBezTo>
                    <a:pt x="67" y="892"/>
                    <a:pt x="0" y="1126"/>
                    <a:pt x="0" y="1359"/>
                  </a:cubicBezTo>
                  <a:cubicBezTo>
                    <a:pt x="0" y="1626"/>
                    <a:pt x="100" y="1826"/>
                    <a:pt x="200" y="1860"/>
                  </a:cubicBezTo>
                  <a:cubicBezTo>
                    <a:pt x="236" y="1883"/>
                    <a:pt x="276" y="1894"/>
                    <a:pt x="321" y="1894"/>
                  </a:cubicBezTo>
                  <a:cubicBezTo>
                    <a:pt x="403" y="1894"/>
                    <a:pt x="505" y="1858"/>
                    <a:pt x="634" y="1793"/>
                  </a:cubicBezTo>
                  <a:cubicBezTo>
                    <a:pt x="801" y="1693"/>
                    <a:pt x="934" y="1559"/>
                    <a:pt x="1068" y="1393"/>
                  </a:cubicBezTo>
                  <a:cubicBezTo>
                    <a:pt x="1134" y="1326"/>
                    <a:pt x="1168" y="1226"/>
                    <a:pt x="1168" y="1126"/>
                  </a:cubicBezTo>
                  <a:cubicBezTo>
                    <a:pt x="1168" y="1059"/>
                    <a:pt x="1168" y="1026"/>
                    <a:pt x="1134" y="1026"/>
                  </a:cubicBezTo>
                  <a:cubicBezTo>
                    <a:pt x="1118" y="1009"/>
                    <a:pt x="1101" y="1001"/>
                    <a:pt x="1089" y="1001"/>
                  </a:cubicBezTo>
                  <a:cubicBezTo>
                    <a:pt x="1076" y="1001"/>
                    <a:pt x="1068" y="1009"/>
                    <a:pt x="1068" y="1026"/>
                  </a:cubicBezTo>
                  <a:cubicBezTo>
                    <a:pt x="1001" y="1026"/>
                    <a:pt x="1001" y="1092"/>
                    <a:pt x="968" y="1126"/>
                  </a:cubicBezTo>
                  <a:cubicBezTo>
                    <a:pt x="934" y="1193"/>
                    <a:pt x="901" y="1226"/>
                    <a:pt x="868" y="1293"/>
                  </a:cubicBezTo>
                  <a:cubicBezTo>
                    <a:pt x="801" y="1359"/>
                    <a:pt x="734" y="1393"/>
                    <a:pt x="634" y="1459"/>
                  </a:cubicBezTo>
                  <a:cubicBezTo>
                    <a:pt x="536" y="1508"/>
                    <a:pt x="457" y="1539"/>
                    <a:pt x="395" y="1539"/>
                  </a:cubicBezTo>
                  <a:cubicBezTo>
                    <a:pt x="372" y="1539"/>
                    <a:pt x="352" y="1535"/>
                    <a:pt x="334" y="1526"/>
                  </a:cubicBezTo>
                  <a:cubicBezTo>
                    <a:pt x="267" y="1459"/>
                    <a:pt x="234" y="1359"/>
                    <a:pt x="234" y="1259"/>
                  </a:cubicBezTo>
                  <a:cubicBezTo>
                    <a:pt x="234" y="1092"/>
                    <a:pt x="267" y="959"/>
                    <a:pt x="334" y="826"/>
                  </a:cubicBezTo>
                  <a:cubicBezTo>
                    <a:pt x="401" y="692"/>
                    <a:pt x="467" y="592"/>
                    <a:pt x="601" y="525"/>
                  </a:cubicBezTo>
                  <a:cubicBezTo>
                    <a:pt x="648" y="502"/>
                    <a:pt x="695" y="478"/>
                    <a:pt x="754" y="478"/>
                  </a:cubicBezTo>
                  <a:cubicBezTo>
                    <a:pt x="778" y="478"/>
                    <a:pt x="805" y="482"/>
                    <a:pt x="834" y="492"/>
                  </a:cubicBezTo>
                  <a:cubicBezTo>
                    <a:pt x="868" y="492"/>
                    <a:pt x="868" y="525"/>
                    <a:pt x="868" y="592"/>
                  </a:cubicBezTo>
                  <a:cubicBezTo>
                    <a:pt x="901" y="659"/>
                    <a:pt x="934" y="692"/>
                    <a:pt x="934" y="692"/>
                  </a:cubicBezTo>
                  <a:lnTo>
                    <a:pt x="1001" y="692"/>
                  </a:lnTo>
                  <a:cubicBezTo>
                    <a:pt x="1034" y="659"/>
                    <a:pt x="1068" y="625"/>
                    <a:pt x="1068" y="592"/>
                  </a:cubicBezTo>
                  <a:cubicBezTo>
                    <a:pt x="1101" y="525"/>
                    <a:pt x="1101" y="459"/>
                    <a:pt x="1101" y="392"/>
                  </a:cubicBezTo>
                  <a:lnTo>
                    <a:pt x="1101" y="158"/>
                  </a:lnTo>
                  <a:cubicBezTo>
                    <a:pt x="1101" y="125"/>
                    <a:pt x="1101" y="58"/>
                    <a:pt x="1068" y="25"/>
                  </a:cubicBezTo>
                  <a:cubicBezTo>
                    <a:pt x="1068" y="8"/>
                    <a:pt x="1059" y="0"/>
                    <a:pt x="1047"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39" name="Google Shape;939;p34"/>
            <p:cNvSpPr/>
            <p:nvPr/>
          </p:nvSpPr>
          <p:spPr>
            <a:xfrm>
              <a:off x="3032325" y="1571575"/>
              <a:ext cx="32550" cy="50050"/>
            </a:xfrm>
            <a:custGeom>
              <a:avLst/>
              <a:gdLst/>
              <a:ahLst/>
              <a:cxnLst/>
              <a:rect l="l" t="t" r="r" b="b"/>
              <a:pathLst>
                <a:path w="1302" h="2002" extrusionOk="0">
                  <a:moveTo>
                    <a:pt x="101" y="0"/>
                  </a:moveTo>
                  <a:cubicBezTo>
                    <a:pt x="68" y="34"/>
                    <a:pt x="34" y="67"/>
                    <a:pt x="34" y="100"/>
                  </a:cubicBezTo>
                  <a:cubicBezTo>
                    <a:pt x="1" y="167"/>
                    <a:pt x="1" y="200"/>
                    <a:pt x="1" y="267"/>
                  </a:cubicBezTo>
                  <a:cubicBezTo>
                    <a:pt x="1" y="300"/>
                    <a:pt x="1" y="300"/>
                    <a:pt x="1" y="334"/>
                  </a:cubicBezTo>
                  <a:cubicBezTo>
                    <a:pt x="34" y="367"/>
                    <a:pt x="68" y="367"/>
                    <a:pt x="68" y="367"/>
                  </a:cubicBezTo>
                  <a:lnTo>
                    <a:pt x="802" y="601"/>
                  </a:lnTo>
                  <a:lnTo>
                    <a:pt x="68" y="1635"/>
                  </a:lnTo>
                  <a:cubicBezTo>
                    <a:pt x="68" y="1668"/>
                    <a:pt x="34" y="1735"/>
                    <a:pt x="1" y="1768"/>
                  </a:cubicBezTo>
                  <a:cubicBezTo>
                    <a:pt x="1" y="1801"/>
                    <a:pt x="1" y="1835"/>
                    <a:pt x="1" y="1868"/>
                  </a:cubicBezTo>
                  <a:cubicBezTo>
                    <a:pt x="1" y="1902"/>
                    <a:pt x="1" y="1968"/>
                    <a:pt x="34" y="2002"/>
                  </a:cubicBezTo>
                  <a:lnTo>
                    <a:pt x="101" y="2002"/>
                  </a:lnTo>
                  <a:cubicBezTo>
                    <a:pt x="134" y="1968"/>
                    <a:pt x="168" y="1935"/>
                    <a:pt x="201" y="1902"/>
                  </a:cubicBezTo>
                  <a:lnTo>
                    <a:pt x="1302" y="334"/>
                  </a:lnTo>
                  <a:lnTo>
                    <a:pt x="201"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40" name="Google Shape;940;p34"/>
            <p:cNvSpPr/>
            <p:nvPr/>
          </p:nvSpPr>
          <p:spPr>
            <a:xfrm>
              <a:off x="1857325" y="2338775"/>
              <a:ext cx="33400" cy="49850"/>
            </a:xfrm>
            <a:custGeom>
              <a:avLst/>
              <a:gdLst/>
              <a:ahLst/>
              <a:cxnLst/>
              <a:rect l="l" t="t" r="r" b="b"/>
              <a:pathLst>
                <a:path w="1336" h="1994" extrusionOk="0">
                  <a:moveTo>
                    <a:pt x="1168" y="1"/>
                  </a:moveTo>
                  <a:cubicBezTo>
                    <a:pt x="1135" y="34"/>
                    <a:pt x="1102" y="68"/>
                    <a:pt x="1102" y="101"/>
                  </a:cubicBezTo>
                  <a:lnTo>
                    <a:pt x="1" y="1669"/>
                  </a:lnTo>
                  <a:lnTo>
                    <a:pt x="1102" y="1969"/>
                  </a:lnTo>
                  <a:cubicBezTo>
                    <a:pt x="1118" y="1986"/>
                    <a:pt x="1135" y="1994"/>
                    <a:pt x="1152" y="1994"/>
                  </a:cubicBezTo>
                  <a:cubicBezTo>
                    <a:pt x="1168" y="1994"/>
                    <a:pt x="1185" y="1986"/>
                    <a:pt x="1202" y="1969"/>
                  </a:cubicBezTo>
                  <a:cubicBezTo>
                    <a:pt x="1235" y="1969"/>
                    <a:pt x="1268" y="1936"/>
                    <a:pt x="1268" y="1869"/>
                  </a:cubicBezTo>
                  <a:cubicBezTo>
                    <a:pt x="1302" y="1835"/>
                    <a:pt x="1302" y="1802"/>
                    <a:pt x="1302" y="1735"/>
                  </a:cubicBezTo>
                  <a:cubicBezTo>
                    <a:pt x="1335" y="1669"/>
                    <a:pt x="1268" y="1602"/>
                    <a:pt x="1235" y="1602"/>
                  </a:cubicBezTo>
                  <a:lnTo>
                    <a:pt x="501" y="1402"/>
                  </a:lnTo>
                  <a:lnTo>
                    <a:pt x="1202" y="368"/>
                  </a:lnTo>
                  <a:cubicBezTo>
                    <a:pt x="1235" y="301"/>
                    <a:pt x="1268" y="268"/>
                    <a:pt x="1268" y="234"/>
                  </a:cubicBezTo>
                  <a:cubicBezTo>
                    <a:pt x="1302" y="201"/>
                    <a:pt x="1302" y="168"/>
                    <a:pt x="1302" y="134"/>
                  </a:cubicBezTo>
                  <a:cubicBezTo>
                    <a:pt x="1302" y="68"/>
                    <a:pt x="1302" y="34"/>
                    <a:pt x="126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41" name="Google Shape;941;p34"/>
            <p:cNvSpPr/>
            <p:nvPr/>
          </p:nvSpPr>
          <p:spPr>
            <a:xfrm>
              <a:off x="1897350" y="2308125"/>
              <a:ext cx="25050" cy="83225"/>
            </a:xfrm>
            <a:custGeom>
              <a:avLst/>
              <a:gdLst/>
              <a:ahLst/>
              <a:cxnLst/>
              <a:rect l="l" t="t" r="r" b="b"/>
              <a:pathLst>
                <a:path w="1002" h="3329" extrusionOk="0">
                  <a:moveTo>
                    <a:pt x="922" y="1"/>
                  </a:moveTo>
                  <a:cubicBezTo>
                    <a:pt x="910" y="1"/>
                    <a:pt x="902" y="9"/>
                    <a:pt x="902" y="26"/>
                  </a:cubicBezTo>
                  <a:cubicBezTo>
                    <a:pt x="868" y="59"/>
                    <a:pt x="835" y="59"/>
                    <a:pt x="801" y="93"/>
                  </a:cubicBezTo>
                  <a:cubicBezTo>
                    <a:pt x="801" y="159"/>
                    <a:pt x="768" y="193"/>
                    <a:pt x="768" y="259"/>
                  </a:cubicBezTo>
                  <a:lnTo>
                    <a:pt x="34" y="3061"/>
                  </a:lnTo>
                  <a:cubicBezTo>
                    <a:pt x="34" y="3128"/>
                    <a:pt x="1" y="3162"/>
                    <a:pt x="1" y="3228"/>
                  </a:cubicBezTo>
                  <a:cubicBezTo>
                    <a:pt x="1" y="3262"/>
                    <a:pt x="34" y="3295"/>
                    <a:pt x="34" y="3328"/>
                  </a:cubicBezTo>
                  <a:lnTo>
                    <a:pt x="134" y="3328"/>
                  </a:lnTo>
                  <a:cubicBezTo>
                    <a:pt x="168" y="3295"/>
                    <a:pt x="168" y="3262"/>
                    <a:pt x="201" y="3228"/>
                  </a:cubicBezTo>
                  <a:cubicBezTo>
                    <a:pt x="201" y="3195"/>
                    <a:pt x="234" y="3162"/>
                    <a:pt x="234" y="3095"/>
                  </a:cubicBezTo>
                  <a:lnTo>
                    <a:pt x="968" y="259"/>
                  </a:lnTo>
                  <a:cubicBezTo>
                    <a:pt x="1002" y="226"/>
                    <a:pt x="1002" y="159"/>
                    <a:pt x="1002" y="126"/>
                  </a:cubicBezTo>
                  <a:cubicBezTo>
                    <a:pt x="1002" y="93"/>
                    <a:pt x="1002" y="59"/>
                    <a:pt x="968" y="26"/>
                  </a:cubicBezTo>
                  <a:cubicBezTo>
                    <a:pt x="952" y="9"/>
                    <a:pt x="935" y="1"/>
                    <a:pt x="922"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42" name="Google Shape;942;p34"/>
            <p:cNvSpPr/>
            <p:nvPr/>
          </p:nvSpPr>
          <p:spPr>
            <a:xfrm>
              <a:off x="1928225" y="2309600"/>
              <a:ext cx="31700" cy="50050"/>
            </a:xfrm>
            <a:custGeom>
              <a:avLst/>
              <a:gdLst/>
              <a:ahLst/>
              <a:cxnLst/>
              <a:rect l="l" t="t" r="r" b="b"/>
              <a:pathLst>
                <a:path w="1268" h="2002" extrusionOk="0">
                  <a:moveTo>
                    <a:pt x="1134" y="0"/>
                  </a:moveTo>
                  <a:lnTo>
                    <a:pt x="834" y="167"/>
                  </a:lnTo>
                  <a:cubicBezTo>
                    <a:pt x="767" y="200"/>
                    <a:pt x="734" y="234"/>
                    <a:pt x="701" y="301"/>
                  </a:cubicBezTo>
                  <a:cubicBezTo>
                    <a:pt x="667" y="334"/>
                    <a:pt x="667" y="401"/>
                    <a:pt x="667" y="434"/>
                  </a:cubicBezTo>
                  <a:cubicBezTo>
                    <a:pt x="667" y="467"/>
                    <a:pt x="667" y="501"/>
                    <a:pt x="701" y="534"/>
                  </a:cubicBezTo>
                  <a:cubicBezTo>
                    <a:pt x="717" y="551"/>
                    <a:pt x="734" y="559"/>
                    <a:pt x="755" y="559"/>
                  </a:cubicBezTo>
                  <a:cubicBezTo>
                    <a:pt x="776" y="559"/>
                    <a:pt x="801" y="551"/>
                    <a:pt x="834" y="534"/>
                  </a:cubicBezTo>
                  <a:lnTo>
                    <a:pt x="901" y="501"/>
                  </a:lnTo>
                  <a:lnTo>
                    <a:pt x="901" y="1201"/>
                  </a:lnTo>
                  <a:cubicBezTo>
                    <a:pt x="834" y="1301"/>
                    <a:pt x="767" y="1401"/>
                    <a:pt x="701" y="1468"/>
                  </a:cubicBezTo>
                  <a:cubicBezTo>
                    <a:pt x="667" y="1535"/>
                    <a:pt x="634" y="1568"/>
                    <a:pt x="567" y="1601"/>
                  </a:cubicBezTo>
                  <a:lnTo>
                    <a:pt x="467" y="1601"/>
                  </a:lnTo>
                  <a:cubicBezTo>
                    <a:pt x="434" y="1535"/>
                    <a:pt x="400" y="1501"/>
                    <a:pt x="434" y="1468"/>
                  </a:cubicBezTo>
                  <a:lnTo>
                    <a:pt x="434" y="401"/>
                  </a:lnTo>
                  <a:lnTo>
                    <a:pt x="167" y="567"/>
                  </a:lnTo>
                  <a:cubicBezTo>
                    <a:pt x="100" y="601"/>
                    <a:pt x="67" y="634"/>
                    <a:pt x="33" y="667"/>
                  </a:cubicBezTo>
                  <a:cubicBezTo>
                    <a:pt x="0" y="734"/>
                    <a:pt x="0" y="768"/>
                    <a:pt x="0" y="834"/>
                  </a:cubicBezTo>
                  <a:cubicBezTo>
                    <a:pt x="0" y="868"/>
                    <a:pt x="0" y="901"/>
                    <a:pt x="33" y="934"/>
                  </a:cubicBezTo>
                  <a:cubicBezTo>
                    <a:pt x="50" y="951"/>
                    <a:pt x="67" y="959"/>
                    <a:pt x="88" y="959"/>
                  </a:cubicBezTo>
                  <a:cubicBezTo>
                    <a:pt x="108" y="959"/>
                    <a:pt x="134" y="951"/>
                    <a:pt x="167" y="934"/>
                  </a:cubicBezTo>
                  <a:lnTo>
                    <a:pt x="200" y="901"/>
                  </a:lnTo>
                  <a:lnTo>
                    <a:pt x="200" y="1668"/>
                  </a:lnTo>
                  <a:cubicBezTo>
                    <a:pt x="200" y="1735"/>
                    <a:pt x="200" y="1802"/>
                    <a:pt x="234" y="1868"/>
                  </a:cubicBezTo>
                  <a:cubicBezTo>
                    <a:pt x="267" y="1935"/>
                    <a:pt x="300" y="1968"/>
                    <a:pt x="367" y="2002"/>
                  </a:cubicBezTo>
                  <a:cubicBezTo>
                    <a:pt x="434" y="2002"/>
                    <a:pt x="500" y="2002"/>
                    <a:pt x="567" y="1968"/>
                  </a:cubicBezTo>
                  <a:cubicBezTo>
                    <a:pt x="601" y="1935"/>
                    <a:pt x="667" y="1868"/>
                    <a:pt x="734" y="1835"/>
                  </a:cubicBezTo>
                  <a:cubicBezTo>
                    <a:pt x="801" y="1768"/>
                    <a:pt x="834" y="1702"/>
                    <a:pt x="901" y="1635"/>
                  </a:cubicBezTo>
                  <a:lnTo>
                    <a:pt x="901" y="1702"/>
                  </a:lnTo>
                  <a:lnTo>
                    <a:pt x="1134" y="1568"/>
                  </a:lnTo>
                  <a:cubicBezTo>
                    <a:pt x="1168" y="1535"/>
                    <a:pt x="1201" y="1501"/>
                    <a:pt x="1234" y="1468"/>
                  </a:cubicBezTo>
                  <a:cubicBezTo>
                    <a:pt x="1268" y="1401"/>
                    <a:pt x="1268" y="1368"/>
                    <a:pt x="1268" y="1301"/>
                  </a:cubicBezTo>
                  <a:cubicBezTo>
                    <a:pt x="1268" y="1268"/>
                    <a:pt x="1268" y="1235"/>
                    <a:pt x="1234" y="1201"/>
                  </a:cubicBezTo>
                  <a:cubicBezTo>
                    <a:pt x="1218" y="1184"/>
                    <a:pt x="1201" y="1176"/>
                    <a:pt x="1184" y="1176"/>
                  </a:cubicBezTo>
                  <a:cubicBezTo>
                    <a:pt x="1168" y="1176"/>
                    <a:pt x="1151" y="1184"/>
                    <a:pt x="1134" y="1201"/>
                  </a:cubicBezTo>
                  <a:lnTo>
                    <a:pt x="1134"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43" name="Google Shape;943;p34"/>
            <p:cNvSpPr/>
            <p:nvPr/>
          </p:nvSpPr>
          <p:spPr>
            <a:xfrm>
              <a:off x="1964900" y="2290000"/>
              <a:ext cx="29225" cy="53950"/>
            </a:xfrm>
            <a:custGeom>
              <a:avLst/>
              <a:gdLst/>
              <a:ahLst/>
              <a:cxnLst/>
              <a:rect l="l" t="t" r="r" b="b"/>
              <a:pathLst>
                <a:path w="1169" h="2158" extrusionOk="0">
                  <a:moveTo>
                    <a:pt x="1002" y="0"/>
                  </a:moveTo>
                  <a:cubicBezTo>
                    <a:pt x="968" y="0"/>
                    <a:pt x="935" y="17"/>
                    <a:pt x="901" y="50"/>
                  </a:cubicBezTo>
                  <a:cubicBezTo>
                    <a:pt x="835" y="84"/>
                    <a:pt x="768" y="117"/>
                    <a:pt x="735" y="184"/>
                  </a:cubicBezTo>
                  <a:cubicBezTo>
                    <a:pt x="668" y="284"/>
                    <a:pt x="601" y="384"/>
                    <a:pt x="535" y="517"/>
                  </a:cubicBezTo>
                  <a:lnTo>
                    <a:pt x="535" y="317"/>
                  </a:lnTo>
                  <a:lnTo>
                    <a:pt x="201" y="551"/>
                  </a:lnTo>
                  <a:cubicBezTo>
                    <a:pt x="168" y="584"/>
                    <a:pt x="134" y="618"/>
                    <a:pt x="101" y="684"/>
                  </a:cubicBezTo>
                  <a:cubicBezTo>
                    <a:pt x="68" y="718"/>
                    <a:pt x="68" y="751"/>
                    <a:pt x="68" y="818"/>
                  </a:cubicBezTo>
                  <a:cubicBezTo>
                    <a:pt x="68" y="851"/>
                    <a:pt x="68" y="884"/>
                    <a:pt x="101" y="918"/>
                  </a:cubicBezTo>
                  <a:cubicBezTo>
                    <a:pt x="111" y="928"/>
                    <a:pt x="120" y="932"/>
                    <a:pt x="130" y="932"/>
                  </a:cubicBezTo>
                  <a:cubicBezTo>
                    <a:pt x="154" y="932"/>
                    <a:pt x="177" y="908"/>
                    <a:pt x="201" y="884"/>
                  </a:cubicBezTo>
                  <a:lnTo>
                    <a:pt x="301" y="851"/>
                  </a:lnTo>
                  <a:lnTo>
                    <a:pt x="301" y="1685"/>
                  </a:lnTo>
                  <a:lnTo>
                    <a:pt x="168" y="1752"/>
                  </a:lnTo>
                  <a:cubicBezTo>
                    <a:pt x="101" y="1785"/>
                    <a:pt x="68" y="1818"/>
                    <a:pt x="34" y="1885"/>
                  </a:cubicBezTo>
                  <a:cubicBezTo>
                    <a:pt x="1" y="1918"/>
                    <a:pt x="1" y="1985"/>
                    <a:pt x="1" y="2019"/>
                  </a:cubicBezTo>
                  <a:cubicBezTo>
                    <a:pt x="1" y="2052"/>
                    <a:pt x="1" y="2119"/>
                    <a:pt x="34" y="2119"/>
                  </a:cubicBezTo>
                  <a:cubicBezTo>
                    <a:pt x="48" y="2147"/>
                    <a:pt x="62" y="2157"/>
                    <a:pt x="79" y="2157"/>
                  </a:cubicBezTo>
                  <a:cubicBezTo>
                    <a:pt x="102" y="2157"/>
                    <a:pt x="129" y="2138"/>
                    <a:pt x="168" y="2119"/>
                  </a:cubicBezTo>
                  <a:lnTo>
                    <a:pt x="835" y="1718"/>
                  </a:lnTo>
                  <a:cubicBezTo>
                    <a:pt x="901" y="1685"/>
                    <a:pt x="935" y="1652"/>
                    <a:pt x="968" y="1585"/>
                  </a:cubicBezTo>
                  <a:cubicBezTo>
                    <a:pt x="968" y="1552"/>
                    <a:pt x="1002" y="1518"/>
                    <a:pt x="1002" y="1451"/>
                  </a:cubicBezTo>
                  <a:cubicBezTo>
                    <a:pt x="1002" y="1418"/>
                    <a:pt x="968" y="1385"/>
                    <a:pt x="968" y="1351"/>
                  </a:cubicBezTo>
                  <a:cubicBezTo>
                    <a:pt x="951" y="1335"/>
                    <a:pt x="935" y="1326"/>
                    <a:pt x="914" y="1326"/>
                  </a:cubicBezTo>
                  <a:cubicBezTo>
                    <a:pt x="893" y="1326"/>
                    <a:pt x="868" y="1335"/>
                    <a:pt x="835" y="1351"/>
                  </a:cubicBezTo>
                  <a:lnTo>
                    <a:pt x="535" y="1552"/>
                  </a:lnTo>
                  <a:lnTo>
                    <a:pt x="535" y="1018"/>
                  </a:lnTo>
                  <a:cubicBezTo>
                    <a:pt x="601" y="818"/>
                    <a:pt x="701" y="684"/>
                    <a:pt x="768" y="584"/>
                  </a:cubicBezTo>
                  <a:cubicBezTo>
                    <a:pt x="801" y="517"/>
                    <a:pt x="835" y="451"/>
                    <a:pt x="901" y="417"/>
                  </a:cubicBezTo>
                  <a:cubicBezTo>
                    <a:pt x="918" y="401"/>
                    <a:pt x="935" y="392"/>
                    <a:pt x="947" y="392"/>
                  </a:cubicBezTo>
                  <a:cubicBezTo>
                    <a:pt x="960" y="392"/>
                    <a:pt x="968" y="401"/>
                    <a:pt x="968" y="417"/>
                  </a:cubicBezTo>
                  <a:cubicBezTo>
                    <a:pt x="985" y="434"/>
                    <a:pt x="1002" y="442"/>
                    <a:pt x="1018" y="442"/>
                  </a:cubicBezTo>
                  <a:cubicBezTo>
                    <a:pt x="1035" y="442"/>
                    <a:pt x="1052" y="434"/>
                    <a:pt x="1068" y="417"/>
                  </a:cubicBezTo>
                  <a:cubicBezTo>
                    <a:pt x="1102" y="384"/>
                    <a:pt x="1135" y="351"/>
                    <a:pt x="1135" y="317"/>
                  </a:cubicBezTo>
                  <a:cubicBezTo>
                    <a:pt x="1168" y="284"/>
                    <a:pt x="1168" y="217"/>
                    <a:pt x="1168" y="184"/>
                  </a:cubicBezTo>
                  <a:cubicBezTo>
                    <a:pt x="1168" y="117"/>
                    <a:pt x="1168" y="50"/>
                    <a:pt x="1102" y="50"/>
                  </a:cubicBezTo>
                  <a:cubicBezTo>
                    <a:pt x="1068" y="17"/>
                    <a:pt x="1035" y="0"/>
                    <a:pt x="100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44" name="Google Shape;944;p34"/>
            <p:cNvSpPr/>
            <p:nvPr/>
          </p:nvSpPr>
          <p:spPr>
            <a:xfrm>
              <a:off x="1999925" y="2258725"/>
              <a:ext cx="27550" cy="63750"/>
            </a:xfrm>
            <a:custGeom>
              <a:avLst/>
              <a:gdLst/>
              <a:ahLst/>
              <a:cxnLst/>
              <a:rect l="l" t="t" r="r" b="b"/>
              <a:pathLst>
                <a:path w="1102" h="2550" extrusionOk="0">
                  <a:moveTo>
                    <a:pt x="668" y="1"/>
                  </a:moveTo>
                  <a:lnTo>
                    <a:pt x="268" y="234"/>
                  </a:lnTo>
                  <a:cubicBezTo>
                    <a:pt x="201" y="234"/>
                    <a:pt x="168" y="301"/>
                    <a:pt x="134" y="334"/>
                  </a:cubicBezTo>
                  <a:cubicBezTo>
                    <a:pt x="101" y="367"/>
                    <a:pt x="101" y="434"/>
                    <a:pt x="101" y="468"/>
                  </a:cubicBezTo>
                  <a:cubicBezTo>
                    <a:pt x="101" y="534"/>
                    <a:pt x="101" y="568"/>
                    <a:pt x="134" y="601"/>
                  </a:cubicBezTo>
                  <a:cubicBezTo>
                    <a:pt x="151" y="618"/>
                    <a:pt x="168" y="626"/>
                    <a:pt x="188" y="626"/>
                  </a:cubicBezTo>
                  <a:cubicBezTo>
                    <a:pt x="209" y="626"/>
                    <a:pt x="234" y="618"/>
                    <a:pt x="268" y="601"/>
                  </a:cubicBezTo>
                  <a:lnTo>
                    <a:pt x="434" y="501"/>
                  </a:lnTo>
                  <a:lnTo>
                    <a:pt x="434" y="2002"/>
                  </a:lnTo>
                  <a:lnTo>
                    <a:pt x="168" y="2169"/>
                  </a:lnTo>
                  <a:cubicBezTo>
                    <a:pt x="101" y="2202"/>
                    <a:pt x="68" y="2235"/>
                    <a:pt x="34" y="2269"/>
                  </a:cubicBezTo>
                  <a:cubicBezTo>
                    <a:pt x="34" y="2336"/>
                    <a:pt x="1" y="2369"/>
                    <a:pt x="1" y="2436"/>
                  </a:cubicBezTo>
                  <a:cubicBezTo>
                    <a:pt x="1" y="2469"/>
                    <a:pt x="1" y="2502"/>
                    <a:pt x="34" y="2536"/>
                  </a:cubicBezTo>
                  <a:cubicBezTo>
                    <a:pt x="44" y="2545"/>
                    <a:pt x="54" y="2549"/>
                    <a:pt x="64" y="2549"/>
                  </a:cubicBezTo>
                  <a:cubicBezTo>
                    <a:pt x="90" y="2549"/>
                    <a:pt x="120" y="2526"/>
                    <a:pt x="168" y="2502"/>
                  </a:cubicBezTo>
                  <a:lnTo>
                    <a:pt x="935" y="2069"/>
                  </a:lnTo>
                  <a:cubicBezTo>
                    <a:pt x="968" y="2035"/>
                    <a:pt x="1035" y="2002"/>
                    <a:pt x="1035" y="1969"/>
                  </a:cubicBezTo>
                  <a:cubicBezTo>
                    <a:pt x="1068" y="1902"/>
                    <a:pt x="1068" y="1869"/>
                    <a:pt x="1068" y="1802"/>
                  </a:cubicBezTo>
                  <a:cubicBezTo>
                    <a:pt x="1102" y="1768"/>
                    <a:pt x="1068" y="1735"/>
                    <a:pt x="1035" y="1702"/>
                  </a:cubicBezTo>
                  <a:cubicBezTo>
                    <a:pt x="1035" y="1685"/>
                    <a:pt x="1027" y="1677"/>
                    <a:pt x="1010" y="1677"/>
                  </a:cubicBezTo>
                  <a:cubicBezTo>
                    <a:pt x="993" y="1677"/>
                    <a:pt x="968" y="1685"/>
                    <a:pt x="935" y="1702"/>
                  </a:cubicBezTo>
                  <a:lnTo>
                    <a:pt x="668" y="1869"/>
                  </a:lnTo>
                  <a:lnTo>
                    <a:pt x="668"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45" name="Google Shape;945;p34"/>
            <p:cNvSpPr/>
            <p:nvPr/>
          </p:nvSpPr>
          <p:spPr>
            <a:xfrm>
              <a:off x="2033300" y="2252900"/>
              <a:ext cx="32550" cy="49850"/>
            </a:xfrm>
            <a:custGeom>
              <a:avLst/>
              <a:gdLst/>
              <a:ahLst/>
              <a:cxnLst/>
              <a:rect l="l" t="t" r="r" b="b"/>
              <a:pathLst>
                <a:path w="1302" h="1994" extrusionOk="0">
                  <a:moveTo>
                    <a:pt x="134" y="0"/>
                  </a:moveTo>
                  <a:cubicBezTo>
                    <a:pt x="100" y="33"/>
                    <a:pt x="67" y="67"/>
                    <a:pt x="67" y="100"/>
                  </a:cubicBezTo>
                  <a:cubicBezTo>
                    <a:pt x="33" y="133"/>
                    <a:pt x="33" y="200"/>
                    <a:pt x="33" y="234"/>
                  </a:cubicBezTo>
                  <a:cubicBezTo>
                    <a:pt x="0" y="267"/>
                    <a:pt x="0" y="300"/>
                    <a:pt x="33" y="334"/>
                  </a:cubicBezTo>
                  <a:cubicBezTo>
                    <a:pt x="33" y="367"/>
                    <a:pt x="67" y="367"/>
                    <a:pt x="100" y="367"/>
                  </a:cubicBezTo>
                  <a:lnTo>
                    <a:pt x="834" y="567"/>
                  </a:lnTo>
                  <a:lnTo>
                    <a:pt x="67" y="1635"/>
                  </a:lnTo>
                  <a:cubicBezTo>
                    <a:pt x="33" y="1668"/>
                    <a:pt x="33" y="1701"/>
                    <a:pt x="0" y="1768"/>
                  </a:cubicBezTo>
                  <a:cubicBezTo>
                    <a:pt x="0" y="1801"/>
                    <a:pt x="0" y="1835"/>
                    <a:pt x="0" y="1868"/>
                  </a:cubicBezTo>
                  <a:cubicBezTo>
                    <a:pt x="0" y="1901"/>
                    <a:pt x="0" y="1935"/>
                    <a:pt x="33" y="1968"/>
                  </a:cubicBezTo>
                  <a:cubicBezTo>
                    <a:pt x="50" y="1985"/>
                    <a:pt x="67" y="1993"/>
                    <a:pt x="83" y="1993"/>
                  </a:cubicBezTo>
                  <a:cubicBezTo>
                    <a:pt x="100" y="1993"/>
                    <a:pt x="117" y="1985"/>
                    <a:pt x="134" y="1968"/>
                  </a:cubicBezTo>
                  <a:cubicBezTo>
                    <a:pt x="167" y="1935"/>
                    <a:pt x="200" y="1901"/>
                    <a:pt x="200" y="1868"/>
                  </a:cubicBezTo>
                  <a:lnTo>
                    <a:pt x="1301" y="300"/>
                  </a:lnTo>
                  <a:lnTo>
                    <a:pt x="234"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46" name="Google Shape;946;p34"/>
            <p:cNvSpPr/>
            <p:nvPr/>
          </p:nvSpPr>
          <p:spPr>
            <a:xfrm>
              <a:off x="1857325" y="2443225"/>
              <a:ext cx="32550" cy="49850"/>
            </a:xfrm>
            <a:custGeom>
              <a:avLst/>
              <a:gdLst/>
              <a:ahLst/>
              <a:cxnLst/>
              <a:rect l="l" t="t" r="r" b="b"/>
              <a:pathLst>
                <a:path w="1302" h="1994" extrusionOk="0">
                  <a:moveTo>
                    <a:pt x="1218" y="1"/>
                  </a:moveTo>
                  <a:cubicBezTo>
                    <a:pt x="1202" y="1"/>
                    <a:pt x="1185" y="9"/>
                    <a:pt x="1168" y="26"/>
                  </a:cubicBezTo>
                  <a:cubicBezTo>
                    <a:pt x="1135" y="26"/>
                    <a:pt x="1102" y="59"/>
                    <a:pt x="1102" y="126"/>
                  </a:cubicBezTo>
                  <a:lnTo>
                    <a:pt x="1" y="1694"/>
                  </a:lnTo>
                  <a:lnTo>
                    <a:pt x="1102" y="1994"/>
                  </a:lnTo>
                  <a:lnTo>
                    <a:pt x="1202" y="1994"/>
                  </a:lnTo>
                  <a:cubicBezTo>
                    <a:pt x="1235" y="1961"/>
                    <a:pt x="1268" y="1927"/>
                    <a:pt x="1268" y="1894"/>
                  </a:cubicBezTo>
                  <a:cubicBezTo>
                    <a:pt x="1302" y="1827"/>
                    <a:pt x="1302" y="1794"/>
                    <a:pt x="1302" y="1727"/>
                  </a:cubicBezTo>
                  <a:cubicBezTo>
                    <a:pt x="1302" y="1694"/>
                    <a:pt x="1302" y="1694"/>
                    <a:pt x="1302" y="1660"/>
                  </a:cubicBezTo>
                  <a:cubicBezTo>
                    <a:pt x="1268" y="1627"/>
                    <a:pt x="1235" y="1627"/>
                    <a:pt x="1235" y="1594"/>
                  </a:cubicBezTo>
                  <a:lnTo>
                    <a:pt x="501" y="1427"/>
                  </a:lnTo>
                  <a:lnTo>
                    <a:pt x="1202" y="359"/>
                  </a:lnTo>
                  <a:cubicBezTo>
                    <a:pt x="1235" y="326"/>
                    <a:pt x="1268" y="259"/>
                    <a:pt x="1268" y="226"/>
                  </a:cubicBezTo>
                  <a:cubicBezTo>
                    <a:pt x="1302" y="193"/>
                    <a:pt x="1302" y="159"/>
                    <a:pt x="1302" y="126"/>
                  </a:cubicBezTo>
                  <a:cubicBezTo>
                    <a:pt x="1302" y="93"/>
                    <a:pt x="1302" y="59"/>
                    <a:pt x="1268" y="26"/>
                  </a:cubicBezTo>
                  <a:cubicBezTo>
                    <a:pt x="1252" y="9"/>
                    <a:pt x="1235" y="1"/>
                    <a:pt x="121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47" name="Google Shape;947;p34"/>
            <p:cNvSpPr/>
            <p:nvPr/>
          </p:nvSpPr>
          <p:spPr>
            <a:xfrm>
              <a:off x="1894025" y="2434675"/>
              <a:ext cx="31725" cy="49575"/>
            </a:xfrm>
            <a:custGeom>
              <a:avLst/>
              <a:gdLst/>
              <a:ahLst/>
              <a:cxnLst/>
              <a:rect l="l" t="t" r="r" b="b"/>
              <a:pathLst>
                <a:path w="1269" h="1983" extrusionOk="0">
                  <a:moveTo>
                    <a:pt x="1135" y="1"/>
                  </a:moveTo>
                  <a:lnTo>
                    <a:pt x="801" y="168"/>
                  </a:lnTo>
                  <a:cubicBezTo>
                    <a:pt x="768" y="201"/>
                    <a:pt x="734" y="234"/>
                    <a:pt x="701" y="268"/>
                  </a:cubicBezTo>
                  <a:cubicBezTo>
                    <a:pt x="668" y="334"/>
                    <a:pt x="668" y="368"/>
                    <a:pt x="668" y="435"/>
                  </a:cubicBezTo>
                  <a:cubicBezTo>
                    <a:pt x="668" y="468"/>
                    <a:pt x="668" y="501"/>
                    <a:pt x="701" y="535"/>
                  </a:cubicBezTo>
                  <a:cubicBezTo>
                    <a:pt x="701" y="544"/>
                    <a:pt x="707" y="548"/>
                    <a:pt x="716" y="548"/>
                  </a:cubicBezTo>
                  <a:cubicBezTo>
                    <a:pt x="737" y="548"/>
                    <a:pt x="777" y="525"/>
                    <a:pt x="801" y="501"/>
                  </a:cubicBezTo>
                  <a:lnTo>
                    <a:pt x="901" y="468"/>
                  </a:lnTo>
                  <a:lnTo>
                    <a:pt x="901" y="1168"/>
                  </a:lnTo>
                  <a:cubicBezTo>
                    <a:pt x="834" y="1268"/>
                    <a:pt x="768" y="1369"/>
                    <a:pt x="701" y="1435"/>
                  </a:cubicBezTo>
                  <a:cubicBezTo>
                    <a:pt x="668" y="1502"/>
                    <a:pt x="601" y="1535"/>
                    <a:pt x="534" y="1569"/>
                  </a:cubicBezTo>
                  <a:cubicBezTo>
                    <a:pt x="517" y="1585"/>
                    <a:pt x="501" y="1594"/>
                    <a:pt x="484" y="1594"/>
                  </a:cubicBezTo>
                  <a:cubicBezTo>
                    <a:pt x="467" y="1594"/>
                    <a:pt x="451" y="1585"/>
                    <a:pt x="434" y="1569"/>
                  </a:cubicBezTo>
                  <a:cubicBezTo>
                    <a:pt x="401" y="1535"/>
                    <a:pt x="401" y="1502"/>
                    <a:pt x="401" y="1435"/>
                  </a:cubicBezTo>
                  <a:lnTo>
                    <a:pt x="401" y="401"/>
                  </a:lnTo>
                  <a:lnTo>
                    <a:pt x="134" y="535"/>
                  </a:lnTo>
                  <a:cubicBezTo>
                    <a:pt x="101" y="568"/>
                    <a:pt x="67" y="601"/>
                    <a:pt x="34" y="668"/>
                  </a:cubicBezTo>
                  <a:cubicBezTo>
                    <a:pt x="0" y="701"/>
                    <a:pt x="0" y="768"/>
                    <a:pt x="0" y="801"/>
                  </a:cubicBezTo>
                  <a:cubicBezTo>
                    <a:pt x="0" y="868"/>
                    <a:pt x="0" y="868"/>
                    <a:pt x="34" y="902"/>
                  </a:cubicBezTo>
                  <a:cubicBezTo>
                    <a:pt x="34" y="930"/>
                    <a:pt x="46" y="940"/>
                    <a:pt x="62" y="940"/>
                  </a:cubicBezTo>
                  <a:cubicBezTo>
                    <a:pt x="84" y="940"/>
                    <a:pt x="115" y="921"/>
                    <a:pt x="134" y="902"/>
                  </a:cubicBezTo>
                  <a:lnTo>
                    <a:pt x="167" y="902"/>
                  </a:lnTo>
                  <a:lnTo>
                    <a:pt x="167" y="1635"/>
                  </a:lnTo>
                  <a:cubicBezTo>
                    <a:pt x="167" y="1702"/>
                    <a:pt x="201" y="1769"/>
                    <a:pt x="201" y="1869"/>
                  </a:cubicBezTo>
                  <a:cubicBezTo>
                    <a:pt x="234" y="1902"/>
                    <a:pt x="267" y="1969"/>
                    <a:pt x="334" y="1969"/>
                  </a:cubicBezTo>
                  <a:cubicBezTo>
                    <a:pt x="354" y="1979"/>
                    <a:pt x="373" y="1983"/>
                    <a:pt x="393" y="1983"/>
                  </a:cubicBezTo>
                  <a:cubicBezTo>
                    <a:pt x="440" y="1983"/>
                    <a:pt x="487" y="1959"/>
                    <a:pt x="534" y="1936"/>
                  </a:cubicBezTo>
                  <a:cubicBezTo>
                    <a:pt x="601" y="1902"/>
                    <a:pt x="668" y="1869"/>
                    <a:pt x="701" y="1802"/>
                  </a:cubicBezTo>
                  <a:cubicBezTo>
                    <a:pt x="768" y="1735"/>
                    <a:pt x="834" y="1669"/>
                    <a:pt x="901" y="1602"/>
                  </a:cubicBezTo>
                  <a:lnTo>
                    <a:pt x="901" y="1669"/>
                  </a:lnTo>
                  <a:lnTo>
                    <a:pt x="1101" y="1569"/>
                  </a:lnTo>
                  <a:cubicBezTo>
                    <a:pt x="1168" y="1535"/>
                    <a:pt x="1201" y="1502"/>
                    <a:pt x="1235" y="1435"/>
                  </a:cubicBezTo>
                  <a:cubicBezTo>
                    <a:pt x="1235" y="1402"/>
                    <a:pt x="1268" y="1335"/>
                    <a:pt x="1268" y="1302"/>
                  </a:cubicBezTo>
                  <a:cubicBezTo>
                    <a:pt x="1268" y="1235"/>
                    <a:pt x="1235" y="1202"/>
                    <a:pt x="1235" y="1202"/>
                  </a:cubicBezTo>
                  <a:cubicBezTo>
                    <a:pt x="1218" y="1185"/>
                    <a:pt x="1201" y="1177"/>
                    <a:pt x="1185" y="1177"/>
                  </a:cubicBezTo>
                  <a:cubicBezTo>
                    <a:pt x="1168" y="1177"/>
                    <a:pt x="1151" y="1185"/>
                    <a:pt x="1135" y="1202"/>
                  </a:cubicBezTo>
                  <a:lnTo>
                    <a:pt x="1135"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48" name="Google Shape;948;p34"/>
            <p:cNvSpPr/>
            <p:nvPr/>
          </p:nvSpPr>
          <p:spPr>
            <a:xfrm>
              <a:off x="1930725" y="2414250"/>
              <a:ext cx="29200" cy="52775"/>
            </a:xfrm>
            <a:custGeom>
              <a:avLst/>
              <a:gdLst/>
              <a:ahLst/>
              <a:cxnLst/>
              <a:rect l="l" t="t" r="r" b="b"/>
              <a:pathLst>
                <a:path w="1168" h="2111" extrusionOk="0">
                  <a:moveTo>
                    <a:pt x="988" y="1"/>
                  </a:moveTo>
                  <a:cubicBezTo>
                    <a:pt x="951" y="1"/>
                    <a:pt x="917" y="17"/>
                    <a:pt x="901" y="51"/>
                  </a:cubicBezTo>
                  <a:cubicBezTo>
                    <a:pt x="834" y="84"/>
                    <a:pt x="767" y="117"/>
                    <a:pt x="734" y="184"/>
                  </a:cubicBezTo>
                  <a:cubicBezTo>
                    <a:pt x="634" y="284"/>
                    <a:pt x="567" y="384"/>
                    <a:pt x="501" y="518"/>
                  </a:cubicBezTo>
                  <a:lnTo>
                    <a:pt x="501" y="318"/>
                  </a:lnTo>
                  <a:lnTo>
                    <a:pt x="200" y="484"/>
                  </a:lnTo>
                  <a:cubicBezTo>
                    <a:pt x="134" y="518"/>
                    <a:pt x="100" y="551"/>
                    <a:pt x="67" y="618"/>
                  </a:cubicBezTo>
                  <a:cubicBezTo>
                    <a:pt x="67" y="651"/>
                    <a:pt x="34" y="684"/>
                    <a:pt x="34" y="751"/>
                  </a:cubicBezTo>
                  <a:cubicBezTo>
                    <a:pt x="34" y="818"/>
                    <a:pt x="67" y="818"/>
                    <a:pt x="67" y="851"/>
                  </a:cubicBezTo>
                  <a:cubicBezTo>
                    <a:pt x="84" y="868"/>
                    <a:pt x="100" y="876"/>
                    <a:pt x="121" y="876"/>
                  </a:cubicBezTo>
                  <a:cubicBezTo>
                    <a:pt x="142" y="876"/>
                    <a:pt x="167" y="868"/>
                    <a:pt x="200" y="851"/>
                  </a:cubicBezTo>
                  <a:lnTo>
                    <a:pt x="267" y="818"/>
                  </a:lnTo>
                  <a:lnTo>
                    <a:pt x="267" y="1652"/>
                  </a:lnTo>
                  <a:lnTo>
                    <a:pt x="134" y="1719"/>
                  </a:lnTo>
                  <a:cubicBezTo>
                    <a:pt x="100" y="1752"/>
                    <a:pt x="67" y="1785"/>
                    <a:pt x="34" y="1819"/>
                  </a:cubicBezTo>
                  <a:cubicBezTo>
                    <a:pt x="0" y="1885"/>
                    <a:pt x="0" y="1919"/>
                    <a:pt x="0" y="1985"/>
                  </a:cubicBezTo>
                  <a:cubicBezTo>
                    <a:pt x="0" y="2019"/>
                    <a:pt x="0" y="2052"/>
                    <a:pt x="34" y="2085"/>
                  </a:cubicBezTo>
                  <a:cubicBezTo>
                    <a:pt x="50" y="2102"/>
                    <a:pt x="67" y="2110"/>
                    <a:pt x="84" y="2110"/>
                  </a:cubicBezTo>
                  <a:cubicBezTo>
                    <a:pt x="100" y="2110"/>
                    <a:pt x="117" y="2102"/>
                    <a:pt x="134" y="2085"/>
                  </a:cubicBezTo>
                  <a:lnTo>
                    <a:pt x="834" y="1685"/>
                  </a:lnTo>
                  <a:cubicBezTo>
                    <a:pt x="867" y="1652"/>
                    <a:pt x="901" y="1618"/>
                    <a:pt x="934" y="1585"/>
                  </a:cubicBezTo>
                  <a:cubicBezTo>
                    <a:pt x="968" y="1518"/>
                    <a:pt x="968" y="1485"/>
                    <a:pt x="968" y="1418"/>
                  </a:cubicBezTo>
                  <a:cubicBezTo>
                    <a:pt x="968" y="1385"/>
                    <a:pt x="968" y="1352"/>
                    <a:pt x="934" y="1318"/>
                  </a:cubicBezTo>
                  <a:cubicBezTo>
                    <a:pt x="934" y="1318"/>
                    <a:pt x="867" y="1318"/>
                    <a:pt x="834" y="1352"/>
                  </a:cubicBezTo>
                  <a:lnTo>
                    <a:pt x="501" y="1518"/>
                  </a:lnTo>
                  <a:lnTo>
                    <a:pt x="501" y="1018"/>
                  </a:lnTo>
                  <a:cubicBezTo>
                    <a:pt x="601" y="818"/>
                    <a:pt x="667" y="684"/>
                    <a:pt x="734" y="584"/>
                  </a:cubicBezTo>
                  <a:cubicBezTo>
                    <a:pt x="767" y="518"/>
                    <a:pt x="834" y="451"/>
                    <a:pt x="867" y="418"/>
                  </a:cubicBezTo>
                  <a:cubicBezTo>
                    <a:pt x="884" y="401"/>
                    <a:pt x="901" y="393"/>
                    <a:pt x="917" y="393"/>
                  </a:cubicBezTo>
                  <a:cubicBezTo>
                    <a:pt x="934" y="393"/>
                    <a:pt x="951" y="401"/>
                    <a:pt x="968" y="418"/>
                  </a:cubicBezTo>
                  <a:lnTo>
                    <a:pt x="1068" y="418"/>
                  </a:lnTo>
                  <a:cubicBezTo>
                    <a:pt x="1101" y="384"/>
                    <a:pt x="1134" y="351"/>
                    <a:pt x="1134" y="318"/>
                  </a:cubicBezTo>
                  <a:cubicBezTo>
                    <a:pt x="1168" y="251"/>
                    <a:pt x="1168" y="217"/>
                    <a:pt x="1168" y="151"/>
                  </a:cubicBezTo>
                  <a:cubicBezTo>
                    <a:pt x="1168" y="117"/>
                    <a:pt x="1134" y="51"/>
                    <a:pt x="1101" y="51"/>
                  </a:cubicBezTo>
                  <a:cubicBezTo>
                    <a:pt x="1068" y="17"/>
                    <a:pt x="1026" y="1"/>
                    <a:pt x="98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49" name="Google Shape;949;p34"/>
            <p:cNvSpPr/>
            <p:nvPr/>
          </p:nvSpPr>
          <p:spPr>
            <a:xfrm>
              <a:off x="1965750" y="2382975"/>
              <a:ext cx="26700" cy="64025"/>
            </a:xfrm>
            <a:custGeom>
              <a:avLst/>
              <a:gdLst/>
              <a:ahLst/>
              <a:cxnLst/>
              <a:rect l="l" t="t" r="r" b="b"/>
              <a:pathLst>
                <a:path w="1068" h="2561" extrusionOk="0">
                  <a:moveTo>
                    <a:pt x="634" y="1"/>
                  </a:moveTo>
                  <a:lnTo>
                    <a:pt x="234" y="234"/>
                  </a:lnTo>
                  <a:cubicBezTo>
                    <a:pt x="200" y="268"/>
                    <a:pt x="134" y="301"/>
                    <a:pt x="134" y="334"/>
                  </a:cubicBezTo>
                  <a:cubicBezTo>
                    <a:pt x="100" y="401"/>
                    <a:pt x="100" y="434"/>
                    <a:pt x="100" y="501"/>
                  </a:cubicBezTo>
                  <a:cubicBezTo>
                    <a:pt x="67" y="534"/>
                    <a:pt x="100" y="568"/>
                    <a:pt x="134" y="601"/>
                  </a:cubicBezTo>
                  <a:cubicBezTo>
                    <a:pt x="134" y="618"/>
                    <a:pt x="142" y="626"/>
                    <a:pt x="159" y="626"/>
                  </a:cubicBezTo>
                  <a:cubicBezTo>
                    <a:pt x="175" y="626"/>
                    <a:pt x="200" y="618"/>
                    <a:pt x="234" y="601"/>
                  </a:cubicBezTo>
                  <a:lnTo>
                    <a:pt x="434" y="501"/>
                  </a:lnTo>
                  <a:lnTo>
                    <a:pt x="434" y="2002"/>
                  </a:lnTo>
                  <a:lnTo>
                    <a:pt x="134" y="2169"/>
                  </a:lnTo>
                  <a:cubicBezTo>
                    <a:pt x="100" y="2169"/>
                    <a:pt x="67" y="2236"/>
                    <a:pt x="34" y="2269"/>
                  </a:cubicBezTo>
                  <a:cubicBezTo>
                    <a:pt x="0" y="2302"/>
                    <a:pt x="0" y="2369"/>
                    <a:pt x="0" y="2436"/>
                  </a:cubicBezTo>
                  <a:cubicBezTo>
                    <a:pt x="0" y="2469"/>
                    <a:pt x="0" y="2503"/>
                    <a:pt x="34" y="2536"/>
                  </a:cubicBezTo>
                  <a:cubicBezTo>
                    <a:pt x="50" y="2553"/>
                    <a:pt x="67" y="2561"/>
                    <a:pt x="84" y="2561"/>
                  </a:cubicBezTo>
                  <a:cubicBezTo>
                    <a:pt x="100" y="2561"/>
                    <a:pt x="117" y="2553"/>
                    <a:pt x="134" y="2536"/>
                  </a:cubicBezTo>
                  <a:lnTo>
                    <a:pt x="901" y="2069"/>
                  </a:lnTo>
                  <a:cubicBezTo>
                    <a:pt x="968" y="2036"/>
                    <a:pt x="1001" y="2002"/>
                    <a:pt x="1034" y="1969"/>
                  </a:cubicBezTo>
                  <a:cubicBezTo>
                    <a:pt x="1068" y="1902"/>
                    <a:pt x="1068" y="1869"/>
                    <a:pt x="1068" y="1835"/>
                  </a:cubicBezTo>
                  <a:cubicBezTo>
                    <a:pt x="1068" y="1769"/>
                    <a:pt x="1068" y="1735"/>
                    <a:pt x="1034" y="1702"/>
                  </a:cubicBezTo>
                  <a:cubicBezTo>
                    <a:pt x="1018" y="1685"/>
                    <a:pt x="1001" y="1677"/>
                    <a:pt x="980" y="1677"/>
                  </a:cubicBezTo>
                  <a:cubicBezTo>
                    <a:pt x="959" y="1677"/>
                    <a:pt x="934" y="1685"/>
                    <a:pt x="901" y="1702"/>
                  </a:cubicBezTo>
                  <a:lnTo>
                    <a:pt x="634" y="1869"/>
                  </a:lnTo>
                  <a:lnTo>
                    <a:pt x="634"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50" name="Google Shape;950;p34"/>
            <p:cNvSpPr/>
            <p:nvPr/>
          </p:nvSpPr>
          <p:spPr>
            <a:xfrm>
              <a:off x="1999100" y="2377150"/>
              <a:ext cx="32550" cy="50050"/>
            </a:xfrm>
            <a:custGeom>
              <a:avLst/>
              <a:gdLst/>
              <a:ahLst/>
              <a:cxnLst/>
              <a:rect l="l" t="t" r="r" b="b"/>
              <a:pathLst>
                <a:path w="1302" h="2002" extrusionOk="0">
                  <a:moveTo>
                    <a:pt x="134" y="0"/>
                  </a:moveTo>
                  <a:cubicBezTo>
                    <a:pt x="101" y="34"/>
                    <a:pt x="67" y="67"/>
                    <a:pt x="34" y="100"/>
                  </a:cubicBezTo>
                  <a:cubicBezTo>
                    <a:pt x="34" y="167"/>
                    <a:pt x="0" y="200"/>
                    <a:pt x="0" y="267"/>
                  </a:cubicBezTo>
                  <a:cubicBezTo>
                    <a:pt x="0" y="267"/>
                    <a:pt x="0" y="300"/>
                    <a:pt x="0" y="334"/>
                  </a:cubicBezTo>
                  <a:cubicBezTo>
                    <a:pt x="34" y="367"/>
                    <a:pt x="67" y="367"/>
                    <a:pt x="101" y="401"/>
                  </a:cubicBezTo>
                  <a:lnTo>
                    <a:pt x="834" y="601"/>
                  </a:lnTo>
                  <a:lnTo>
                    <a:pt x="101" y="1635"/>
                  </a:lnTo>
                  <a:cubicBezTo>
                    <a:pt x="67" y="1701"/>
                    <a:pt x="34" y="1735"/>
                    <a:pt x="0" y="1768"/>
                  </a:cubicBezTo>
                  <a:cubicBezTo>
                    <a:pt x="0" y="1802"/>
                    <a:pt x="0" y="1835"/>
                    <a:pt x="0" y="1868"/>
                  </a:cubicBezTo>
                  <a:cubicBezTo>
                    <a:pt x="0" y="1935"/>
                    <a:pt x="34" y="1968"/>
                    <a:pt x="34" y="2002"/>
                  </a:cubicBezTo>
                  <a:lnTo>
                    <a:pt x="134" y="2002"/>
                  </a:lnTo>
                  <a:cubicBezTo>
                    <a:pt x="167" y="1968"/>
                    <a:pt x="201" y="1935"/>
                    <a:pt x="201" y="1868"/>
                  </a:cubicBezTo>
                  <a:lnTo>
                    <a:pt x="1301" y="300"/>
                  </a:lnTo>
                  <a:lnTo>
                    <a:pt x="201"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51" name="Google Shape;951;p34"/>
            <p:cNvSpPr/>
            <p:nvPr/>
          </p:nvSpPr>
          <p:spPr>
            <a:xfrm>
              <a:off x="2027450" y="2449900"/>
              <a:ext cx="33375" cy="49850"/>
            </a:xfrm>
            <a:custGeom>
              <a:avLst/>
              <a:gdLst/>
              <a:ahLst/>
              <a:cxnLst/>
              <a:rect l="l" t="t" r="r" b="b"/>
              <a:pathLst>
                <a:path w="1335" h="1994" extrusionOk="0">
                  <a:moveTo>
                    <a:pt x="1251" y="1"/>
                  </a:moveTo>
                  <a:cubicBezTo>
                    <a:pt x="1235" y="1"/>
                    <a:pt x="1218" y="9"/>
                    <a:pt x="1201" y="26"/>
                  </a:cubicBezTo>
                  <a:cubicBezTo>
                    <a:pt x="1168" y="26"/>
                    <a:pt x="1135" y="59"/>
                    <a:pt x="1135" y="126"/>
                  </a:cubicBezTo>
                  <a:lnTo>
                    <a:pt x="1" y="1694"/>
                  </a:lnTo>
                  <a:lnTo>
                    <a:pt x="1101" y="1994"/>
                  </a:lnTo>
                  <a:lnTo>
                    <a:pt x="1201" y="1994"/>
                  </a:lnTo>
                  <a:cubicBezTo>
                    <a:pt x="1235" y="1960"/>
                    <a:pt x="1235" y="1927"/>
                    <a:pt x="1268" y="1894"/>
                  </a:cubicBezTo>
                  <a:cubicBezTo>
                    <a:pt x="1302" y="1827"/>
                    <a:pt x="1302" y="1794"/>
                    <a:pt x="1302" y="1727"/>
                  </a:cubicBezTo>
                  <a:cubicBezTo>
                    <a:pt x="1302" y="1660"/>
                    <a:pt x="1268" y="1627"/>
                    <a:pt x="1201" y="1593"/>
                  </a:cubicBezTo>
                  <a:lnTo>
                    <a:pt x="468" y="1393"/>
                  </a:lnTo>
                  <a:lnTo>
                    <a:pt x="1268" y="359"/>
                  </a:lnTo>
                  <a:cubicBezTo>
                    <a:pt x="1268" y="293"/>
                    <a:pt x="1302" y="259"/>
                    <a:pt x="1335" y="226"/>
                  </a:cubicBezTo>
                  <a:cubicBezTo>
                    <a:pt x="1335" y="192"/>
                    <a:pt x="1335" y="159"/>
                    <a:pt x="1335" y="126"/>
                  </a:cubicBezTo>
                  <a:cubicBezTo>
                    <a:pt x="1335" y="92"/>
                    <a:pt x="1302" y="26"/>
                    <a:pt x="1302" y="26"/>
                  </a:cubicBezTo>
                  <a:cubicBezTo>
                    <a:pt x="1285" y="9"/>
                    <a:pt x="1268" y="1"/>
                    <a:pt x="1251"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52" name="Google Shape;952;p34"/>
            <p:cNvSpPr/>
            <p:nvPr/>
          </p:nvSpPr>
          <p:spPr>
            <a:xfrm>
              <a:off x="2066650" y="2429675"/>
              <a:ext cx="26700" cy="63750"/>
            </a:xfrm>
            <a:custGeom>
              <a:avLst/>
              <a:gdLst/>
              <a:ahLst/>
              <a:cxnLst/>
              <a:rect l="l" t="t" r="r" b="b"/>
              <a:pathLst>
                <a:path w="1068" h="2550" extrusionOk="0">
                  <a:moveTo>
                    <a:pt x="634" y="1"/>
                  </a:moveTo>
                  <a:lnTo>
                    <a:pt x="234" y="234"/>
                  </a:lnTo>
                  <a:cubicBezTo>
                    <a:pt x="167" y="268"/>
                    <a:pt x="134" y="301"/>
                    <a:pt x="100" y="368"/>
                  </a:cubicBezTo>
                  <a:cubicBezTo>
                    <a:pt x="100" y="401"/>
                    <a:pt x="67" y="434"/>
                    <a:pt x="67" y="501"/>
                  </a:cubicBezTo>
                  <a:cubicBezTo>
                    <a:pt x="67" y="534"/>
                    <a:pt x="100" y="568"/>
                    <a:pt x="100" y="601"/>
                  </a:cubicBezTo>
                  <a:cubicBezTo>
                    <a:pt x="117" y="618"/>
                    <a:pt x="134" y="626"/>
                    <a:pt x="155" y="626"/>
                  </a:cubicBezTo>
                  <a:cubicBezTo>
                    <a:pt x="175" y="626"/>
                    <a:pt x="201" y="618"/>
                    <a:pt x="234" y="601"/>
                  </a:cubicBezTo>
                  <a:lnTo>
                    <a:pt x="401" y="501"/>
                  </a:lnTo>
                  <a:lnTo>
                    <a:pt x="401" y="2002"/>
                  </a:lnTo>
                  <a:lnTo>
                    <a:pt x="134" y="2169"/>
                  </a:lnTo>
                  <a:cubicBezTo>
                    <a:pt x="100" y="2202"/>
                    <a:pt x="34" y="2236"/>
                    <a:pt x="34" y="2269"/>
                  </a:cubicBezTo>
                  <a:cubicBezTo>
                    <a:pt x="0" y="2336"/>
                    <a:pt x="0" y="2369"/>
                    <a:pt x="0" y="2436"/>
                  </a:cubicBezTo>
                  <a:cubicBezTo>
                    <a:pt x="0" y="2469"/>
                    <a:pt x="0" y="2503"/>
                    <a:pt x="34" y="2536"/>
                  </a:cubicBezTo>
                  <a:cubicBezTo>
                    <a:pt x="34" y="2546"/>
                    <a:pt x="39" y="2550"/>
                    <a:pt x="48" y="2550"/>
                  </a:cubicBezTo>
                  <a:cubicBezTo>
                    <a:pt x="70" y="2550"/>
                    <a:pt x="110" y="2526"/>
                    <a:pt x="134" y="2503"/>
                  </a:cubicBezTo>
                  <a:lnTo>
                    <a:pt x="901" y="2069"/>
                  </a:lnTo>
                  <a:cubicBezTo>
                    <a:pt x="968" y="2036"/>
                    <a:pt x="1001" y="2002"/>
                    <a:pt x="1034" y="1969"/>
                  </a:cubicBezTo>
                  <a:cubicBezTo>
                    <a:pt x="1034" y="1902"/>
                    <a:pt x="1068" y="1869"/>
                    <a:pt x="1068" y="1802"/>
                  </a:cubicBezTo>
                  <a:cubicBezTo>
                    <a:pt x="1068" y="1769"/>
                    <a:pt x="1068" y="1735"/>
                    <a:pt x="1034" y="1702"/>
                  </a:cubicBezTo>
                  <a:cubicBezTo>
                    <a:pt x="1018" y="1685"/>
                    <a:pt x="1001" y="1677"/>
                    <a:pt x="980" y="1677"/>
                  </a:cubicBezTo>
                  <a:cubicBezTo>
                    <a:pt x="959" y="1677"/>
                    <a:pt x="934" y="1685"/>
                    <a:pt x="901" y="1702"/>
                  </a:cubicBezTo>
                  <a:lnTo>
                    <a:pt x="634" y="1869"/>
                  </a:lnTo>
                  <a:lnTo>
                    <a:pt x="634"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53" name="Google Shape;953;p34"/>
            <p:cNvSpPr/>
            <p:nvPr/>
          </p:nvSpPr>
          <p:spPr>
            <a:xfrm>
              <a:off x="2100000" y="2424675"/>
              <a:ext cx="29225" cy="44550"/>
            </a:xfrm>
            <a:custGeom>
              <a:avLst/>
              <a:gdLst/>
              <a:ahLst/>
              <a:cxnLst/>
              <a:rect l="l" t="t" r="r" b="b"/>
              <a:pathLst>
                <a:path w="1169" h="1782" extrusionOk="0">
                  <a:moveTo>
                    <a:pt x="714" y="388"/>
                  </a:moveTo>
                  <a:cubicBezTo>
                    <a:pt x="774" y="388"/>
                    <a:pt x="831" y="413"/>
                    <a:pt x="868" y="468"/>
                  </a:cubicBezTo>
                  <a:cubicBezTo>
                    <a:pt x="901" y="534"/>
                    <a:pt x="935" y="634"/>
                    <a:pt x="935" y="734"/>
                  </a:cubicBezTo>
                  <a:cubicBezTo>
                    <a:pt x="935" y="868"/>
                    <a:pt x="901" y="968"/>
                    <a:pt x="835" y="1101"/>
                  </a:cubicBezTo>
                  <a:cubicBezTo>
                    <a:pt x="768" y="1201"/>
                    <a:pt x="701" y="1335"/>
                    <a:pt x="568" y="1402"/>
                  </a:cubicBezTo>
                  <a:cubicBezTo>
                    <a:pt x="534" y="1418"/>
                    <a:pt x="493" y="1427"/>
                    <a:pt x="451" y="1427"/>
                  </a:cubicBezTo>
                  <a:cubicBezTo>
                    <a:pt x="409" y="1427"/>
                    <a:pt x="368" y="1418"/>
                    <a:pt x="334" y="1402"/>
                  </a:cubicBezTo>
                  <a:cubicBezTo>
                    <a:pt x="234" y="1335"/>
                    <a:pt x="201" y="1235"/>
                    <a:pt x="201" y="1135"/>
                  </a:cubicBezTo>
                  <a:cubicBezTo>
                    <a:pt x="201" y="1001"/>
                    <a:pt x="268" y="868"/>
                    <a:pt x="334" y="734"/>
                  </a:cubicBezTo>
                  <a:cubicBezTo>
                    <a:pt x="368" y="601"/>
                    <a:pt x="468" y="501"/>
                    <a:pt x="568" y="434"/>
                  </a:cubicBezTo>
                  <a:cubicBezTo>
                    <a:pt x="613" y="404"/>
                    <a:pt x="664" y="388"/>
                    <a:pt x="714" y="388"/>
                  </a:cubicBezTo>
                  <a:close/>
                  <a:moveTo>
                    <a:pt x="868" y="1"/>
                  </a:moveTo>
                  <a:cubicBezTo>
                    <a:pt x="768" y="1"/>
                    <a:pt x="668" y="1"/>
                    <a:pt x="568" y="67"/>
                  </a:cubicBezTo>
                  <a:cubicBezTo>
                    <a:pt x="468" y="134"/>
                    <a:pt x="368" y="234"/>
                    <a:pt x="268" y="334"/>
                  </a:cubicBezTo>
                  <a:cubicBezTo>
                    <a:pt x="167" y="468"/>
                    <a:pt x="101" y="634"/>
                    <a:pt x="67" y="801"/>
                  </a:cubicBezTo>
                  <a:cubicBezTo>
                    <a:pt x="1" y="935"/>
                    <a:pt x="1" y="1101"/>
                    <a:pt x="1" y="1235"/>
                  </a:cubicBezTo>
                  <a:cubicBezTo>
                    <a:pt x="1" y="1368"/>
                    <a:pt x="1" y="1502"/>
                    <a:pt x="67" y="1602"/>
                  </a:cubicBezTo>
                  <a:cubicBezTo>
                    <a:pt x="101" y="1702"/>
                    <a:pt x="167" y="1735"/>
                    <a:pt x="268" y="1769"/>
                  </a:cubicBezTo>
                  <a:cubicBezTo>
                    <a:pt x="294" y="1777"/>
                    <a:pt x="321" y="1782"/>
                    <a:pt x="348" y="1782"/>
                  </a:cubicBezTo>
                  <a:cubicBezTo>
                    <a:pt x="421" y="1782"/>
                    <a:pt x="494" y="1751"/>
                    <a:pt x="568" y="1702"/>
                  </a:cubicBezTo>
                  <a:cubicBezTo>
                    <a:pt x="701" y="1635"/>
                    <a:pt x="801" y="1535"/>
                    <a:pt x="868" y="1435"/>
                  </a:cubicBezTo>
                  <a:cubicBezTo>
                    <a:pt x="968" y="1302"/>
                    <a:pt x="1035" y="1168"/>
                    <a:pt x="1101" y="1001"/>
                  </a:cubicBezTo>
                  <a:cubicBezTo>
                    <a:pt x="1135" y="868"/>
                    <a:pt x="1168" y="734"/>
                    <a:pt x="1168" y="601"/>
                  </a:cubicBezTo>
                  <a:cubicBezTo>
                    <a:pt x="1168" y="468"/>
                    <a:pt x="1135" y="334"/>
                    <a:pt x="1101" y="201"/>
                  </a:cubicBezTo>
                  <a:cubicBezTo>
                    <a:pt x="1068" y="101"/>
                    <a:pt x="968" y="34"/>
                    <a:pt x="86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54" name="Google Shape;954;p34"/>
            <p:cNvSpPr/>
            <p:nvPr/>
          </p:nvSpPr>
          <p:spPr>
            <a:xfrm>
              <a:off x="2135025" y="2401525"/>
              <a:ext cx="29225" cy="47675"/>
            </a:xfrm>
            <a:custGeom>
              <a:avLst/>
              <a:gdLst/>
              <a:ahLst/>
              <a:cxnLst/>
              <a:rect l="l" t="t" r="r" b="b"/>
              <a:pathLst>
                <a:path w="1169" h="1907" extrusionOk="0">
                  <a:moveTo>
                    <a:pt x="1022" y="1"/>
                  </a:moveTo>
                  <a:cubicBezTo>
                    <a:pt x="1010" y="1"/>
                    <a:pt x="1001" y="9"/>
                    <a:pt x="1001" y="26"/>
                  </a:cubicBezTo>
                  <a:cubicBezTo>
                    <a:pt x="935" y="26"/>
                    <a:pt x="935" y="59"/>
                    <a:pt x="901" y="126"/>
                  </a:cubicBezTo>
                  <a:cubicBezTo>
                    <a:pt x="885" y="109"/>
                    <a:pt x="860" y="101"/>
                    <a:pt x="830" y="101"/>
                  </a:cubicBezTo>
                  <a:cubicBezTo>
                    <a:pt x="801" y="101"/>
                    <a:pt x="768" y="109"/>
                    <a:pt x="735" y="126"/>
                  </a:cubicBezTo>
                  <a:cubicBezTo>
                    <a:pt x="668" y="126"/>
                    <a:pt x="634" y="159"/>
                    <a:pt x="568" y="193"/>
                  </a:cubicBezTo>
                  <a:cubicBezTo>
                    <a:pt x="401" y="293"/>
                    <a:pt x="234" y="460"/>
                    <a:pt x="167" y="660"/>
                  </a:cubicBezTo>
                  <a:cubicBezTo>
                    <a:pt x="34" y="893"/>
                    <a:pt x="1" y="1127"/>
                    <a:pt x="1" y="1360"/>
                  </a:cubicBezTo>
                  <a:cubicBezTo>
                    <a:pt x="1" y="1627"/>
                    <a:pt x="67" y="1794"/>
                    <a:pt x="201" y="1894"/>
                  </a:cubicBezTo>
                  <a:cubicBezTo>
                    <a:pt x="234" y="1902"/>
                    <a:pt x="270" y="1906"/>
                    <a:pt x="306" y="1906"/>
                  </a:cubicBezTo>
                  <a:cubicBezTo>
                    <a:pt x="413" y="1906"/>
                    <a:pt x="526" y="1869"/>
                    <a:pt x="601" y="1794"/>
                  </a:cubicBezTo>
                  <a:cubicBezTo>
                    <a:pt x="801" y="1727"/>
                    <a:pt x="935" y="1560"/>
                    <a:pt x="1068" y="1394"/>
                  </a:cubicBezTo>
                  <a:cubicBezTo>
                    <a:pt x="1101" y="1327"/>
                    <a:pt x="1168" y="1227"/>
                    <a:pt x="1168" y="1127"/>
                  </a:cubicBezTo>
                  <a:cubicBezTo>
                    <a:pt x="1168" y="1060"/>
                    <a:pt x="1135" y="1027"/>
                    <a:pt x="1135" y="993"/>
                  </a:cubicBezTo>
                  <a:lnTo>
                    <a:pt x="1035" y="993"/>
                  </a:lnTo>
                  <a:cubicBezTo>
                    <a:pt x="1001" y="1027"/>
                    <a:pt x="968" y="1093"/>
                    <a:pt x="968" y="1127"/>
                  </a:cubicBezTo>
                  <a:cubicBezTo>
                    <a:pt x="935" y="1160"/>
                    <a:pt x="901" y="1227"/>
                    <a:pt x="868" y="1260"/>
                  </a:cubicBezTo>
                  <a:cubicBezTo>
                    <a:pt x="801" y="1360"/>
                    <a:pt x="701" y="1394"/>
                    <a:pt x="634" y="1460"/>
                  </a:cubicBezTo>
                  <a:cubicBezTo>
                    <a:pt x="537" y="1509"/>
                    <a:pt x="439" y="1540"/>
                    <a:pt x="381" y="1540"/>
                  </a:cubicBezTo>
                  <a:cubicBezTo>
                    <a:pt x="359" y="1540"/>
                    <a:pt x="343" y="1536"/>
                    <a:pt x="334" y="1527"/>
                  </a:cubicBezTo>
                  <a:cubicBezTo>
                    <a:pt x="268" y="1460"/>
                    <a:pt x="234" y="1394"/>
                    <a:pt x="234" y="1260"/>
                  </a:cubicBezTo>
                  <a:cubicBezTo>
                    <a:pt x="234" y="1093"/>
                    <a:pt x="268" y="960"/>
                    <a:pt x="334" y="827"/>
                  </a:cubicBezTo>
                  <a:cubicBezTo>
                    <a:pt x="368" y="693"/>
                    <a:pt x="468" y="593"/>
                    <a:pt x="568" y="526"/>
                  </a:cubicBezTo>
                  <a:cubicBezTo>
                    <a:pt x="615" y="503"/>
                    <a:pt x="679" y="479"/>
                    <a:pt x="736" y="479"/>
                  </a:cubicBezTo>
                  <a:cubicBezTo>
                    <a:pt x="759" y="479"/>
                    <a:pt x="782" y="483"/>
                    <a:pt x="801" y="493"/>
                  </a:cubicBezTo>
                  <a:cubicBezTo>
                    <a:pt x="835" y="493"/>
                    <a:pt x="868" y="526"/>
                    <a:pt x="868" y="593"/>
                  </a:cubicBezTo>
                  <a:cubicBezTo>
                    <a:pt x="868" y="660"/>
                    <a:pt x="901" y="693"/>
                    <a:pt x="901" y="693"/>
                  </a:cubicBezTo>
                  <a:lnTo>
                    <a:pt x="1001" y="693"/>
                  </a:lnTo>
                  <a:cubicBezTo>
                    <a:pt x="1035" y="660"/>
                    <a:pt x="1068" y="626"/>
                    <a:pt x="1068" y="593"/>
                  </a:cubicBezTo>
                  <a:cubicBezTo>
                    <a:pt x="1101" y="526"/>
                    <a:pt x="1101" y="460"/>
                    <a:pt x="1101" y="393"/>
                  </a:cubicBezTo>
                  <a:lnTo>
                    <a:pt x="1101" y="159"/>
                  </a:lnTo>
                  <a:cubicBezTo>
                    <a:pt x="1101" y="126"/>
                    <a:pt x="1101" y="59"/>
                    <a:pt x="1068" y="26"/>
                  </a:cubicBezTo>
                  <a:cubicBezTo>
                    <a:pt x="1051" y="9"/>
                    <a:pt x="1035" y="1"/>
                    <a:pt x="1022"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55" name="Google Shape;955;p34"/>
            <p:cNvSpPr/>
            <p:nvPr/>
          </p:nvSpPr>
          <p:spPr>
            <a:xfrm>
              <a:off x="2169225" y="2383825"/>
              <a:ext cx="32550" cy="49850"/>
            </a:xfrm>
            <a:custGeom>
              <a:avLst/>
              <a:gdLst/>
              <a:ahLst/>
              <a:cxnLst/>
              <a:rect l="l" t="t" r="r" b="b"/>
              <a:pathLst>
                <a:path w="1302" h="1994" extrusionOk="0">
                  <a:moveTo>
                    <a:pt x="100" y="0"/>
                  </a:moveTo>
                  <a:cubicBezTo>
                    <a:pt x="67" y="33"/>
                    <a:pt x="34" y="67"/>
                    <a:pt x="34" y="100"/>
                  </a:cubicBezTo>
                  <a:cubicBezTo>
                    <a:pt x="0" y="167"/>
                    <a:pt x="0" y="200"/>
                    <a:pt x="0" y="267"/>
                  </a:cubicBezTo>
                  <a:cubicBezTo>
                    <a:pt x="0" y="267"/>
                    <a:pt x="0" y="300"/>
                    <a:pt x="0" y="334"/>
                  </a:cubicBezTo>
                  <a:cubicBezTo>
                    <a:pt x="0" y="367"/>
                    <a:pt x="34" y="367"/>
                    <a:pt x="67" y="367"/>
                  </a:cubicBezTo>
                  <a:lnTo>
                    <a:pt x="801" y="567"/>
                  </a:lnTo>
                  <a:lnTo>
                    <a:pt x="67" y="1635"/>
                  </a:lnTo>
                  <a:cubicBezTo>
                    <a:pt x="34" y="1668"/>
                    <a:pt x="0" y="1735"/>
                    <a:pt x="0" y="1768"/>
                  </a:cubicBezTo>
                  <a:cubicBezTo>
                    <a:pt x="0" y="1801"/>
                    <a:pt x="0" y="1835"/>
                    <a:pt x="0" y="1868"/>
                  </a:cubicBezTo>
                  <a:cubicBezTo>
                    <a:pt x="0" y="1901"/>
                    <a:pt x="0" y="1935"/>
                    <a:pt x="34" y="1968"/>
                  </a:cubicBezTo>
                  <a:cubicBezTo>
                    <a:pt x="50" y="1985"/>
                    <a:pt x="67" y="1993"/>
                    <a:pt x="80" y="1993"/>
                  </a:cubicBezTo>
                  <a:cubicBezTo>
                    <a:pt x="92" y="1993"/>
                    <a:pt x="100" y="1985"/>
                    <a:pt x="100" y="1968"/>
                  </a:cubicBezTo>
                  <a:cubicBezTo>
                    <a:pt x="134" y="1935"/>
                    <a:pt x="167" y="1901"/>
                    <a:pt x="200" y="1868"/>
                  </a:cubicBezTo>
                  <a:lnTo>
                    <a:pt x="1301" y="300"/>
                  </a:lnTo>
                  <a:lnTo>
                    <a:pt x="200"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56" name="Google Shape;956;p34"/>
            <p:cNvSpPr/>
            <p:nvPr/>
          </p:nvSpPr>
          <p:spPr>
            <a:xfrm>
              <a:off x="2200900" y="2354625"/>
              <a:ext cx="32550" cy="59850"/>
            </a:xfrm>
            <a:custGeom>
              <a:avLst/>
              <a:gdLst/>
              <a:ahLst/>
              <a:cxnLst/>
              <a:rect l="l" t="t" r="r" b="b"/>
              <a:pathLst>
                <a:path w="1302" h="2394" extrusionOk="0">
                  <a:moveTo>
                    <a:pt x="435" y="1"/>
                  </a:moveTo>
                  <a:lnTo>
                    <a:pt x="168" y="134"/>
                  </a:lnTo>
                  <a:cubicBezTo>
                    <a:pt x="134" y="167"/>
                    <a:pt x="68" y="201"/>
                    <a:pt x="34" y="267"/>
                  </a:cubicBezTo>
                  <a:cubicBezTo>
                    <a:pt x="34" y="301"/>
                    <a:pt x="34" y="368"/>
                    <a:pt x="1" y="401"/>
                  </a:cubicBezTo>
                  <a:cubicBezTo>
                    <a:pt x="1" y="434"/>
                    <a:pt x="34" y="468"/>
                    <a:pt x="34" y="501"/>
                  </a:cubicBezTo>
                  <a:cubicBezTo>
                    <a:pt x="48" y="529"/>
                    <a:pt x="62" y="539"/>
                    <a:pt x="79" y="539"/>
                  </a:cubicBezTo>
                  <a:cubicBezTo>
                    <a:pt x="102" y="539"/>
                    <a:pt x="129" y="520"/>
                    <a:pt x="168" y="501"/>
                  </a:cubicBezTo>
                  <a:lnTo>
                    <a:pt x="201" y="501"/>
                  </a:lnTo>
                  <a:lnTo>
                    <a:pt x="201" y="2002"/>
                  </a:lnTo>
                  <a:cubicBezTo>
                    <a:pt x="168" y="2035"/>
                    <a:pt x="134" y="2069"/>
                    <a:pt x="101" y="2102"/>
                  </a:cubicBezTo>
                  <a:cubicBezTo>
                    <a:pt x="68" y="2135"/>
                    <a:pt x="34" y="2202"/>
                    <a:pt x="34" y="2269"/>
                  </a:cubicBezTo>
                  <a:cubicBezTo>
                    <a:pt x="34" y="2302"/>
                    <a:pt x="34" y="2336"/>
                    <a:pt x="68" y="2369"/>
                  </a:cubicBezTo>
                  <a:cubicBezTo>
                    <a:pt x="84" y="2386"/>
                    <a:pt x="101" y="2394"/>
                    <a:pt x="122" y="2394"/>
                  </a:cubicBezTo>
                  <a:cubicBezTo>
                    <a:pt x="143" y="2394"/>
                    <a:pt x="168" y="2386"/>
                    <a:pt x="201" y="2369"/>
                  </a:cubicBezTo>
                  <a:lnTo>
                    <a:pt x="468" y="2236"/>
                  </a:lnTo>
                  <a:cubicBezTo>
                    <a:pt x="501" y="2202"/>
                    <a:pt x="535" y="2169"/>
                    <a:pt x="568" y="2102"/>
                  </a:cubicBezTo>
                  <a:cubicBezTo>
                    <a:pt x="601" y="2069"/>
                    <a:pt x="601" y="2002"/>
                    <a:pt x="601" y="1969"/>
                  </a:cubicBezTo>
                  <a:cubicBezTo>
                    <a:pt x="601" y="1902"/>
                    <a:pt x="601" y="1835"/>
                    <a:pt x="535" y="1835"/>
                  </a:cubicBezTo>
                  <a:cubicBezTo>
                    <a:pt x="535" y="1835"/>
                    <a:pt x="501" y="1869"/>
                    <a:pt x="435" y="1902"/>
                  </a:cubicBezTo>
                  <a:lnTo>
                    <a:pt x="435" y="1235"/>
                  </a:lnTo>
                  <a:cubicBezTo>
                    <a:pt x="468" y="1101"/>
                    <a:pt x="535" y="1001"/>
                    <a:pt x="601" y="901"/>
                  </a:cubicBezTo>
                  <a:cubicBezTo>
                    <a:pt x="635" y="835"/>
                    <a:pt x="668" y="801"/>
                    <a:pt x="735" y="768"/>
                  </a:cubicBezTo>
                  <a:lnTo>
                    <a:pt x="868" y="768"/>
                  </a:lnTo>
                  <a:cubicBezTo>
                    <a:pt x="902" y="801"/>
                    <a:pt x="902" y="835"/>
                    <a:pt x="902" y="935"/>
                  </a:cubicBezTo>
                  <a:lnTo>
                    <a:pt x="902" y="1568"/>
                  </a:lnTo>
                  <a:cubicBezTo>
                    <a:pt x="868" y="1602"/>
                    <a:pt x="835" y="1635"/>
                    <a:pt x="801" y="1668"/>
                  </a:cubicBezTo>
                  <a:cubicBezTo>
                    <a:pt x="768" y="1702"/>
                    <a:pt x="735" y="1769"/>
                    <a:pt x="768" y="1835"/>
                  </a:cubicBezTo>
                  <a:cubicBezTo>
                    <a:pt x="735" y="1869"/>
                    <a:pt x="768" y="1902"/>
                    <a:pt x="768" y="1935"/>
                  </a:cubicBezTo>
                  <a:cubicBezTo>
                    <a:pt x="782" y="1964"/>
                    <a:pt x="796" y="1974"/>
                    <a:pt x="813" y="1974"/>
                  </a:cubicBezTo>
                  <a:cubicBezTo>
                    <a:pt x="836" y="1974"/>
                    <a:pt x="863" y="1955"/>
                    <a:pt x="902" y="1935"/>
                  </a:cubicBezTo>
                  <a:lnTo>
                    <a:pt x="1168" y="1802"/>
                  </a:lnTo>
                  <a:cubicBezTo>
                    <a:pt x="1202" y="1769"/>
                    <a:pt x="1235" y="1735"/>
                    <a:pt x="1268" y="1702"/>
                  </a:cubicBezTo>
                  <a:cubicBezTo>
                    <a:pt x="1302" y="1635"/>
                    <a:pt x="1302" y="1602"/>
                    <a:pt x="1302" y="1535"/>
                  </a:cubicBezTo>
                  <a:cubicBezTo>
                    <a:pt x="1302" y="1468"/>
                    <a:pt x="1302" y="1435"/>
                    <a:pt x="1268" y="1435"/>
                  </a:cubicBezTo>
                  <a:cubicBezTo>
                    <a:pt x="1202" y="1435"/>
                    <a:pt x="1168" y="1435"/>
                    <a:pt x="1135" y="1468"/>
                  </a:cubicBezTo>
                  <a:lnTo>
                    <a:pt x="1135" y="801"/>
                  </a:lnTo>
                  <a:cubicBezTo>
                    <a:pt x="1135" y="701"/>
                    <a:pt x="1135" y="601"/>
                    <a:pt x="1102" y="501"/>
                  </a:cubicBezTo>
                  <a:cubicBezTo>
                    <a:pt x="1068" y="434"/>
                    <a:pt x="1002" y="401"/>
                    <a:pt x="935" y="401"/>
                  </a:cubicBezTo>
                  <a:cubicBezTo>
                    <a:pt x="868" y="401"/>
                    <a:pt x="768" y="434"/>
                    <a:pt x="735" y="468"/>
                  </a:cubicBezTo>
                  <a:cubicBezTo>
                    <a:pt x="668" y="501"/>
                    <a:pt x="635" y="534"/>
                    <a:pt x="568" y="568"/>
                  </a:cubicBezTo>
                  <a:cubicBezTo>
                    <a:pt x="535" y="634"/>
                    <a:pt x="468" y="701"/>
                    <a:pt x="435" y="768"/>
                  </a:cubicBezTo>
                  <a:lnTo>
                    <a:pt x="435"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57" name="Google Shape;957;p34"/>
            <p:cNvSpPr/>
            <p:nvPr/>
          </p:nvSpPr>
          <p:spPr>
            <a:xfrm>
              <a:off x="2239275" y="2335650"/>
              <a:ext cx="30050" cy="52075"/>
            </a:xfrm>
            <a:custGeom>
              <a:avLst/>
              <a:gdLst/>
              <a:ahLst/>
              <a:cxnLst/>
              <a:rect l="l" t="t" r="r" b="b"/>
              <a:pathLst>
                <a:path w="1202" h="2083" extrusionOk="0">
                  <a:moveTo>
                    <a:pt x="388" y="1"/>
                  </a:moveTo>
                  <a:cubicBezTo>
                    <a:pt x="376" y="1"/>
                    <a:pt x="367" y="9"/>
                    <a:pt x="367" y="26"/>
                  </a:cubicBezTo>
                  <a:cubicBezTo>
                    <a:pt x="334" y="59"/>
                    <a:pt x="301" y="92"/>
                    <a:pt x="267" y="126"/>
                  </a:cubicBezTo>
                  <a:cubicBezTo>
                    <a:pt x="267" y="193"/>
                    <a:pt x="234" y="259"/>
                    <a:pt x="234" y="326"/>
                  </a:cubicBezTo>
                  <a:lnTo>
                    <a:pt x="234" y="626"/>
                  </a:lnTo>
                  <a:lnTo>
                    <a:pt x="167" y="693"/>
                  </a:lnTo>
                  <a:cubicBezTo>
                    <a:pt x="100" y="693"/>
                    <a:pt x="67" y="760"/>
                    <a:pt x="34" y="793"/>
                  </a:cubicBezTo>
                  <a:cubicBezTo>
                    <a:pt x="34" y="826"/>
                    <a:pt x="0" y="893"/>
                    <a:pt x="0" y="960"/>
                  </a:cubicBezTo>
                  <a:cubicBezTo>
                    <a:pt x="0" y="993"/>
                    <a:pt x="34" y="1026"/>
                    <a:pt x="34" y="1060"/>
                  </a:cubicBezTo>
                  <a:cubicBezTo>
                    <a:pt x="50" y="1076"/>
                    <a:pt x="67" y="1085"/>
                    <a:pt x="88" y="1085"/>
                  </a:cubicBezTo>
                  <a:cubicBezTo>
                    <a:pt x="109" y="1085"/>
                    <a:pt x="134" y="1076"/>
                    <a:pt x="167" y="1060"/>
                  </a:cubicBezTo>
                  <a:lnTo>
                    <a:pt x="234" y="993"/>
                  </a:lnTo>
                  <a:lnTo>
                    <a:pt x="234" y="1760"/>
                  </a:lnTo>
                  <a:cubicBezTo>
                    <a:pt x="234" y="1860"/>
                    <a:pt x="267" y="1994"/>
                    <a:pt x="334" y="2061"/>
                  </a:cubicBezTo>
                  <a:cubicBezTo>
                    <a:pt x="375" y="2074"/>
                    <a:pt x="417" y="2082"/>
                    <a:pt x="461" y="2082"/>
                  </a:cubicBezTo>
                  <a:cubicBezTo>
                    <a:pt x="523" y="2082"/>
                    <a:pt x="589" y="2066"/>
                    <a:pt x="667" y="2027"/>
                  </a:cubicBezTo>
                  <a:cubicBezTo>
                    <a:pt x="768" y="1960"/>
                    <a:pt x="868" y="1860"/>
                    <a:pt x="934" y="1794"/>
                  </a:cubicBezTo>
                  <a:cubicBezTo>
                    <a:pt x="1034" y="1694"/>
                    <a:pt x="1101" y="1627"/>
                    <a:pt x="1168" y="1527"/>
                  </a:cubicBezTo>
                  <a:cubicBezTo>
                    <a:pt x="1168" y="1460"/>
                    <a:pt x="1168" y="1427"/>
                    <a:pt x="1168" y="1393"/>
                  </a:cubicBezTo>
                  <a:cubicBezTo>
                    <a:pt x="1201" y="1327"/>
                    <a:pt x="1168" y="1293"/>
                    <a:pt x="1168" y="1260"/>
                  </a:cubicBezTo>
                  <a:lnTo>
                    <a:pt x="1068" y="1260"/>
                  </a:lnTo>
                  <a:cubicBezTo>
                    <a:pt x="1034" y="1293"/>
                    <a:pt x="1001" y="1327"/>
                    <a:pt x="1001" y="1360"/>
                  </a:cubicBezTo>
                  <a:cubicBezTo>
                    <a:pt x="901" y="1493"/>
                    <a:pt x="801" y="1594"/>
                    <a:pt x="667" y="1660"/>
                  </a:cubicBezTo>
                  <a:cubicBezTo>
                    <a:pt x="620" y="1684"/>
                    <a:pt x="573" y="1707"/>
                    <a:pt x="538" y="1707"/>
                  </a:cubicBezTo>
                  <a:cubicBezTo>
                    <a:pt x="523" y="1707"/>
                    <a:pt x="510" y="1703"/>
                    <a:pt x="501" y="1694"/>
                  </a:cubicBezTo>
                  <a:cubicBezTo>
                    <a:pt x="467" y="1694"/>
                    <a:pt x="467" y="1660"/>
                    <a:pt x="467" y="1594"/>
                  </a:cubicBezTo>
                  <a:lnTo>
                    <a:pt x="467" y="893"/>
                  </a:lnTo>
                  <a:lnTo>
                    <a:pt x="901" y="626"/>
                  </a:lnTo>
                  <a:cubicBezTo>
                    <a:pt x="934" y="593"/>
                    <a:pt x="968" y="559"/>
                    <a:pt x="1001" y="493"/>
                  </a:cubicBezTo>
                  <a:cubicBezTo>
                    <a:pt x="1034" y="459"/>
                    <a:pt x="1034" y="426"/>
                    <a:pt x="1034" y="359"/>
                  </a:cubicBezTo>
                  <a:cubicBezTo>
                    <a:pt x="1034" y="326"/>
                    <a:pt x="1034" y="293"/>
                    <a:pt x="1001" y="259"/>
                  </a:cubicBezTo>
                  <a:cubicBezTo>
                    <a:pt x="984" y="243"/>
                    <a:pt x="968" y="234"/>
                    <a:pt x="951" y="234"/>
                  </a:cubicBezTo>
                  <a:cubicBezTo>
                    <a:pt x="934" y="234"/>
                    <a:pt x="918" y="243"/>
                    <a:pt x="901" y="259"/>
                  </a:cubicBezTo>
                  <a:lnTo>
                    <a:pt x="467" y="493"/>
                  </a:lnTo>
                  <a:lnTo>
                    <a:pt x="467" y="193"/>
                  </a:lnTo>
                  <a:cubicBezTo>
                    <a:pt x="467" y="126"/>
                    <a:pt x="467" y="59"/>
                    <a:pt x="434" y="26"/>
                  </a:cubicBezTo>
                  <a:cubicBezTo>
                    <a:pt x="417" y="9"/>
                    <a:pt x="401" y="1"/>
                    <a:pt x="38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58" name="Google Shape;958;p34"/>
            <p:cNvSpPr/>
            <p:nvPr/>
          </p:nvSpPr>
          <p:spPr>
            <a:xfrm>
              <a:off x="2274300" y="2315650"/>
              <a:ext cx="29200" cy="52425"/>
            </a:xfrm>
            <a:custGeom>
              <a:avLst/>
              <a:gdLst/>
              <a:ahLst/>
              <a:cxnLst/>
              <a:rect l="l" t="t" r="r" b="b"/>
              <a:pathLst>
                <a:path w="1168" h="2097" extrusionOk="0">
                  <a:moveTo>
                    <a:pt x="384" y="0"/>
                  </a:moveTo>
                  <a:cubicBezTo>
                    <a:pt x="367" y="0"/>
                    <a:pt x="351" y="8"/>
                    <a:pt x="334" y="25"/>
                  </a:cubicBezTo>
                  <a:cubicBezTo>
                    <a:pt x="301" y="59"/>
                    <a:pt x="267" y="92"/>
                    <a:pt x="267" y="125"/>
                  </a:cubicBezTo>
                  <a:cubicBezTo>
                    <a:pt x="234" y="192"/>
                    <a:pt x="234" y="259"/>
                    <a:pt x="234" y="325"/>
                  </a:cubicBezTo>
                  <a:lnTo>
                    <a:pt x="234" y="659"/>
                  </a:lnTo>
                  <a:lnTo>
                    <a:pt x="134" y="692"/>
                  </a:lnTo>
                  <a:cubicBezTo>
                    <a:pt x="100" y="726"/>
                    <a:pt x="67" y="759"/>
                    <a:pt x="34" y="792"/>
                  </a:cubicBezTo>
                  <a:cubicBezTo>
                    <a:pt x="0" y="859"/>
                    <a:pt x="0" y="892"/>
                    <a:pt x="0" y="959"/>
                  </a:cubicBezTo>
                  <a:cubicBezTo>
                    <a:pt x="0" y="993"/>
                    <a:pt x="0" y="1026"/>
                    <a:pt x="34" y="1059"/>
                  </a:cubicBezTo>
                  <a:cubicBezTo>
                    <a:pt x="34" y="1076"/>
                    <a:pt x="50" y="1084"/>
                    <a:pt x="71" y="1084"/>
                  </a:cubicBezTo>
                  <a:cubicBezTo>
                    <a:pt x="92" y="1084"/>
                    <a:pt x="117" y="1076"/>
                    <a:pt x="134" y="1059"/>
                  </a:cubicBezTo>
                  <a:lnTo>
                    <a:pt x="234" y="993"/>
                  </a:lnTo>
                  <a:lnTo>
                    <a:pt x="234" y="1760"/>
                  </a:lnTo>
                  <a:cubicBezTo>
                    <a:pt x="200" y="1893"/>
                    <a:pt x="267" y="1993"/>
                    <a:pt x="334" y="2060"/>
                  </a:cubicBezTo>
                  <a:cubicBezTo>
                    <a:pt x="359" y="2085"/>
                    <a:pt x="390" y="2096"/>
                    <a:pt x="425" y="2096"/>
                  </a:cubicBezTo>
                  <a:cubicBezTo>
                    <a:pt x="482" y="2096"/>
                    <a:pt x="552" y="2068"/>
                    <a:pt x="634" y="2027"/>
                  </a:cubicBezTo>
                  <a:cubicBezTo>
                    <a:pt x="734" y="1960"/>
                    <a:pt x="834" y="1893"/>
                    <a:pt x="901" y="1793"/>
                  </a:cubicBezTo>
                  <a:cubicBezTo>
                    <a:pt x="1001" y="1726"/>
                    <a:pt x="1068" y="1626"/>
                    <a:pt x="1134" y="1526"/>
                  </a:cubicBezTo>
                  <a:cubicBezTo>
                    <a:pt x="1168" y="1493"/>
                    <a:pt x="1168" y="1426"/>
                    <a:pt x="1168" y="1393"/>
                  </a:cubicBezTo>
                  <a:cubicBezTo>
                    <a:pt x="1168" y="1359"/>
                    <a:pt x="1168" y="1326"/>
                    <a:pt x="1134" y="1293"/>
                  </a:cubicBezTo>
                  <a:cubicBezTo>
                    <a:pt x="1118" y="1276"/>
                    <a:pt x="1101" y="1268"/>
                    <a:pt x="1089" y="1268"/>
                  </a:cubicBezTo>
                  <a:cubicBezTo>
                    <a:pt x="1076" y="1268"/>
                    <a:pt x="1068" y="1276"/>
                    <a:pt x="1068" y="1293"/>
                  </a:cubicBezTo>
                  <a:cubicBezTo>
                    <a:pt x="1034" y="1293"/>
                    <a:pt x="1001" y="1326"/>
                    <a:pt x="968" y="1393"/>
                  </a:cubicBezTo>
                  <a:cubicBezTo>
                    <a:pt x="868" y="1493"/>
                    <a:pt x="768" y="1593"/>
                    <a:pt x="634" y="1693"/>
                  </a:cubicBezTo>
                  <a:cubicBezTo>
                    <a:pt x="567" y="1726"/>
                    <a:pt x="501" y="1726"/>
                    <a:pt x="467" y="1726"/>
                  </a:cubicBezTo>
                  <a:cubicBezTo>
                    <a:pt x="467" y="1693"/>
                    <a:pt x="467" y="1660"/>
                    <a:pt x="467" y="1593"/>
                  </a:cubicBezTo>
                  <a:lnTo>
                    <a:pt x="467" y="892"/>
                  </a:lnTo>
                  <a:lnTo>
                    <a:pt x="868" y="626"/>
                  </a:lnTo>
                  <a:cubicBezTo>
                    <a:pt x="901" y="592"/>
                    <a:pt x="968" y="559"/>
                    <a:pt x="968" y="526"/>
                  </a:cubicBezTo>
                  <a:cubicBezTo>
                    <a:pt x="1001" y="459"/>
                    <a:pt x="1001" y="425"/>
                    <a:pt x="1001" y="359"/>
                  </a:cubicBezTo>
                  <a:cubicBezTo>
                    <a:pt x="1034" y="325"/>
                    <a:pt x="1001" y="292"/>
                    <a:pt x="968" y="259"/>
                  </a:cubicBezTo>
                  <a:cubicBezTo>
                    <a:pt x="968" y="242"/>
                    <a:pt x="959" y="234"/>
                    <a:pt x="943" y="234"/>
                  </a:cubicBezTo>
                  <a:cubicBezTo>
                    <a:pt x="926" y="234"/>
                    <a:pt x="901" y="242"/>
                    <a:pt x="868" y="259"/>
                  </a:cubicBezTo>
                  <a:lnTo>
                    <a:pt x="434" y="492"/>
                  </a:lnTo>
                  <a:lnTo>
                    <a:pt x="434" y="192"/>
                  </a:lnTo>
                  <a:cubicBezTo>
                    <a:pt x="467" y="125"/>
                    <a:pt x="434" y="92"/>
                    <a:pt x="434" y="25"/>
                  </a:cubicBezTo>
                  <a:cubicBezTo>
                    <a:pt x="417" y="8"/>
                    <a:pt x="401" y="0"/>
                    <a:pt x="38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59" name="Google Shape;959;p34"/>
            <p:cNvSpPr/>
            <p:nvPr/>
          </p:nvSpPr>
          <p:spPr>
            <a:xfrm>
              <a:off x="2303475" y="2303550"/>
              <a:ext cx="34225" cy="70900"/>
            </a:xfrm>
            <a:custGeom>
              <a:avLst/>
              <a:gdLst/>
              <a:ahLst/>
              <a:cxnLst/>
              <a:rect l="l" t="t" r="r" b="b"/>
              <a:pathLst>
                <a:path w="1369" h="2836" extrusionOk="0">
                  <a:moveTo>
                    <a:pt x="868" y="417"/>
                  </a:moveTo>
                  <a:cubicBezTo>
                    <a:pt x="901" y="417"/>
                    <a:pt x="935" y="426"/>
                    <a:pt x="968" y="442"/>
                  </a:cubicBezTo>
                  <a:cubicBezTo>
                    <a:pt x="1002" y="442"/>
                    <a:pt x="1068" y="509"/>
                    <a:pt x="1068" y="543"/>
                  </a:cubicBezTo>
                  <a:cubicBezTo>
                    <a:pt x="1102" y="609"/>
                    <a:pt x="1102" y="676"/>
                    <a:pt x="1102" y="709"/>
                  </a:cubicBezTo>
                  <a:cubicBezTo>
                    <a:pt x="1102" y="843"/>
                    <a:pt x="1068" y="943"/>
                    <a:pt x="1002" y="1043"/>
                  </a:cubicBezTo>
                  <a:cubicBezTo>
                    <a:pt x="968" y="1176"/>
                    <a:pt x="868" y="1243"/>
                    <a:pt x="768" y="1310"/>
                  </a:cubicBezTo>
                  <a:cubicBezTo>
                    <a:pt x="735" y="1343"/>
                    <a:pt x="693" y="1360"/>
                    <a:pt x="651" y="1360"/>
                  </a:cubicBezTo>
                  <a:cubicBezTo>
                    <a:pt x="610" y="1360"/>
                    <a:pt x="568" y="1343"/>
                    <a:pt x="535" y="1310"/>
                  </a:cubicBezTo>
                  <a:cubicBezTo>
                    <a:pt x="468" y="1276"/>
                    <a:pt x="434" y="1176"/>
                    <a:pt x="434" y="1110"/>
                  </a:cubicBezTo>
                  <a:cubicBezTo>
                    <a:pt x="434" y="1010"/>
                    <a:pt x="468" y="909"/>
                    <a:pt x="501" y="809"/>
                  </a:cubicBezTo>
                  <a:cubicBezTo>
                    <a:pt x="568" y="676"/>
                    <a:pt x="635" y="543"/>
                    <a:pt x="768" y="442"/>
                  </a:cubicBezTo>
                  <a:cubicBezTo>
                    <a:pt x="801" y="426"/>
                    <a:pt x="835" y="417"/>
                    <a:pt x="868" y="417"/>
                  </a:cubicBezTo>
                  <a:close/>
                  <a:moveTo>
                    <a:pt x="968" y="0"/>
                  </a:moveTo>
                  <a:cubicBezTo>
                    <a:pt x="893" y="0"/>
                    <a:pt x="818" y="25"/>
                    <a:pt x="768" y="76"/>
                  </a:cubicBezTo>
                  <a:cubicBezTo>
                    <a:pt x="701" y="142"/>
                    <a:pt x="635" y="176"/>
                    <a:pt x="601" y="242"/>
                  </a:cubicBezTo>
                  <a:cubicBezTo>
                    <a:pt x="535" y="309"/>
                    <a:pt x="468" y="376"/>
                    <a:pt x="434" y="442"/>
                  </a:cubicBezTo>
                  <a:lnTo>
                    <a:pt x="434" y="342"/>
                  </a:lnTo>
                  <a:lnTo>
                    <a:pt x="168" y="476"/>
                  </a:lnTo>
                  <a:cubicBezTo>
                    <a:pt x="101" y="509"/>
                    <a:pt x="68" y="543"/>
                    <a:pt x="34" y="609"/>
                  </a:cubicBezTo>
                  <a:cubicBezTo>
                    <a:pt x="1" y="643"/>
                    <a:pt x="1" y="709"/>
                    <a:pt x="1" y="743"/>
                  </a:cubicBezTo>
                  <a:cubicBezTo>
                    <a:pt x="1" y="776"/>
                    <a:pt x="1" y="843"/>
                    <a:pt x="34" y="843"/>
                  </a:cubicBezTo>
                  <a:cubicBezTo>
                    <a:pt x="51" y="859"/>
                    <a:pt x="68" y="868"/>
                    <a:pt x="88" y="868"/>
                  </a:cubicBezTo>
                  <a:cubicBezTo>
                    <a:pt x="109" y="868"/>
                    <a:pt x="134" y="859"/>
                    <a:pt x="168" y="843"/>
                  </a:cubicBezTo>
                  <a:lnTo>
                    <a:pt x="201" y="843"/>
                  </a:lnTo>
                  <a:lnTo>
                    <a:pt x="201" y="2411"/>
                  </a:lnTo>
                  <a:lnTo>
                    <a:pt x="168" y="2444"/>
                  </a:lnTo>
                  <a:cubicBezTo>
                    <a:pt x="101" y="2444"/>
                    <a:pt x="68" y="2511"/>
                    <a:pt x="34" y="2544"/>
                  </a:cubicBezTo>
                  <a:cubicBezTo>
                    <a:pt x="1" y="2577"/>
                    <a:pt x="1" y="2644"/>
                    <a:pt x="1" y="2711"/>
                  </a:cubicBezTo>
                  <a:cubicBezTo>
                    <a:pt x="1" y="2744"/>
                    <a:pt x="1" y="2777"/>
                    <a:pt x="34" y="2811"/>
                  </a:cubicBezTo>
                  <a:cubicBezTo>
                    <a:pt x="51" y="2828"/>
                    <a:pt x="68" y="2836"/>
                    <a:pt x="88" y="2836"/>
                  </a:cubicBezTo>
                  <a:cubicBezTo>
                    <a:pt x="109" y="2836"/>
                    <a:pt x="134" y="2828"/>
                    <a:pt x="168" y="2811"/>
                  </a:cubicBezTo>
                  <a:lnTo>
                    <a:pt x="568" y="2577"/>
                  </a:lnTo>
                  <a:cubicBezTo>
                    <a:pt x="635" y="2544"/>
                    <a:pt x="668" y="2511"/>
                    <a:pt x="701" y="2444"/>
                  </a:cubicBezTo>
                  <a:cubicBezTo>
                    <a:pt x="701" y="2411"/>
                    <a:pt x="735" y="2344"/>
                    <a:pt x="735" y="2310"/>
                  </a:cubicBezTo>
                  <a:cubicBezTo>
                    <a:pt x="735" y="2277"/>
                    <a:pt x="735" y="2244"/>
                    <a:pt x="701" y="2210"/>
                  </a:cubicBezTo>
                  <a:cubicBezTo>
                    <a:pt x="685" y="2194"/>
                    <a:pt x="668" y="2185"/>
                    <a:pt x="647" y="2185"/>
                  </a:cubicBezTo>
                  <a:cubicBezTo>
                    <a:pt x="626" y="2185"/>
                    <a:pt x="601" y="2194"/>
                    <a:pt x="568" y="2210"/>
                  </a:cubicBezTo>
                  <a:lnTo>
                    <a:pt x="434" y="2277"/>
                  </a:lnTo>
                  <a:lnTo>
                    <a:pt x="434" y="1710"/>
                  </a:lnTo>
                  <a:lnTo>
                    <a:pt x="434" y="1677"/>
                  </a:lnTo>
                  <a:cubicBezTo>
                    <a:pt x="474" y="1686"/>
                    <a:pt x="510" y="1690"/>
                    <a:pt x="545" y="1690"/>
                  </a:cubicBezTo>
                  <a:cubicBezTo>
                    <a:pt x="629" y="1690"/>
                    <a:pt x="707" y="1667"/>
                    <a:pt x="801" y="1643"/>
                  </a:cubicBezTo>
                  <a:cubicBezTo>
                    <a:pt x="935" y="1543"/>
                    <a:pt x="1068" y="1410"/>
                    <a:pt x="1135" y="1243"/>
                  </a:cubicBezTo>
                  <a:cubicBezTo>
                    <a:pt x="1268" y="1043"/>
                    <a:pt x="1335" y="776"/>
                    <a:pt x="1335" y="543"/>
                  </a:cubicBezTo>
                  <a:cubicBezTo>
                    <a:pt x="1368" y="376"/>
                    <a:pt x="1302" y="209"/>
                    <a:pt x="1168" y="76"/>
                  </a:cubicBezTo>
                  <a:cubicBezTo>
                    <a:pt x="1118" y="25"/>
                    <a:pt x="1043" y="0"/>
                    <a:pt x="9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60" name="Google Shape;960;p34"/>
            <p:cNvSpPr/>
            <p:nvPr/>
          </p:nvSpPr>
          <p:spPr>
            <a:xfrm>
              <a:off x="2342675" y="2283125"/>
              <a:ext cx="26725" cy="49850"/>
            </a:xfrm>
            <a:custGeom>
              <a:avLst/>
              <a:gdLst/>
              <a:ahLst/>
              <a:cxnLst/>
              <a:rect l="l" t="t" r="r" b="b"/>
              <a:pathLst>
                <a:path w="1069" h="1994" extrusionOk="0">
                  <a:moveTo>
                    <a:pt x="918" y="0"/>
                  </a:moveTo>
                  <a:cubicBezTo>
                    <a:pt x="901" y="0"/>
                    <a:pt x="885" y="9"/>
                    <a:pt x="868" y="25"/>
                  </a:cubicBezTo>
                  <a:cubicBezTo>
                    <a:pt x="868" y="25"/>
                    <a:pt x="835" y="59"/>
                    <a:pt x="835" y="59"/>
                  </a:cubicBezTo>
                  <a:lnTo>
                    <a:pt x="801" y="125"/>
                  </a:lnTo>
                  <a:cubicBezTo>
                    <a:pt x="784" y="109"/>
                    <a:pt x="759" y="100"/>
                    <a:pt x="734" y="100"/>
                  </a:cubicBezTo>
                  <a:cubicBezTo>
                    <a:pt x="709" y="100"/>
                    <a:pt x="684" y="109"/>
                    <a:pt x="668" y="125"/>
                  </a:cubicBezTo>
                  <a:cubicBezTo>
                    <a:pt x="601" y="125"/>
                    <a:pt x="568" y="159"/>
                    <a:pt x="501" y="159"/>
                  </a:cubicBezTo>
                  <a:cubicBezTo>
                    <a:pt x="368" y="259"/>
                    <a:pt x="234" y="392"/>
                    <a:pt x="134" y="559"/>
                  </a:cubicBezTo>
                  <a:cubicBezTo>
                    <a:pt x="101" y="659"/>
                    <a:pt x="67" y="792"/>
                    <a:pt x="34" y="926"/>
                  </a:cubicBezTo>
                  <a:cubicBezTo>
                    <a:pt x="34" y="1026"/>
                    <a:pt x="67" y="1126"/>
                    <a:pt x="134" y="1193"/>
                  </a:cubicBezTo>
                  <a:cubicBezTo>
                    <a:pt x="158" y="1205"/>
                    <a:pt x="192" y="1213"/>
                    <a:pt x="232" y="1213"/>
                  </a:cubicBezTo>
                  <a:cubicBezTo>
                    <a:pt x="303" y="1213"/>
                    <a:pt x="395" y="1189"/>
                    <a:pt x="501" y="1126"/>
                  </a:cubicBezTo>
                  <a:cubicBezTo>
                    <a:pt x="568" y="1093"/>
                    <a:pt x="668" y="1093"/>
                    <a:pt x="734" y="1059"/>
                  </a:cubicBezTo>
                  <a:cubicBezTo>
                    <a:pt x="801" y="1093"/>
                    <a:pt x="801" y="1093"/>
                    <a:pt x="801" y="1159"/>
                  </a:cubicBezTo>
                  <a:cubicBezTo>
                    <a:pt x="801" y="1193"/>
                    <a:pt x="801" y="1226"/>
                    <a:pt x="768" y="1259"/>
                  </a:cubicBezTo>
                  <a:cubicBezTo>
                    <a:pt x="701" y="1360"/>
                    <a:pt x="634" y="1426"/>
                    <a:pt x="534" y="1460"/>
                  </a:cubicBezTo>
                  <a:cubicBezTo>
                    <a:pt x="468" y="1493"/>
                    <a:pt x="401" y="1526"/>
                    <a:pt x="368" y="1526"/>
                  </a:cubicBezTo>
                  <a:cubicBezTo>
                    <a:pt x="301" y="1526"/>
                    <a:pt x="267" y="1526"/>
                    <a:pt x="234" y="1493"/>
                  </a:cubicBezTo>
                  <a:cubicBezTo>
                    <a:pt x="234" y="1460"/>
                    <a:pt x="201" y="1426"/>
                    <a:pt x="201" y="1393"/>
                  </a:cubicBezTo>
                  <a:lnTo>
                    <a:pt x="101" y="1393"/>
                  </a:lnTo>
                  <a:cubicBezTo>
                    <a:pt x="67" y="1426"/>
                    <a:pt x="67" y="1460"/>
                    <a:pt x="34" y="1526"/>
                  </a:cubicBezTo>
                  <a:cubicBezTo>
                    <a:pt x="1" y="1560"/>
                    <a:pt x="1" y="1626"/>
                    <a:pt x="1" y="1693"/>
                  </a:cubicBezTo>
                  <a:lnTo>
                    <a:pt x="1" y="1827"/>
                  </a:lnTo>
                  <a:cubicBezTo>
                    <a:pt x="1" y="1893"/>
                    <a:pt x="1" y="1927"/>
                    <a:pt x="34" y="1993"/>
                  </a:cubicBezTo>
                  <a:lnTo>
                    <a:pt x="134" y="1993"/>
                  </a:lnTo>
                  <a:lnTo>
                    <a:pt x="167" y="1960"/>
                  </a:lnTo>
                  <a:lnTo>
                    <a:pt x="201" y="1893"/>
                  </a:lnTo>
                  <a:lnTo>
                    <a:pt x="368" y="1893"/>
                  </a:lnTo>
                  <a:cubicBezTo>
                    <a:pt x="401" y="1893"/>
                    <a:pt x="468" y="1860"/>
                    <a:pt x="534" y="1827"/>
                  </a:cubicBezTo>
                  <a:cubicBezTo>
                    <a:pt x="701" y="1726"/>
                    <a:pt x="835" y="1593"/>
                    <a:pt x="935" y="1393"/>
                  </a:cubicBezTo>
                  <a:cubicBezTo>
                    <a:pt x="1001" y="1293"/>
                    <a:pt x="1068" y="1159"/>
                    <a:pt x="1068" y="1026"/>
                  </a:cubicBezTo>
                  <a:cubicBezTo>
                    <a:pt x="1068" y="959"/>
                    <a:pt x="1035" y="859"/>
                    <a:pt x="1001" y="792"/>
                  </a:cubicBezTo>
                  <a:cubicBezTo>
                    <a:pt x="935" y="759"/>
                    <a:pt x="868" y="726"/>
                    <a:pt x="801" y="726"/>
                  </a:cubicBezTo>
                  <a:cubicBezTo>
                    <a:pt x="701" y="726"/>
                    <a:pt x="601" y="759"/>
                    <a:pt x="501" y="792"/>
                  </a:cubicBezTo>
                  <a:cubicBezTo>
                    <a:pt x="434" y="826"/>
                    <a:pt x="401" y="826"/>
                    <a:pt x="334" y="859"/>
                  </a:cubicBezTo>
                  <a:cubicBezTo>
                    <a:pt x="301" y="826"/>
                    <a:pt x="301" y="826"/>
                    <a:pt x="301" y="792"/>
                  </a:cubicBezTo>
                  <a:cubicBezTo>
                    <a:pt x="301" y="759"/>
                    <a:pt x="301" y="726"/>
                    <a:pt x="334" y="726"/>
                  </a:cubicBezTo>
                  <a:cubicBezTo>
                    <a:pt x="368" y="626"/>
                    <a:pt x="468" y="559"/>
                    <a:pt x="534" y="526"/>
                  </a:cubicBezTo>
                  <a:cubicBezTo>
                    <a:pt x="568" y="492"/>
                    <a:pt x="634" y="492"/>
                    <a:pt x="668" y="492"/>
                  </a:cubicBezTo>
                  <a:cubicBezTo>
                    <a:pt x="684" y="476"/>
                    <a:pt x="701" y="467"/>
                    <a:pt x="718" y="467"/>
                  </a:cubicBezTo>
                  <a:cubicBezTo>
                    <a:pt x="734" y="467"/>
                    <a:pt x="751" y="476"/>
                    <a:pt x="768" y="492"/>
                  </a:cubicBezTo>
                  <a:cubicBezTo>
                    <a:pt x="768" y="526"/>
                    <a:pt x="801" y="559"/>
                    <a:pt x="801" y="559"/>
                  </a:cubicBezTo>
                  <a:cubicBezTo>
                    <a:pt x="818" y="576"/>
                    <a:pt x="835" y="584"/>
                    <a:pt x="851" y="584"/>
                  </a:cubicBezTo>
                  <a:cubicBezTo>
                    <a:pt x="868" y="584"/>
                    <a:pt x="885" y="576"/>
                    <a:pt x="901" y="559"/>
                  </a:cubicBezTo>
                  <a:cubicBezTo>
                    <a:pt x="935" y="526"/>
                    <a:pt x="968" y="492"/>
                    <a:pt x="1001" y="426"/>
                  </a:cubicBezTo>
                  <a:cubicBezTo>
                    <a:pt x="1001" y="392"/>
                    <a:pt x="1001" y="325"/>
                    <a:pt x="1001" y="259"/>
                  </a:cubicBezTo>
                  <a:lnTo>
                    <a:pt x="1001" y="192"/>
                  </a:lnTo>
                  <a:cubicBezTo>
                    <a:pt x="1001" y="125"/>
                    <a:pt x="968" y="92"/>
                    <a:pt x="968" y="25"/>
                  </a:cubicBezTo>
                  <a:cubicBezTo>
                    <a:pt x="951" y="9"/>
                    <a:pt x="935" y="0"/>
                    <a:pt x="91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61" name="Google Shape;961;p34"/>
            <p:cNvSpPr/>
            <p:nvPr/>
          </p:nvSpPr>
          <p:spPr>
            <a:xfrm>
              <a:off x="2386050" y="2267775"/>
              <a:ext cx="9200" cy="41625"/>
            </a:xfrm>
            <a:custGeom>
              <a:avLst/>
              <a:gdLst/>
              <a:ahLst/>
              <a:cxnLst/>
              <a:rect l="l" t="t" r="r" b="b"/>
              <a:pathLst>
                <a:path w="368" h="1665" extrusionOk="0">
                  <a:moveTo>
                    <a:pt x="258" y="0"/>
                  </a:moveTo>
                  <a:cubicBezTo>
                    <a:pt x="239" y="0"/>
                    <a:pt x="220" y="20"/>
                    <a:pt x="200" y="39"/>
                  </a:cubicBezTo>
                  <a:cubicBezTo>
                    <a:pt x="134" y="39"/>
                    <a:pt x="100" y="106"/>
                    <a:pt x="67" y="172"/>
                  </a:cubicBezTo>
                  <a:cubicBezTo>
                    <a:pt x="34" y="206"/>
                    <a:pt x="0" y="272"/>
                    <a:pt x="0" y="339"/>
                  </a:cubicBezTo>
                  <a:cubicBezTo>
                    <a:pt x="0" y="406"/>
                    <a:pt x="34" y="439"/>
                    <a:pt x="67" y="506"/>
                  </a:cubicBezTo>
                  <a:cubicBezTo>
                    <a:pt x="78" y="517"/>
                    <a:pt x="89" y="521"/>
                    <a:pt x="101" y="521"/>
                  </a:cubicBezTo>
                  <a:cubicBezTo>
                    <a:pt x="126" y="521"/>
                    <a:pt x="156" y="506"/>
                    <a:pt x="200" y="506"/>
                  </a:cubicBezTo>
                  <a:cubicBezTo>
                    <a:pt x="234" y="472"/>
                    <a:pt x="267" y="406"/>
                    <a:pt x="300" y="339"/>
                  </a:cubicBezTo>
                  <a:cubicBezTo>
                    <a:pt x="334" y="306"/>
                    <a:pt x="367" y="239"/>
                    <a:pt x="367" y="172"/>
                  </a:cubicBezTo>
                  <a:cubicBezTo>
                    <a:pt x="367" y="106"/>
                    <a:pt x="334" y="72"/>
                    <a:pt x="300" y="39"/>
                  </a:cubicBezTo>
                  <a:cubicBezTo>
                    <a:pt x="286" y="11"/>
                    <a:pt x="272" y="0"/>
                    <a:pt x="258" y="0"/>
                  </a:cubicBezTo>
                  <a:close/>
                  <a:moveTo>
                    <a:pt x="246" y="1148"/>
                  </a:moveTo>
                  <a:cubicBezTo>
                    <a:pt x="225" y="1148"/>
                    <a:pt x="200" y="1156"/>
                    <a:pt x="167" y="1173"/>
                  </a:cubicBezTo>
                  <a:cubicBezTo>
                    <a:pt x="134" y="1206"/>
                    <a:pt x="67" y="1240"/>
                    <a:pt x="67" y="1306"/>
                  </a:cubicBezTo>
                  <a:cubicBezTo>
                    <a:pt x="34" y="1373"/>
                    <a:pt x="0" y="1440"/>
                    <a:pt x="0" y="1507"/>
                  </a:cubicBezTo>
                  <a:cubicBezTo>
                    <a:pt x="0" y="1540"/>
                    <a:pt x="34" y="1607"/>
                    <a:pt x="67" y="1640"/>
                  </a:cubicBezTo>
                  <a:cubicBezTo>
                    <a:pt x="84" y="1657"/>
                    <a:pt x="100" y="1665"/>
                    <a:pt x="117" y="1665"/>
                  </a:cubicBezTo>
                  <a:cubicBezTo>
                    <a:pt x="134" y="1665"/>
                    <a:pt x="150" y="1657"/>
                    <a:pt x="167" y="1640"/>
                  </a:cubicBezTo>
                  <a:cubicBezTo>
                    <a:pt x="234" y="1607"/>
                    <a:pt x="267" y="1540"/>
                    <a:pt x="300" y="1507"/>
                  </a:cubicBezTo>
                  <a:cubicBezTo>
                    <a:pt x="334" y="1440"/>
                    <a:pt x="334" y="1373"/>
                    <a:pt x="367" y="1306"/>
                  </a:cubicBezTo>
                  <a:cubicBezTo>
                    <a:pt x="367" y="1240"/>
                    <a:pt x="334" y="1206"/>
                    <a:pt x="300" y="1173"/>
                  </a:cubicBezTo>
                  <a:cubicBezTo>
                    <a:pt x="284" y="1156"/>
                    <a:pt x="267" y="1148"/>
                    <a:pt x="246" y="1148"/>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62" name="Google Shape;962;p34"/>
            <p:cNvSpPr/>
            <p:nvPr/>
          </p:nvSpPr>
          <p:spPr>
            <a:xfrm>
              <a:off x="2412725" y="2219750"/>
              <a:ext cx="25050" cy="83200"/>
            </a:xfrm>
            <a:custGeom>
              <a:avLst/>
              <a:gdLst/>
              <a:ahLst/>
              <a:cxnLst/>
              <a:rect l="l" t="t" r="r" b="b"/>
              <a:pathLst>
                <a:path w="1002" h="3328" extrusionOk="0">
                  <a:moveTo>
                    <a:pt x="918" y="0"/>
                  </a:moveTo>
                  <a:cubicBezTo>
                    <a:pt x="901" y="0"/>
                    <a:pt x="885" y="8"/>
                    <a:pt x="868" y="25"/>
                  </a:cubicBezTo>
                  <a:cubicBezTo>
                    <a:pt x="835" y="25"/>
                    <a:pt x="835" y="58"/>
                    <a:pt x="801" y="92"/>
                  </a:cubicBezTo>
                  <a:cubicBezTo>
                    <a:pt x="801" y="125"/>
                    <a:pt x="768" y="192"/>
                    <a:pt x="768" y="225"/>
                  </a:cubicBezTo>
                  <a:lnTo>
                    <a:pt x="34" y="3061"/>
                  </a:lnTo>
                  <a:cubicBezTo>
                    <a:pt x="1" y="3127"/>
                    <a:pt x="1" y="3161"/>
                    <a:pt x="1" y="3227"/>
                  </a:cubicBezTo>
                  <a:cubicBezTo>
                    <a:pt x="1" y="3261"/>
                    <a:pt x="1" y="3294"/>
                    <a:pt x="34" y="3327"/>
                  </a:cubicBezTo>
                  <a:lnTo>
                    <a:pt x="134" y="3327"/>
                  </a:lnTo>
                  <a:cubicBezTo>
                    <a:pt x="134" y="3294"/>
                    <a:pt x="167" y="3261"/>
                    <a:pt x="201" y="3227"/>
                  </a:cubicBezTo>
                  <a:cubicBezTo>
                    <a:pt x="201" y="3194"/>
                    <a:pt x="234" y="3127"/>
                    <a:pt x="234" y="3094"/>
                  </a:cubicBezTo>
                  <a:lnTo>
                    <a:pt x="968" y="259"/>
                  </a:lnTo>
                  <a:cubicBezTo>
                    <a:pt x="968" y="225"/>
                    <a:pt x="1001" y="159"/>
                    <a:pt x="1001" y="125"/>
                  </a:cubicBezTo>
                  <a:cubicBezTo>
                    <a:pt x="1001" y="92"/>
                    <a:pt x="968" y="58"/>
                    <a:pt x="968" y="25"/>
                  </a:cubicBezTo>
                  <a:cubicBezTo>
                    <a:pt x="951" y="8"/>
                    <a:pt x="935" y="0"/>
                    <a:pt x="91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63" name="Google Shape;963;p34"/>
            <p:cNvSpPr/>
            <p:nvPr/>
          </p:nvSpPr>
          <p:spPr>
            <a:xfrm>
              <a:off x="2446925" y="2200350"/>
              <a:ext cx="25025" cy="82575"/>
            </a:xfrm>
            <a:custGeom>
              <a:avLst/>
              <a:gdLst/>
              <a:ahLst/>
              <a:cxnLst/>
              <a:rect l="l" t="t" r="r" b="b"/>
              <a:pathLst>
                <a:path w="1001" h="3303" extrusionOk="0">
                  <a:moveTo>
                    <a:pt x="901" y="1"/>
                  </a:moveTo>
                  <a:cubicBezTo>
                    <a:pt x="868" y="1"/>
                    <a:pt x="834" y="34"/>
                    <a:pt x="834" y="67"/>
                  </a:cubicBezTo>
                  <a:cubicBezTo>
                    <a:pt x="801" y="134"/>
                    <a:pt x="767" y="167"/>
                    <a:pt x="767" y="234"/>
                  </a:cubicBezTo>
                  <a:lnTo>
                    <a:pt x="34" y="3036"/>
                  </a:lnTo>
                  <a:cubicBezTo>
                    <a:pt x="34" y="3103"/>
                    <a:pt x="34" y="3136"/>
                    <a:pt x="34" y="3203"/>
                  </a:cubicBezTo>
                  <a:cubicBezTo>
                    <a:pt x="0" y="3236"/>
                    <a:pt x="34" y="3270"/>
                    <a:pt x="67" y="3303"/>
                  </a:cubicBezTo>
                  <a:lnTo>
                    <a:pt x="134" y="3303"/>
                  </a:lnTo>
                  <a:cubicBezTo>
                    <a:pt x="167" y="3270"/>
                    <a:pt x="200" y="3236"/>
                    <a:pt x="200" y="3203"/>
                  </a:cubicBezTo>
                  <a:cubicBezTo>
                    <a:pt x="234" y="3169"/>
                    <a:pt x="234" y="3103"/>
                    <a:pt x="267" y="3069"/>
                  </a:cubicBezTo>
                  <a:lnTo>
                    <a:pt x="968" y="234"/>
                  </a:lnTo>
                  <a:cubicBezTo>
                    <a:pt x="1001" y="201"/>
                    <a:pt x="1001" y="134"/>
                    <a:pt x="1001" y="101"/>
                  </a:cubicBezTo>
                  <a:cubicBezTo>
                    <a:pt x="1001" y="67"/>
                    <a:pt x="1001" y="34"/>
                    <a:pt x="96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64" name="Google Shape;964;p34"/>
            <p:cNvSpPr/>
            <p:nvPr/>
          </p:nvSpPr>
          <p:spPr>
            <a:xfrm>
              <a:off x="2476950" y="2202425"/>
              <a:ext cx="35875" cy="54775"/>
            </a:xfrm>
            <a:custGeom>
              <a:avLst/>
              <a:gdLst/>
              <a:ahLst/>
              <a:cxnLst/>
              <a:rect l="l" t="t" r="r" b="b"/>
              <a:pathLst>
                <a:path w="1435" h="2191" extrusionOk="0">
                  <a:moveTo>
                    <a:pt x="1080" y="1"/>
                  </a:moveTo>
                  <a:cubicBezTo>
                    <a:pt x="1043" y="1"/>
                    <a:pt x="1001" y="18"/>
                    <a:pt x="967" y="51"/>
                  </a:cubicBezTo>
                  <a:cubicBezTo>
                    <a:pt x="934" y="51"/>
                    <a:pt x="901" y="84"/>
                    <a:pt x="867" y="151"/>
                  </a:cubicBezTo>
                  <a:cubicBezTo>
                    <a:pt x="801" y="184"/>
                    <a:pt x="767" y="251"/>
                    <a:pt x="734" y="318"/>
                  </a:cubicBezTo>
                  <a:cubicBezTo>
                    <a:pt x="701" y="284"/>
                    <a:pt x="667" y="284"/>
                    <a:pt x="634" y="251"/>
                  </a:cubicBezTo>
                  <a:cubicBezTo>
                    <a:pt x="601" y="251"/>
                    <a:pt x="567" y="251"/>
                    <a:pt x="534" y="284"/>
                  </a:cubicBezTo>
                  <a:cubicBezTo>
                    <a:pt x="500" y="318"/>
                    <a:pt x="467" y="351"/>
                    <a:pt x="434" y="385"/>
                  </a:cubicBezTo>
                  <a:cubicBezTo>
                    <a:pt x="400" y="418"/>
                    <a:pt x="367" y="485"/>
                    <a:pt x="334" y="551"/>
                  </a:cubicBezTo>
                  <a:lnTo>
                    <a:pt x="334" y="451"/>
                  </a:lnTo>
                  <a:lnTo>
                    <a:pt x="167" y="618"/>
                  </a:lnTo>
                  <a:cubicBezTo>
                    <a:pt x="100" y="618"/>
                    <a:pt x="67" y="685"/>
                    <a:pt x="33" y="718"/>
                  </a:cubicBezTo>
                  <a:cubicBezTo>
                    <a:pt x="33" y="751"/>
                    <a:pt x="0" y="818"/>
                    <a:pt x="0" y="885"/>
                  </a:cubicBezTo>
                  <a:cubicBezTo>
                    <a:pt x="0" y="918"/>
                    <a:pt x="33" y="952"/>
                    <a:pt x="33" y="985"/>
                  </a:cubicBezTo>
                  <a:cubicBezTo>
                    <a:pt x="50" y="1002"/>
                    <a:pt x="67" y="1010"/>
                    <a:pt x="88" y="1010"/>
                  </a:cubicBezTo>
                  <a:cubicBezTo>
                    <a:pt x="109" y="1010"/>
                    <a:pt x="134" y="1002"/>
                    <a:pt x="167" y="985"/>
                  </a:cubicBezTo>
                  <a:lnTo>
                    <a:pt x="167" y="1819"/>
                  </a:lnTo>
                  <a:cubicBezTo>
                    <a:pt x="100" y="1819"/>
                    <a:pt x="67" y="1852"/>
                    <a:pt x="33" y="1919"/>
                  </a:cubicBezTo>
                  <a:cubicBezTo>
                    <a:pt x="33" y="1952"/>
                    <a:pt x="0" y="2019"/>
                    <a:pt x="0" y="2052"/>
                  </a:cubicBezTo>
                  <a:cubicBezTo>
                    <a:pt x="0" y="2086"/>
                    <a:pt x="33" y="2152"/>
                    <a:pt x="33" y="2152"/>
                  </a:cubicBezTo>
                  <a:cubicBezTo>
                    <a:pt x="48" y="2181"/>
                    <a:pt x="62" y="2191"/>
                    <a:pt x="78" y="2191"/>
                  </a:cubicBezTo>
                  <a:cubicBezTo>
                    <a:pt x="101" y="2191"/>
                    <a:pt x="128" y="2172"/>
                    <a:pt x="167" y="2152"/>
                  </a:cubicBezTo>
                  <a:lnTo>
                    <a:pt x="367" y="2052"/>
                  </a:lnTo>
                  <a:cubicBezTo>
                    <a:pt x="400" y="2019"/>
                    <a:pt x="467" y="1986"/>
                    <a:pt x="500" y="1919"/>
                  </a:cubicBezTo>
                  <a:cubicBezTo>
                    <a:pt x="500" y="1886"/>
                    <a:pt x="500" y="1852"/>
                    <a:pt x="534" y="1786"/>
                  </a:cubicBezTo>
                  <a:cubicBezTo>
                    <a:pt x="534" y="1752"/>
                    <a:pt x="500" y="1719"/>
                    <a:pt x="500" y="1685"/>
                  </a:cubicBezTo>
                  <a:cubicBezTo>
                    <a:pt x="484" y="1669"/>
                    <a:pt x="467" y="1660"/>
                    <a:pt x="446" y="1660"/>
                  </a:cubicBezTo>
                  <a:cubicBezTo>
                    <a:pt x="425" y="1660"/>
                    <a:pt x="400" y="1669"/>
                    <a:pt x="367" y="1685"/>
                  </a:cubicBezTo>
                  <a:lnTo>
                    <a:pt x="367" y="985"/>
                  </a:lnTo>
                  <a:cubicBezTo>
                    <a:pt x="400" y="918"/>
                    <a:pt x="434" y="818"/>
                    <a:pt x="467" y="785"/>
                  </a:cubicBezTo>
                  <a:cubicBezTo>
                    <a:pt x="500" y="751"/>
                    <a:pt x="500" y="718"/>
                    <a:pt x="534" y="685"/>
                  </a:cubicBezTo>
                  <a:lnTo>
                    <a:pt x="601" y="685"/>
                  </a:lnTo>
                  <a:cubicBezTo>
                    <a:pt x="601" y="718"/>
                    <a:pt x="601" y="751"/>
                    <a:pt x="601" y="785"/>
                  </a:cubicBezTo>
                  <a:lnTo>
                    <a:pt x="601" y="1886"/>
                  </a:lnTo>
                  <a:lnTo>
                    <a:pt x="834" y="1752"/>
                  </a:lnTo>
                  <a:cubicBezTo>
                    <a:pt x="867" y="1719"/>
                    <a:pt x="901" y="1685"/>
                    <a:pt x="934" y="1652"/>
                  </a:cubicBezTo>
                  <a:cubicBezTo>
                    <a:pt x="967" y="1585"/>
                    <a:pt x="967" y="1552"/>
                    <a:pt x="967" y="1485"/>
                  </a:cubicBezTo>
                  <a:cubicBezTo>
                    <a:pt x="967" y="1452"/>
                    <a:pt x="967" y="1419"/>
                    <a:pt x="934" y="1385"/>
                  </a:cubicBezTo>
                  <a:cubicBezTo>
                    <a:pt x="923" y="1374"/>
                    <a:pt x="912" y="1370"/>
                    <a:pt x="901" y="1370"/>
                  </a:cubicBezTo>
                  <a:cubicBezTo>
                    <a:pt x="878" y="1370"/>
                    <a:pt x="856" y="1385"/>
                    <a:pt x="834" y="1385"/>
                  </a:cubicBezTo>
                  <a:lnTo>
                    <a:pt x="834" y="685"/>
                  </a:lnTo>
                  <a:cubicBezTo>
                    <a:pt x="867" y="618"/>
                    <a:pt x="901" y="551"/>
                    <a:pt x="934" y="485"/>
                  </a:cubicBezTo>
                  <a:cubicBezTo>
                    <a:pt x="934" y="451"/>
                    <a:pt x="967" y="418"/>
                    <a:pt x="1001" y="418"/>
                  </a:cubicBezTo>
                  <a:cubicBezTo>
                    <a:pt x="1023" y="418"/>
                    <a:pt x="1045" y="403"/>
                    <a:pt x="1058" y="403"/>
                  </a:cubicBezTo>
                  <a:cubicBezTo>
                    <a:pt x="1064" y="403"/>
                    <a:pt x="1068" y="407"/>
                    <a:pt x="1068" y="418"/>
                  </a:cubicBezTo>
                  <a:lnTo>
                    <a:pt x="1068" y="518"/>
                  </a:lnTo>
                  <a:lnTo>
                    <a:pt x="1068" y="1619"/>
                  </a:lnTo>
                  <a:lnTo>
                    <a:pt x="1268" y="1485"/>
                  </a:lnTo>
                  <a:cubicBezTo>
                    <a:pt x="1334" y="1452"/>
                    <a:pt x="1368" y="1419"/>
                    <a:pt x="1401" y="1352"/>
                  </a:cubicBezTo>
                  <a:cubicBezTo>
                    <a:pt x="1401" y="1319"/>
                    <a:pt x="1434" y="1285"/>
                    <a:pt x="1434" y="1218"/>
                  </a:cubicBezTo>
                  <a:cubicBezTo>
                    <a:pt x="1434" y="1185"/>
                    <a:pt x="1401" y="1152"/>
                    <a:pt x="1401" y="1118"/>
                  </a:cubicBezTo>
                  <a:cubicBezTo>
                    <a:pt x="1384" y="1102"/>
                    <a:pt x="1368" y="1093"/>
                    <a:pt x="1351" y="1093"/>
                  </a:cubicBezTo>
                  <a:cubicBezTo>
                    <a:pt x="1334" y="1093"/>
                    <a:pt x="1318" y="1102"/>
                    <a:pt x="1301" y="1118"/>
                  </a:cubicBezTo>
                  <a:lnTo>
                    <a:pt x="1301" y="318"/>
                  </a:lnTo>
                  <a:cubicBezTo>
                    <a:pt x="1301" y="218"/>
                    <a:pt x="1268" y="118"/>
                    <a:pt x="1168" y="51"/>
                  </a:cubicBezTo>
                  <a:cubicBezTo>
                    <a:pt x="1151" y="18"/>
                    <a:pt x="1118" y="1"/>
                    <a:pt x="1080"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65" name="Google Shape;965;p34"/>
            <p:cNvSpPr/>
            <p:nvPr/>
          </p:nvSpPr>
          <p:spPr>
            <a:xfrm>
              <a:off x="2512800" y="2181375"/>
              <a:ext cx="31725" cy="73000"/>
            </a:xfrm>
            <a:custGeom>
              <a:avLst/>
              <a:gdLst/>
              <a:ahLst/>
              <a:cxnLst/>
              <a:rect l="l" t="t" r="r" b="b"/>
              <a:pathLst>
                <a:path w="1269" h="2920" extrusionOk="0">
                  <a:moveTo>
                    <a:pt x="1197" y="1"/>
                  </a:moveTo>
                  <a:cubicBezTo>
                    <a:pt x="1176" y="1"/>
                    <a:pt x="1151" y="9"/>
                    <a:pt x="1135" y="26"/>
                  </a:cubicBezTo>
                  <a:lnTo>
                    <a:pt x="901" y="159"/>
                  </a:lnTo>
                  <a:cubicBezTo>
                    <a:pt x="868" y="192"/>
                    <a:pt x="834" y="226"/>
                    <a:pt x="801" y="259"/>
                  </a:cubicBezTo>
                  <a:cubicBezTo>
                    <a:pt x="768" y="326"/>
                    <a:pt x="768" y="359"/>
                    <a:pt x="768" y="426"/>
                  </a:cubicBezTo>
                  <a:cubicBezTo>
                    <a:pt x="768" y="459"/>
                    <a:pt x="768" y="493"/>
                    <a:pt x="801" y="526"/>
                  </a:cubicBezTo>
                  <a:cubicBezTo>
                    <a:pt x="818" y="543"/>
                    <a:pt x="834" y="551"/>
                    <a:pt x="851" y="551"/>
                  </a:cubicBezTo>
                  <a:cubicBezTo>
                    <a:pt x="868" y="551"/>
                    <a:pt x="884" y="543"/>
                    <a:pt x="901" y="526"/>
                  </a:cubicBezTo>
                  <a:lnTo>
                    <a:pt x="901" y="526"/>
                  </a:lnTo>
                  <a:lnTo>
                    <a:pt x="634" y="1493"/>
                  </a:lnTo>
                  <a:lnTo>
                    <a:pt x="367" y="826"/>
                  </a:lnTo>
                  <a:cubicBezTo>
                    <a:pt x="401" y="793"/>
                    <a:pt x="467" y="760"/>
                    <a:pt x="467" y="726"/>
                  </a:cubicBezTo>
                  <a:cubicBezTo>
                    <a:pt x="501" y="659"/>
                    <a:pt x="501" y="626"/>
                    <a:pt x="501" y="593"/>
                  </a:cubicBezTo>
                  <a:cubicBezTo>
                    <a:pt x="534" y="526"/>
                    <a:pt x="501" y="493"/>
                    <a:pt x="467" y="459"/>
                  </a:cubicBezTo>
                  <a:cubicBezTo>
                    <a:pt x="467" y="443"/>
                    <a:pt x="459" y="434"/>
                    <a:pt x="442" y="434"/>
                  </a:cubicBezTo>
                  <a:cubicBezTo>
                    <a:pt x="426" y="434"/>
                    <a:pt x="401" y="443"/>
                    <a:pt x="367" y="459"/>
                  </a:cubicBezTo>
                  <a:lnTo>
                    <a:pt x="167" y="593"/>
                  </a:lnTo>
                  <a:cubicBezTo>
                    <a:pt x="101" y="626"/>
                    <a:pt x="67" y="659"/>
                    <a:pt x="34" y="693"/>
                  </a:cubicBezTo>
                  <a:cubicBezTo>
                    <a:pt x="0" y="760"/>
                    <a:pt x="0" y="793"/>
                    <a:pt x="0" y="860"/>
                  </a:cubicBezTo>
                  <a:cubicBezTo>
                    <a:pt x="0" y="893"/>
                    <a:pt x="0" y="926"/>
                    <a:pt x="34" y="960"/>
                  </a:cubicBezTo>
                  <a:lnTo>
                    <a:pt x="134" y="960"/>
                  </a:lnTo>
                  <a:lnTo>
                    <a:pt x="501" y="1927"/>
                  </a:lnTo>
                  <a:lnTo>
                    <a:pt x="367" y="2394"/>
                  </a:lnTo>
                  <a:lnTo>
                    <a:pt x="167" y="2527"/>
                  </a:lnTo>
                  <a:cubicBezTo>
                    <a:pt x="101" y="2561"/>
                    <a:pt x="67" y="2594"/>
                    <a:pt x="34" y="2661"/>
                  </a:cubicBezTo>
                  <a:cubicBezTo>
                    <a:pt x="0" y="2694"/>
                    <a:pt x="0" y="2728"/>
                    <a:pt x="0" y="2794"/>
                  </a:cubicBezTo>
                  <a:cubicBezTo>
                    <a:pt x="0" y="2828"/>
                    <a:pt x="0" y="2861"/>
                    <a:pt x="34" y="2894"/>
                  </a:cubicBezTo>
                  <a:cubicBezTo>
                    <a:pt x="50" y="2911"/>
                    <a:pt x="67" y="2919"/>
                    <a:pt x="88" y="2919"/>
                  </a:cubicBezTo>
                  <a:cubicBezTo>
                    <a:pt x="109" y="2919"/>
                    <a:pt x="134" y="2911"/>
                    <a:pt x="167" y="2894"/>
                  </a:cubicBezTo>
                  <a:lnTo>
                    <a:pt x="668" y="2594"/>
                  </a:lnTo>
                  <a:cubicBezTo>
                    <a:pt x="701" y="2561"/>
                    <a:pt x="734" y="2527"/>
                    <a:pt x="768" y="2494"/>
                  </a:cubicBezTo>
                  <a:cubicBezTo>
                    <a:pt x="801" y="2427"/>
                    <a:pt x="801" y="2394"/>
                    <a:pt x="801" y="2327"/>
                  </a:cubicBezTo>
                  <a:cubicBezTo>
                    <a:pt x="801" y="2261"/>
                    <a:pt x="768" y="2227"/>
                    <a:pt x="734" y="2227"/>
                  </a:cubicBezTo>
                  <a:cubicBezTo>
                    <a:pt x="734" y="2217"/>
                    <a:pt x="731" y="2213"/>
                    <a:pt x="726" y="2213"/>
                  </a:cubicBezTo>
                  <a:cubicBezTo>
                    <a:pt x="712" y="2213"/>
                    <a:pt x="681" y="2237"/>
                    <a:pt x="634" y="2261"/>
                  </a:cubicBezTo>
                  <a:lnTo>
                    <a:pt x="1168" y="393"/>
                  </a:lnTo>
                  <a:cubicBezTo>
                    <a:pt x="1201" y="359"/>
                    <a:pt x="1235" y="326"/>
                    <a:pt x="1235" y="259"/>
                  </a:cubicBezTo>
                  <a:cubicBezTo>
                    <a:pt x="1268" y="226"/>
                    <a:pt x="1268" y="192"/>
                    <a:pt x="1268" y="126"/>
                  </a:cubicBezTo>
                  <a:cubicBezTo>
                    <a:pt x="1268" y="92"/>
                    <a:pt x="1268" y="59"/>
                    <a:pt x="1235" y="26"/>
                  </a:cubicBezTo>
                  <a:cubicBezTo>
                    <a:pt x="1235" y="9"/>
                    <a:pt x="1218" y="1"/>
                    <a:pt x="1197"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66" name="Google Shape;966;p34"/>
            <p:cNvSpPr/>
            <p:nvPr/>
          </p:nvSpPr>
          <p:spPr>
            <a:xfrm>
              <a:off x="2544500" y="2165125"/>
              <a:ext cx="33375" cy="69450"/>
            </a:xfrm>
            <a:custGeom>
              <a:avLst/>
              <a:gdLst/>
              <a:ahLst/>
              <a:cxnLst/>
              <a:rect l="l" t="t" r="r" b="b"/>
              <a:pathLst>
                <a:path w="1335" h="2778" extrusionOk="0">
                  <a:moveTo>
                    <a:pt x="967" y="375"/>
                  </a:moveTo>
                  <a:cubicBezTo>
                    <a:pt x="1034" y="409"/>
                    <a:pt x="1067" y="442"/>
                    <a:pt x="1101" y="509"/>
                  </a:cubicBezTo>
                  <a:cubicBezTo>
                    <a:pt x="1101" y="576"/>
                    <a:pt x="1134" y="609"/>
                    <a:pt x="1134" y="676"/>
                  </a:cubicBezTo>
                  <a:cubicBezTo>
                    <a:pt x="1134" y="809"/>
                    <a:pt x="1101" y="909"/>
                    <a:pt x="1034" y="1009"/>
                  </a:cubicBezTo>
                  <a:cubicBezTo>
                    <a:pt x="967" y="1109"/>
                    <a:pt x="901" y="1209"/>
                    <a:pt x="801" y="1276"/>
                  </a:cubicBezTo>
                  <a:cubicBezTo>
                    <a:pt x="767" y="1309"/>
                    <a:pt x="726" y="1326"/>
                    <a:pt x="684" y="1326"/>
                  </a:cubicBezTo>
                  <a:cubicBezTo>
                    <a:pt x="642" y="1326"/>
                    <a:pt x="600" y="1309"/>
                    <a:pt x="567" y="1276"/>
                  </a:cubicBezTo>
                  <a:cubicBezTo>
                    <a:pt x="500" y="1243"/>
                    <a:pt x="434" y="1143"/>
                    <a:pt x="467" y="1076"/>
                  </a:cubicBezTo>
                  <a:cubicBezTo>
                    <a:pt x="467" y="976"/>
                    <a:pt x="467" y="842"/>
                    <a:pt x="534" y="776"/>
                  </a:cubicBezTo>
                  <a:cubicBezTo>
                    <a:pt x="567" y="609"/>
                    <a:pt x="667" y="509"/>
                    <a:pt x="801" y="409"/>
                  </a:cubicBezTo>
                  <a:cubicBezTo>
                    <a:pt x="834" y="375"/>
                    <a:pt x="901" y="375"/>
                    <a:pt x="967" y="375"/>
                  </a:cubicBezTo>
                  <a:close/>
                  <a:moveTo>
                    <a:pt x="980" y="0"/>
                  </a:moveTo>
                  <a:cubicBezTo>
                    <a:pt x="909" y="0"/>
                    <a:pt x="834" y="25"/>
                    <a:pt x="767" y="75"/>
                  </a:cubicBezTo>
                  <a:cubicBezTo>
                    <a:pt x="701" y="109"/>
                    <a:pt x="667" y="142"/>
                    <a:pt x="600" y="209"/>
                  </a:cubicBezTo>
                  <a:cubicBezTo>
                    <a:pt x="534" y="275"/>
                    <a:pt x="467" y="342"/>
                    <a:pt x="434" y="442"/>
                  </a:cubicBezTo>
                  <a:lnTo>
                    <a:pt x="434" y="309"/>
                  </a:lnTo>
                  <a:lnTo>
                    <a:pt x="167" y="476"/>
                  </a:lnTo>
                  <a:cubicBezTo>
                    <a:pt x="133" y="476"/>
                    <a:pt x="67" y="509"/>
                    <a:pt x="67" y="576"/>
                  </a:cubicBezTo>
                  <a:cubicBezTo>
                    <a:pt x="33" y="609"/>
                    <a:pt x="0" y="676"/>
                    <a:pt x="33" y="709"/>
                  </a:cubicBezTo>
                  <a:cubicBezTo>
                    <a:pt x="0" y="776"/>
                    <a:pt x="33" y="809"/>
                    <a:pt x="67" y="842"/>
                  </a:cubicBezTo>
                  <a:cubicBezTo>
                    <a:pt x="67" y="854"/>
                    <a:pt x="74" y="857"/>
                    <a:pt x="85" y="857"/>
                  </a:cubicBezTo>
                  <a:cubicBezTo>
                    <a:pt x="108" y="857"/>
                    <a:pt x="145" y="842"/>
                    <a:pt x="167" y="842"/>
                  </a:cubicBezTo>
                  <a:lnTo>
                    <a:pt x="200" y="809"/>
                  </a:lnTo>
                  <a:lnTo>
                    <a:pt x="200" y="2377"/>
                  </a:lnTo>
                  <a:lnTo>
                    <a:pt x="167" y="2410"/>
                  </a:lnTo>
                  <a:cubicBezTo>
                    <a:pt x="133" y="2444"/>
                    <a:pt x="67" y="2477"/>
                    <a:pt x="67" y="2510"/>
                  </a:cubicBezTo>
                  <a:cubicBezTo>
                    <a:pt x="33" y="2577"/>
                    <a:pt x="0" y="2610"/>
                    <a:pt x="33" y="2677"/>
                  </a:cubicBezTo>
                  <a:cubicBezTo>
                    <a:pt x="0" y="2710"/>
                    <a:pt x="33" y="2744"/>
                    <a:pt x="67" y="2777"/>
                  </a:cubicBezTo>
                  <a:cubicBezTo>
                    <a:pt x="67" y="2777"/>
                    <a:pt x="133" y="2777"/>
                    <a:pt x="167" y="2744"/>
                  </a:cubicBezTo>
                  <a:lnTo>
                    <a:pt x="600" y="2510"/>
                  </a:lnTo>
                  <a:cubicBezTo>
                    <a:pt x="634" y="2477"/>
                    <a:pt x="667" y="2444"/>
                    <a:pt x="701" y="2410"/>
                  </a:cubicBezTo>
                  <a:cubicBezTo>
                    <a:pt x="734" y="2344"/>
                    <a:pt x="734" y="2310"/>
                    <a:pt x="734" y="2243"/>
                  </a:cubicBezTo>
                  <a:cubicBezTo>
                    <a:pt x="734" y="2210"/>
                    <a:pt x="734" y="2177"/>
                    <a:pt x="701" y="2143"/>
                  </a:cubicBezTo>
                  <a:cubicBezTo>
                    <a:pt x="684" y="2127"/>
                    <a:pt x="667" y="2118"/>
                    <a:pt x="650" y="2118"/>
                  </a:cubicBezTo>
                  <a:cubicBezTo>
                    <a:pt x="634" y="2118"/>
                    <a:pt x="617" y="2127"/>
                    <a:pt x="600" y="2143"/>
                  </a:cubicBezTo>
                  <a:lnTo>
                    <a:pt x="467" y="2243"/>
                  </a:lnTo>
                  <a:lnTo>
                    <a:pt x="467" y="1676"/>
                  </a:lnTo>
                  <a:lnTo>
                    <a:pt x="600" y="1676"/>
                  </a:lnTo>
                  <a:cubicBezTo>
                    <a:pt x="667" y="1676"/>
                    <a:pt x="734" y="1643"/>
                    <a:pt x="767" y="1610"/>
                  </a:cubicBezTo>
                  <a:cubicBezTo>
                    <a:pt x="934" y="1510"/>
                    <a:pt x="1067" y="1376"/>
                    <a:pt x="1134" y="1209"/>
                  </a:cubicBezTo>
                  <a:cubicBezTo>
                    <a:pt x="1268" y="1009"/>
                    <a:pt x="1334" y="776"/>
                    <a:pt x="1334" y="509"/>
                  </a:cubicBezTo>
                  <a:cubicBezTo>
                    <a:pt x="1334" y="342"/>
                    <a:pt x="1301" y="175"/>
                    <a:pt x="1168" y="75"/>
                  </a:cubicBezTo>
                  <a:cubicBezTo>
                    <a:pt x="1117" y="25"/>
                    <a:pt x="1051" y="0"/>
                    <a:pt x="980"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67" name="Google Shape;967;p34"/>
            <p:cNvSpPr/>
            <p:nvPr/>
          </p:nvSpPr>
          <p:spPr>
            <a:xfrm>
              <a:off x="2582850" y="2146075"/>
              <a:ext cx="30875" cy="46500"/>
            </a:xfrm>
            <a:custGeom>
              <a:avLst/>
              <a:gdLst/>
              <a:ahLst/>
              <a:cxnLst/>
              <a:rect l="l" t="t" r="r" b="b"/>
              <a:pathLst>
                <a:path w="1235" h="1860" extrusionOk="0">
                  <a:moveTo>
                    <a:pt x="801" y="904"/>
                  </a:moveTo>
                  <a:lnTo>
                    <a:pt x="801" y="1071"/>
                  </a:lnTo>
                  <a:cubicBezTo>
                    <a:pt x="734" y="1137"/>
                    <a:pt x="701" y="1238"/>
                    <a:pt x="634" y="1304"/>
                  </a:cubicBezTo>
                  <a:cubicBezTo>
                    <a:pt x="568" y="1371"/>
                    <a:pt x="501" y="1404"/>
                    <a:pt x="434" y="1471"/>
                  </a:cubicBezTo>
                  <a:cubicBezTo>
                    <a:pt x="401" y="1504"/>
                    <a:pt x="334" y="1504"/>
                    <a:pt x="267" y="1504"/>
                  </a:cubicBezTo>
                  <a:cubicBezTo>
                    <a:pt x="267" y="1471"/>
                    <a:pt x="267" y="1471"/>
                    <a:pt x="267" y="1438"/>
                  </a:cubicBezTo>
                  <a:cubicBezTo>
                    <a:pt x="267" y="1371"/>
                    <a:pt x="267" y="1304"/>
                    <a:pt x="301" y="1271"/>
                  </a:cubicBezTo>
                  <a:cubicBezTo>
                    <a:pt x="367" y="1171"/>
                    <a:pt x="467" y="1071"/>
                    <a:pt x="568" y="1004"/>
                  </a:cubicBezTo>
                  <a:cubicBezTo>
                    <a:pt x="634" y="971"/>
                    <a:pt x="701" y="937"/>
                    <a:pt x="801" y="904"/>
                  </a:cubicBezTo>
                  <a:close/>
                  <a:moveTo>
                    <a:pt x="818" y="0"/>
                  </a:moveTo>
                  <a:cubicBezTo>
                    <a:pt x="753" y="0"/>
                    <a:pt x="683" y="29"/>
                    <a:pt x="601" y="70"/>
                  </a:cubicBezTo>
                  <a:cubicBezTo>
                    <a:pt x="534" y="103"/>
                    <a:pt x="467" y="137"/>
                    <a:pt x="434" y="203"/>
                  </a:cubicBezTo>
                  <a:cubicBezTo>
                    <a:pt x="367" y="237"/>
                    <a:pt x="301" y="304"/>
                    <a:pt x="267" y="337"/>
                  </a:cubicBezTo>
                  <a:cubicBezTo>
                    <a:pt x="234" y="370"/>
                    <a:pt x="201" y="404"/>
                    <a:pt x="167" y="437"/>
                  </a:cubicBezTo>
                  <a:cubicBezTo>
                    <a:pt x="167" y="470"/>
                    <a:pt x="167" y="504"/>
                    <a:pt x="134" y="504"/>
                  </a:cubicBezTo>
                  <a:cubicBezTo>
                    <a:pt x="134" y="537"/>
                    <a:pt x="134" y="570"/>
                    <a:pt x="134" y="604"/>
                  </a:cubicBezTo>
                  <a:cubicBezTo>
                    <a:pt x="134" y="637"/>
                    <a:pt x="167" y="670"/>
                    <a:pt x="167" y="704"/>
                  </a:cubicBezTo>
                  <a:cubicBezTo>
                    <a:pt x="184" y="720"/>
                    <a:pt x="201" y="729"/>
                    <a:pt x="217" y="729"/>
                  </a:cubicBezTo>
                  <a:cubicBezTo>
                    <a:pt x="234" y="729"/>
                    <a:pt x="251" y="720"/>
                    <a:pt x="267" y="704"/>
                  </a:cubicBezTo>
                  <a:cubicBezTo>
                    <a:pt x="301" y="670"/>
                    <a:pt x="334" y="670"/>
                    <a:pt x="334" y="637"/>
                  </a:cubicBezTo>
                  <a:cubicBezTo>
                    <a:pt x="434" y="537"/>
                    <a:pt x="501" y="470"/>
                    <a:pt x="601" y="404"/>
                  </a:cubicBezTo>
                  <a:cubicBezTo>
                    <a:pt x="672" y="380"/>
                    <a:pt x="709" y="356"/>
                    <a:pt x="737" y="356"/>
                  </a:cubicBezTo>
                  <a:cubicBezTo>
                    <a:pt x="748" y="356"/>
                    <a:pt x="758" y="360"/>
                    <a:pt x="768" y="370"/>
                  </a:cubicBezTo>
                  <a:cubicBezTo>
                    <a:pt x="834" y="370"/>
                    <a:pt x="834" y="404"/>
                    <a:pt x="834" y="470"/>
                  </a:cubicBezTo>
                  <a:lnTo>
                    <a:pt x="834" y="570"/>
                  </a:lnTo>
                  <a:cubicBezTo>
                    <a:pt x="734" y="570"/>
                    <a:pt x="668" y="604"/>
                    <a:pt x="568" y="670"/>
                  </a:cubicBezTo>
                  <a:cubicBezTo>
                    <a:pt x="401" y="737"/>
                    <a:pt x="267" y="904"/>
                    <a:pt x="167" y="1071"/>
                  </a:cubicBezTo>
                  <a:cubicBezTo>
                    <a:pt x="67" y="1238"/>
                    <a:pt x="34" y="1404"/>
                    <a:pt x="34" y="1571"/>
                  </a:cubicBezTo>
                  <a:cubicBezTo>
                    <a:pt x="0" y="1671"/>
                    <a:pt x="67" y="1771"/>
                    <a:pt x="134" y="1838"/>
                  </a:cubicBezTo>
                  <a:cubicBezTo>
                    <a:pt x="175" y="1852"/>
                    <a:pt x="217" y="1860"/>
                    <a:pt x="258" y="1860"/>
                  </a:cubicBezTo>
                  <a:cubicBezTo>
                    <a:pt x="317" y="1860"/>
                    <a:pt x="375" y="1844"/>
                    <a:pt x="434" y="1805"/>
                  </a:cubicBezTo>
                  <a:cubicBezTo>
                    <a:pt x="501" y="1771"/>
                    <a:pt x="568" y="1738"/>
                    <a:pt x="601" y="1671"/>
                  </a:cubicBezTo>
                  <a:cubicBezTo>
                    <a:pt x="668" y="1604"/>
                    <a:pt x="734" y="1538"/>
                    <a:pt x="801" y="1471"/>
                  </a:cubicBezTo>
                  <a:lnTo>
                    <a:pt x="801" y="1538"/>
                  </a:lnTo>
                  <a:lnTo>
                    <a:pt x="1068" y="1404"/>
                  </a:lnTo>
                  <a:cubicBezTo>
                    <a:pt x="1135" y="1371"/>
                    <a:pt x="1168" y="1338"/>
                    <a:pt x="1201" y="1304"/>
                  </a:cubicBezTo>
                  <a:cubicBezTo>
                    <a:pt x="1201" y="1238"/>
                    <a:pt x="1235" y="1204"/>
                    <a:pt x="1235" y="1137"/>
                  </a:cubicBezTo>
                  <a:cubicBezTo>
                    <a:pt x="1235" y="1104"/>
                    <a:pt x="1235" y="1071"/>
                    <a:pt x="1201" y="1037"/>
                  </a:cubicBezTo>
                  <a:cubicBezTo>
                    <a:pt x="1185" y="1021"/>
                    <a:pt x="1168" y="1012"/>
                    <a:pt x="1147" y="1012"/>
                  </a:cubicBezTo>
                  <a:cubicBezTo>
                    <a:pt x="1126" y="1012"/>
                    <a:pt x="1101" y="1021"/>
                    <a:pt x="1068" y="1037"/>
                  </a:cubicBezTo>
                  <a:lnTo>
                    <a:pt x="1035" y="1071"/>
                  </a:lnTo>
                  <a:lnTo>
                    <a:pt x="1035" y="337"/>
                  </a:lnTo>
                  <a:cubicBezTo>
                    <a:pt x="1035" y="170"/>
                    <a:pt x="1001" y="70"/>
                    <a:pt x="934" y="37"/>
                  </a:cubicBezTo>
                  <a:cubicBezTo>
                    <a:pt x="896" y="11"/>
                    <a:pt x="858" y="0"/>
                    <a:pt x="81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68" name="Google Shape;968;p34"/>
            <p:cNvSpPr/>
            <p:nvPr/>
          </p:nvSpPr>
          <p:spPr>
            <a:xfrm>
              <a:off x="2617050" y="2120500"/>
              <a:ext cx="31700" cy="68825"/>
            </a:xfrm>
            <a:custGeom>
              <a:avLst/>
              <a:gdLst/>
              <a:ahLst/>
              <a:cxnLst/>
              <a:rect l="l" t="t" r="r" b="b"/>
              <a:pathLst>
                <a:path w="1268" h="2753" extrusionOk="0">
                  <a:moveTo>
                    <a:pt x="651" y="643"/>
                  </a:moveTo>
                  <a:cubicBezTo>
                    <a:pt x="692" y="643"/>
                    <a:pt x="734" y="659"/>
                    <a:pt x="767" y="693"/>
                  </a:cubicBezTo>
                  <a:cubicBezTo>
                    <a:pt x="834" y="759"/>
                    <a:pt x="867" y="860"/>
                    <a:pt x="867" y="960"/>
                  </a:cubicBezTo>
                  <a:cubicBezTo>
                    <a:pt x="867" y="1093"/>
                    <a:pt x="834" y="1226"/>
                    <a:pt x="767" y="1360"/>
                  </a:cubicBezTo>
                  <a:cubicBezTo>
                    <a:pt x="734" y="1460"/>
                    <a:pt x="634" y="1560"/>
                    <a:pt x="534" y="1627"/>
                  </a:cubicBezTo>
                  <a:cubicBezTo>
                    <a:pt x="500" y="1643"/>
                    <a:pt x="467" y="1652"/>
                    <a:pt x="434" y="1652"/>
                  </a:cubicBezTo>
                  <a:cubicBezTo>
                    <a:pt x="400" y="1652"/>
                    <a:pt x="367" y="1643"/>
                    <a:pt x="334" y="1627"/>
                  </a:cubicBezTo>
                  <a:cubicBezTo>
                    <a:pt x="267" y="1527"/>
                    <a:pt x="234" y="1427"/>
                    <a:pt x="234" y="1327"/>
                  </a:cubicBezTo>
                  <a:cubicBezTo>
                    <a:pt x="234" y="1193"/>
                    <a:pt x="267" y="1060"/>
                    <a:pt x="334" y="960"/>
                  </a:cubicBezTo>
                  <a:cubicBezTo>
                    <a:pt x="367" y="826"/>
                    <a:pt x="434" y="759"/>
                    <a:pt x="534" y="693"/>
                  </a:cubicBezTo>
                  <a:cubicBezTo>
                    <a:pt x="567" y="659"/>
                    <a:pt x="609" y="643"/>
                    <a:pt x="651" y="643"/>
                  </a:cubicBezTo>
                  <a:close/>
                  <a:moveTo>
                    <a:pt x="1184" y="1"/>
                  </a:moveTo>
                  <a:cubicBezTo>
                    <a:pt x="1168" y="1"/>
                    <a:pt x="1151" y="9"/>
                    <a:pt x="1134" y="26"/>
                  </a:cubicBezTo>
                  <a:lnTo>
                    <a:pt x="867" y="192"/>
                  </a:lnTo>
                  <a:lnTo>
                    <a:pt x="867" y="292"/>
                  </a:lnTo>
                  <a:cubicBezTo>
                    <a:pt x="801" y="259"/>
                    <a:pt x="767" y="259"/>
                    <a:pt x="701" y="259"/>
                  </a:cubicBezTo>
                  <a:cubicBezTo>
                    <a:pt x="667" y="259"/>
                    <a:pt x="601" y="259"/>
                    <a:pt x="534" y="292"/>
                  </a:cubicBezTo>
                  <a:cubicBezTo>
                    <a:pt x="367" y="426"/>
                    <a:pt x="234" y="559"/>
                    <a:pt x="167" y="759"/>
                  </a:cubicBezTo>
                  <a:cubicBezTo>
                    <a:pt x="67" y="960"/>
                    <a:pt x="0" y="1193"/>
                    <a:pt x="0" y="1427"/>
                  </a:cubicBezTo>
                  <a:cubicBezTo>
                    <a:pt x="0" y="1627"/>
                    <a:pt x="33" y="1794"/>
                    <a:pt x="167" y="1927"/>
                  </a:cubicBezTo>
                  <a:cubicBezTo>
                    <a:pt x="217" y="1977"/>
                    <a:pt x="284" y="2002"/>
                    <a:pt x="350" y="2002"/>
                  </a:cubicBezTo>
                  <a:cubicBezTo>
                    <a:pt x="417" y="2002"/>
                    <a:pt x="484" y="1977"/>
                    <a:pt x="534" y="1927"/>
                  </a:cubicBezTo>
                  <a:cubicBezTo>
                    <a:pt x="601" y="1894"/>
                    <a:pt x="667" y="1860"/>
                    <a:pt x="701" y="1827"/>
                  </a:cubicBezTo>
                  <a:cubicBezTo>
                    <a:pt x="767" y="1760"/>
                    <a:pt x="801" y="1693"/>
                    <a:pt x="867" y="1627"/>
                  </a:cubicBezTo>
                  <a:lnTo>
                    <a:pt x="867" y="1794"/>
                  </a:lnTo>
                  <a:cubicBezTo>
                    <a:pt x="867" y="1860"/>
                    <a:pt x="834" y="1960"/>
                    <a:pt x="801" y="2027"/>
                  </a:cubicBezTo>
                  <a:cubicBezTo>
                    <a:pt x="767" y="2094"/>
                    <a:pt x="701" y="2160"/>
                    <a:pt x="634" y="2227"/>
                  </a:cubicBezTo>
                  <a:lnTo>
                    <a:pt x="400" y="2361"/>
                  </a:lnTo>
                  <a:cubicBezTo>
                    <a:pt x="334" y="2394"/>
                    <a:pt x="300" y="2427"/>
                    <a:pt x="267" y="2461"/>
                  </a:cubicBezTo>
                  <a:cubicBezTo>
                    <a:pt x="267" y="2527"/>
                    <a:pt x="234" y="2561"/>
                    <a:pt x="234" y="2627"/>
                  </a:cubicBezTo>
                  <a:cubicBezTo>
                    <a:pt x="234" y="2661"/>
                    <a:pt x="267" y="2694"/>
                    <a:pt x="267" y="2728"/>
                  </a:cubicBezTo>
                  <a:cubicBezTo>
                    <a:pt x="284" y="2744"/>
                    <a:pt x="300" y="2753"/>
                    <a:pt x="321" y="2753"/>
                  </a:cubicBezTo>
                  <a:cubicBezTo>
                    <a:pt x="342" y="2753"/>
                    <a:pt x="367" y="2744"/>
                    <a:pt x="400" y="2728"/>
                  </a:cubicBezTo>
                  <a:lnTo>
                    <a:pt x="634" y="2561"/>
                  </a:lnTo>
                  <a:cubicBezTo>
                    <a:pt x="734" y="2527"/>
                    <a:pt x="834" y="2427"/>
                    <a:pt x="867" y="2327"/>
                  </a:cubicBezTo>
                  <a:cubicBezTo>
                    <a:pt x="934" y="2227"/>
                    <a:pt x="1001" y="2127"/>
                    <a:pt x="1034" y="2027"/>
                  </a:cubicBezTo>
                  <a:cubicBezTo>
                    <a:pt x="1068" y="1894"/>
                    <a:pt x="1101" y="1794"/>
                    <a:pt x="1101" y="1660"/>
                  </a:cubicBezTo>
                  <a:lnTo>
                    <a:pt x="1101" y="426"/>
                  </a:lnTo>
                  <a:lnTo>
                    <a:pt x="1134" y="393"/>
                  </a:lnTo>
                  <a:cubicBezTo>
                    <a:pt x="1168" y="359"/>
                    <a:pt x="1201" y="326"/>
                    <a:pt x="1234" y="259"/>
                  </a:cubicBezTo>
                  <a:cubicBezTo>
                    <a:pt x="1268" y="226"/>
                    <a:pt x="1268" y="192"/>
                    <a:pt x="1268" y="126"/>
                  </a:cubicBezTo>
                  <a:cubicBezTo>
                    <a:pt x="1268" y="92"/>
                    <a:pt x="1268" y="59"/>
                    <a:pt x="1234" y="26"/>
                  </a:cubicBezTo>
                  <a:cubicBezTo>
                    <a:pt x="1218" y="9"/>
                    <a:pt x="1201" y="1"/>
                    <a:pt x="118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69" name="Google Shape;969;p34"/>
            <p:cNvSpPr/>
            <p:nvPr/>
          </p:nvSpPr>
          <p:spPr>
            <a:xfrm>
              <a:off x="2651225" y="2106125"/>
              <a:ext cx="30875" cy="45250"/>
            </a:xfrm>
            <a:custGeom>
              <a:avLst/>
              <a:gdLst/>
              <a:ahLst/>
              <a:cxnLst/>
              <a:rect l="l" t="t" r="r" b="b"/>
              <a:pathLst>
                <a:path w="1235" h="1810" extrusionOk="0">
                  <a:moveTo>
                    <a:pt x="801" y="400"/>
                  </a:moveTo>
                  <a:cubicBezTo>
                    <a:pt x="868" y="434"/>
                    <a:pt x="901" y="467"/>
                    <a:pt x="935" y="567"/>
                  </a:cubicBezTo>
                  <a:lnTo>
                    <a:pt x="268" y="934"/>
                  </a:lnTo>
                  <a:cubicBezTo>
                    <a:pt x="301" y="834"/>
                    <a:pt x="334" y="734"/>
                    <a:pt x="401" y="634"/>
                  </a:cubicBezTo>
                  <a:cubicBezTo>
                    <a:pt x="434" y="567"/>
                    <a:pt x="501" y="501"/>
                    <a:pt x="601" y="434"/>
                  </a:cubicBezTo>
                  <a:cubicBezTo>
                    <a:pt x="668" y="400"/>
                    <a:pt x="735" y="400"/>
                    <a:pt x="801" y="400"/>
                  </a:cubicBezTo>
                  <a:close/>
                  <a:moveTo>
                    <a:pt x="868" y="0"/>
                  </a:moveTo>
                  <a:cubicBezTo>
                    <a:pt x="801" y="0"/>
                    <a:pt x="701" y="34"/>
                    <a:pt x="635" y="100"/>
                  </a:cubicBezTo>
                  <a:cubicBezTo>
                    <a:pt x="434" y="200"/>
                    <a:pt x="301" y="367"/>
                    <a:pt x="201" y="534"/>
                  </a:cubicBezTo>
                  <a:cubicBezTo>
                    <a:pt x="101" y="767"/>
                    <a:pt x="34" y="1001"/>
                    <a:pt x="34" y="1234"/>
                  </a:cubicBezTo>
                  <a:cubicBezTo>
                    <a:pt x="1" y="1435"/>
                    <a:pt x="67" y="1601"/>
                    <a:pt x="201" y="1735"/>
                  </a:cubicBezTo>
                  <a:cubicBezTo>
                    <a:pt x="251" y="1785"/>
                    <a:pt x="309" y="1810"/>
                    <a:pt x="376" y="1810"/>
                  </a:cubicBezTo>
                  <a:cubicBezTo>
                    <a:pt x="443" y="1810"/>
                    <a:pt x="518" y="1785"/>
                    <a:pt x="601" y="1735"/>
                  </a:cubicBezTo>
                  <a:cubicBezTo>
                    <a:pt x="735" y="1668"/>
                    <a:pt x="835" y="1568"/>
                    <a:pt x="935" y="1501"/>
                  </a:cubicBezTo>
                  <a:cubicBezTo>
                    <a:pt x="1035" y="1401"/>
                    <a:pt x="1102" y="1334"/>
                    <a:pt x="1168" y="1234"/>
                  </a:cubicBezTo>
                  <a:cubicBezTo>
                    <a:pt x="1168" y="1201"/>
                    <a:pt x="1202" y="1168"/>
                    <a:pt x="1202" y="1101"/>
                  </a:cubicBezTo>
                  <a:cubicBezTo>
                    <a:pt x="1202" y="1068"/>
                    <a:pt x="1168" y="1034"/>
                    <a:pt x="1168" y="1001"/>
                  </a:cubicBezTo>
                  <a:cubicBezTo>
                    <a:pt x="1152" y="984"/>
                    <a:pt x="1135" y="976"/>
                    <a:pt x="1118" y="976"/>
                  </a:cubicBezTo>
                  <a:cubicBezTo>
                    <a:pt x="1102" y="976"/>
                    <a:pt x="1085" y="984"/>
                    <a:pt x="1068" y="1001"/>
                  </a:cubicBezTo>
                  <a:cubicBezTo>
                    <a:pt x="1035" y="1034"/>
                    <a:pt x="1001" y="1068"/>
                    <a:pt x="968" y="1101"/>
                  </a:cubicBezTo>
                  <a:cubicBezTo>
                    <a:pt x="868" y="1201"/>
                    <a:pt x="735" y="1301"/>
                    <a:pt x="635" y="1368"/>
                  </a:cubicBezTo>
                  <a:cubicBezTo>
                    <a:pt x="586" y="1417"/>
                    <a:pt x="519" y="1448"/>
                    <a:pt x="447" y="1448"/>
                  </a:cubicBezTo>
                  <a:cubicBezTo>
                    <a:pt x="421" y="1448"/>
                    <a:pt x="394" y="1443"/>
                    <a:pt x="368" y="1435"/>
                  </a:cubicBezTo>
                  <a:cubicBezTo>
                    <a:pt x="301" y="1401"/>
                    <a:pt x="268" y="1368"/>
                    <a:pt x="268" y="1301"/>
                  </a:cubicBezTo>
                  <a:lnTo>
                    <a:pt x="1202" y="767"/>
                  </a:lnTo>
                  <a:lnTo>
                    <a:pt x="1235" y="601"/>
                  </a:lnTo>
                  <a:cubicBezTo>
                    <a:pt x="1235" y="501"/>
                    <a:pt x="1202" y="400"/>
                    <a:pt x="1202" y="300"/>
                  </a:cubicBezTo>
                  <a:cubicBezTo>
                    <a:pt x="1168" y="234"/>
                    <a:pt x="1102" y="134"/>
                    <a:pt x="1068" y="67"/>
                  </a:cubicBezTo>
                  <a:cubicBezTo>
                    <a:pt x="1001" y="34"/>
                    <a:pt x="935" y="0"/>
                    <a:pt x="8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70" name="Google Shape;970;p34"/>
            <p:cNvSpPr/>
            <p:nvPr/>
          </p:nvSpPr>
          <p:spPr>
            <a:xfrm>
              <a:off x="2697100" y="2116575"/>
              <a:ext cx="8350" cy="12700"/>
            </a:xfrm>
            <a:custGeom>
              <a:avLst/>
              <a:gdLst/>
              <a:ahLst/>
              <a:cxnLst/>
              <a:rect l="l" t="t" r="r" b="b"/>
              <a:pathLst>
                <a:path w="334" h="508" extrusionOk="0">
                  <a:moveTo>
                    <a:pt x="266" y="1"/>
                  </a:moveTo>
                  <a:cubicBezTo>
                    <a:pt x="241" y="1"/>
                    <a:pt x="212" y="16"/>
                    <a:pt x="167" y="16"/>
                  </a:cubicBezTo>
                  <a:cubicBezTo>
                    <a:pt x="134" y="49"/>
                    <a:pt x="67" y="116"/>
                    <a:pt x="34" y="183"/>
                  </a:cubicBezTo>
                  <a:cubicBezTo>
                    <a:pt x="34" y="216"/>
                    <a:pt x="0" y="283"/>
                    <a:pt x="0" y="349"/>
                  </a:cubicBezTo>
                  <a:cubicBezTo>
                    <a:pt x="0" y="416"/>
                    <a:pt x="0" y="449"/>
                    <a:pt x="34" y="483"/>
                  </a:cubicBezTo>
                  <a:cubicBezTo>
                    <a:pt x="50" y="499"/>
                    <a:pt x="75" y="508"/>
                    <a:pt x="100" y="508"/>
                  </a:cubicBezTo>
                  <a:cubicBezTo>
                    <a:pt x="125" y="508"/>
                    <a:pt x="150" y="499"/>
                    <a:pt x="167" y="483"/>
                  </a:cubicBezTo>
                  <a:cubicBezTo>
                    <a:pt x="234" y="449"/>
                    <a:pt x="267" y="416"/>
                    <a:pt x="301" y="349"/>
                  </a:cubicBezTo>
                  <a:cubicBezTo>
                    <a:pt x="334" y="283"/>
                    <a:pt x="334" y="216"/>
                    <a:pt x="334" y="183"/>
                  </a:cubicBezTo>
                  <a:cubicBezTo>
                    <a:pt x="334" y="116"/>
                    <a:pt x="334" y="83"/>
                    <a:pt x="301" y="16"/>
                  </a:cubicBezTo>
                  <a:cubicBezTo>
                    <a:pt x="289" y="5"/>
                    <a:pt x="278" y="1"/>
                    <a:pt x="266"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71" name="Google Shape;971;p34"/>
            <p:cNvSpPr/>
            <p:nvPr/>
          </p:nvSpPr>
          <p:spPr>
            <a:xfrm>
              <a:off x="2722125" y="2062750"/>
              <a:ext cx="29200" cy="47600"/>
            </a:xfrm>
            <a:custGeom>
              <a:avLst/>
              <a:gdLst/>
              <a:ahLst/>
              <a:cxnLst/>
              <a:rect l="l" t="t" r="r" b="b"/>
              <a:pathLst>
                <a:path w="1168" h="1904" extrusionOk="0">
                  <a:moveTo>
                    <a:pt x="1001" y="1"/>
                  </a:moveTo>
                  <a:cubicBezTo>
                    <a:pt x="967" y="34"/>
                    <a:pt x="934" y="67"/>
                    <a:pt x="901" y="101"/>
                  </a:cubicBezTo>
                  <a:lnTo>
                    <a:pt x="734" y="101"/>
                  </a:lnTo>
                  <a:cubicBezTo>
                    <a:pt x="701" y="134"/>
                    <a:pt x="634" y="134"/>
                    <a:pt x="567" y="201"/>
                  </a:cubicBezTo>
                  <a:cubicBezTo>
                    <a:pt x="400" y="301"/>
                    <a:pt x="234" y="468"/>
                    <a:pt x="167" y="668"/>
                  </a:cubicBezTo>
                  <a:cubicBezTo>
                    <a:pt x="33" y="901"/>
                    <a:pt x="0" y="1135"/>
                    <a:pt x="0" y="1368"/>
                  </a:cubicBezTo>
                  <a:cubicBezTo>
                    <a:pt x="0" y="1635"/>
                    <a:pt x="67" y="1802"/>
                    <a:pt x="200" y="1869"/>
                  </a:cubicBezTo>
                  <a:cubicBezTo>
                    <a:pt x="248" y="1892"/>
                    <a:pt x="299" y="1903"/>
                    <a:pt x="350" y="1903"/>
                  </a:cubicBezTo>
                  <a:cubicBezTo>
                    <a:pt x="443" y="1903"/>
                    <a:pt x="536" y="1866"/>
                    <a:pt x="601" y="1802"/>
                  </a:cubicBezTo>
                  <a:cubicBezTo>
                    <a:pt x="801" y="1702"/>
                    <a:pt x="934" y="1568"/>
                    <a:pt x="1068" y="1402"/>
                  </a:cubicBezTo>
                  <a:cubicBezTo>
                    <a:pt x="1101" y="1335"/>
                    <a:pt x="1168" y="1235"/>
                    <a:pt x="1168" y="1135"/>
                  </a:cubicBezTo>
                  <a:cubicBezTo>
                    <a:pt x="1168" y="1068"/>
                    <a:pt x="1134" y="1035"/>
                    <a:pt x="1134" y="1035"/>
                  </a:cubicBezTo>
                  <a:cubicBezTo>
                    <a:pt x="1118" y="1018"/>
                    <a:pt x="1101" y="1010"/>
                    <a:pt x="1084" y="1010"/>
                  </a:cubicBezTo>
                  <a:cubicBezTo>
                    <a:pt x="1068" y="1010"/>
                    <a:pt x="1051" y="1018"/>
                    <a:pt x="1034" y="1035"/>
                  </a:cubicBezTo>
                  <a:cubicBezTo>
                    <a:pt x="1001" y="1035"/>
                    <a:pt x="967" y="1101"/>
                    <a:pt x="967" y="1135"/>
                  </a:cubicBezTo>
                  <a:cubicBezTo>
                    <a:pt x="934" y="1201"/>
                    <a:pt x="901" y="1235"/>
                    <a:pt x="867" y="1302"/>
                  </a:cubicBezTo>
                  <a:cubicBezTo>
                    <a:pt x="801" y="1368"/>
                    <a:pt x="701" y="1402"/>
                    <a:pt x="634" y="1468"/>
                  </a:cubicBezTo>
                  <a:cubicBezTo>
                    <a:pt x="512" y="1517"/>
                    <a:pt x="425" y="1548"/>
                    <a:pt x="362" y="1548"/>
                  </a:cubicBezTo>
                  <a:cubicBezTo>
                    <a:pt x="338" y="1548"/>
                    <a:pt x="318" y="1544"/>
                    <a:pt x="300" y="1535"/>
                  </a:cubicBezTo>
                  <a:cubicBezTo>
                    <a:pt x="267" y="1468"/>
                    <a:pt x="234" y="1402"/>
                    <a:pt x="234" y="1268"/>
                  </a:cubicBezTo>
                  <a:cubicBezTo>
                    <a:pt x="234" y="1101"/>
                    <a:pt x="267" y="968"/>
                    <a:pt x="334" y="835"/>
                  </a:cubicBezTo>
                  <a:cubicBezTo>
                    <a:pt x="367" y="701"/>
                    <a:pt x="467" y="601"/>
                    <a:pt x="567" y="534"/>
                  </a:cubicBezTo>
                  <a:cubicBezTo>
                    <a:pt x="614" y="511"/>
                    <a:pt x="678" y="487"/>
                    <a:pt x="735" y="487"/>
                  </a:cubicBezTo>
                  <a:cubicBezTo>
                    <a:pt x="759" y="487"/>
                    <a:pt x="781" y="491"/>
                    <a:pt x="801" y="501"/>
                  </a:cubicBezTo>
                  <a:cubicBezTo>
                    <a:pt x="834" y="501"/>
                    <a:pt x="867" y="534"/>
                    <a:pt x="867" y="601"/>
                  </a:cubicBezTo>
                  <a:cubicBezTo>
                    <a:pt x="867" y="668"/>
                    <a:pt x="901" y="668"/>
                    <a:pt x="901" y="701"/>
                  </a:cubicBezTo>
                  <a:cubicBezTo>
                    <a:pt x="917" y="718"/>
                    <a:pt x="934" y="726"/>
                    <a:pt x="951" y="726"/>
                  </a:cubicBezTo>
                  <a:cubicBezTo>
                    <a:pt x="967" y="726"/>
                    <a:pt x="984" y="718"/>
                    <a:pt x="1001" y="701"/>
                  </a:cubicBezTo>
                  <a:cubicBezTo>
                    <a:pt x="1034" y="668"/>
                    <a:pt x="1068" y="634"/>
                    <a:pt x="1068" y="601"/>
                  </a:cubicBezTo>
                  <a:cubicBezTo>
                    <a:pt x="1101" y="534"/>
                    <a:pt x="1101" y="468"/>
                    <a:pt x="1101" y="401"/>
                  </a:cubicBezTo>
                  <a:lnTo>
                    <a:pt x="1101" y="167"/>
                  </a:lnTo>
                  <a:cubicBezTo>
                    <a:pt x="1101" y="101"/>
                    <a:pt x="1101" y="34"/>
                    <a:pt x="106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72" name="Google Shape;972;p34"/>
            <p:cNvSpPr/>
            <p:nvPr/>
          </p:nvSpPr>
          <p:spPr>
            <a:xfrm>
              <a:off x="2755475" y="2045750"/>
              <a:ext cx="30050" cy="44550"/>
            </a:xfrm>
            <a:custGeom>
              <a:avLst/>
              <a:gdLst/>
              <a:ahLst/>
              <a:cxnLst/>
              <a:rect l="l" t="t" r="r" b="b"/>
              <a:pathLst>
                <a:path w="1202" h="1782" extrusionOk="0">
                  <a:moveTo>
                    <a:pt x="710" y="387"/>
                  </a:moveTo>
                  <a:cubicBezTo>
                    <a:pt x="768" y="387"/>
                    <a:pt x="829" y="422"/>
                    <a:pt x="868" y="480"/>
                  </a:cubicBezTo>
                  <a:cubicBezTo>
                    <a:pt x="934" y="547"/>
                    <a:pt x="968" y="647"/>
                    <a:pt x="968" y="714"/>
                  </a:cubicBezTo>
                  <a:cubicBezTo>
                    <a:pt x="968" y="847"/>
                    <a:pt x="934" y="981"/>
                    <a:pt x="834" y="1114"/>
                  </a:cubicBezTo>
                  <a:cubicBezTo>
                    <a:pt x="801" y="1214"/>
                    <a:pt x="701" y="1314"/>
                    <a:pt x="601" y="1414"/>
                  </a:cubicBezTo>
                  <a:cubicBezTo>
                    <a:pt x="567" y="1431"/>
                    <a:pt x="526" y="1439"/>
                    <a:pt x="480" y="1439"/>
                  </a:cubicBezTo>
                  <a:cubicBezTo>
                    <a:pt x="434" y="1439"/>
                    <a:pt x="384" y="1431"/>
                    <a:pt x="334" y="1414"/>
                  </a:cubicBezTo>
                  <a:cubicBezTo>
                    <a:pt x="267" y="1348"/>
                    <a:pt x="234" y="1248"/>
                    <a:pt x="234" y="1148"/>
                  </a:cubicBezTo>
                  <a:cubicBezTo>
                    <a:pt x="234" y="1014"/>
                    <a:pt x="267" y="881"/>
                    <a:pt x="334" y="747"/>
                  </a:cubicBezTo>
                  <a:cubicBezTo>
                    <a:pt x="401" y="614"/>
                    <a:pt x="467" y="514"/>
                    <a:pt x="601" y="447"/>
                  </a:cubicBezTo>
                  <a:cubicBezTo>
                    <a:pt x="629" y="405"/>
                    <a:pt x="668" y="387"/>
                    <a:pt x="710" y="387"/>
                  </a:cubicBezTo>
                  <a:close/>
                  <a:moveTo>
                    <a:pt x="821" y="0"/>
                  </a:moveTo>
                  <a:cubicBezTo>
                    <a:pt x="747" y="0"/>
                    <a:pt x="674" y="31"/>
                    <a:pt x="601" y="80"/>
                  </a:cubicBezTo>
                  <a:cubicBezTo>
                    <a:pt x="467" y="147"/>
                    <a:pt x="367" y="247"/>
                    <a:pt x="301" y="347"/>
                  </a:cubicBezTo>
                  <a:cubicBezTo>
                    <a:pt x="201" y="480"/>
                    <a:pt x="134" y="647"/>
                    <a:pt x="100" y="781"/>
                  </a:cubicBezTo>
                  <a:cubicBezTo>
                    <a:pt x="34" y="947"/>
                    <a:pt x="0" y="1081"/>
                    <a:pt x="0" y="1248"/>
                  </a:cubicBezTo>
                  <a:cubicBezTo>
                    <a:pt x="0" y="1381"/>
                    <a:pt x="34" y="1481"/>
                    <a:pt x="67" y="1615"/>
                  </a:cubicBezTo>
                  <a:cubicBezTo>
                    <a:pt x="134" y="1681"/>
                    <a:pt x="201" y="1748"/>
                    <a:pt x="301" y="1781"/>
                  </a:cubicBezTo>
                  <a:cubicBezTo>
                    <a:pt x="401" y="1781"/>
                    <a:pt x="501" y="1781"/>
                    <a:pt x="601" y="1715"/>
                  </a:cubicBezTo>
                  <a:cubicBezTo>
                    <a:pt x="701" y="1648"/>
                    <a:pt x="801" y="1548"/>
                    <a:pt x="901" y="1414"/>
                  </a:cubicBezTo>
                  <a:cubicBezTo>
                    <a:pt x="1068" y="1181"/>
                    <a:pt x="1168" y="881"/>
                    <a:pt x="1201" y="581"/>
                  </a:cubicBezTo>
                  <a:cubicBezTo>
                    <a:pt x="1201" y="447"/>
                    <a:pt x="1168" y="314"/>
                    <a:pt x="1101" y="214"/>
                  </a:cubicBezTo>
                  <a:cubicBezTo>
                    <a:pt x="1068" y="114"/>
                    <a:pt x="1001" y="47"/>
                    <a:pt x="901" y="13"/>
                  </a:cubicBezTo>
                  <a:cubicBezTo>
                    <a:pt x="874" y="4"/>
                    <a:pt x="847" y="0"/>
                    <a:pt x="821"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73" name="Google Shape;973;p34"/>
            <p:cNvSpPr/>
            <p:nvPr/>
          </p:nvSpPr>
          <p:spPr>
            <a:xfrm>
              <a:off x="2787150" y="2023775"/>
              <a:ext cx="36725" cy="52975"/>
            </a:xfrm>
            <a:custGeom>
              <a:avLst/>
              <a:gdLst/>
              <a:ahLst/>
              <a:cxnLst/>
              <a:rect l="l" t="t" r="r" b="b"/>
              <a:pathLst>
                <a:path w="1469" h="2119" extrusionOk="0">
                  <a:moveTo>
                    <a:pt x="1102" y="0"/>
                  </a:moveTo>
                  <a:cubicBezTo>
                    <a:pt x="1068" y="0"/>
                    <a:pt x="1035" y="8"/>
                    <a:pt x="1002" y="25"/>
                  </a:cubicBezTo>
                  <a:cubicBezTo>
                    <a:pt x="968" y="59"/>
                    <a:pt x="902" y="92"/>
                    <a:pt x="868" y="125"/>
                  </a:cubicBezTo>
                  <a:cubicBezTo>
                    <a:pt x="835" y="192"/>
                    <a:pt x="802" y="225"/>
                    <a:pt x="768" y="292"/>
                  </a:cubicBezTo>
                  <a:cubicBezTo>
                    <a:pt x="735" y="292"/>
                    <a:pt x="701" y="259"/>
                    <a:pt x="668" y="259"/>
                  </a:cubicBezTo>
                  <a:cubicBezTo>
                    <a:pt x="651" y="242"/>
                    <a:pt x="635" y="234"/>
                    <a:pt x="618" y="234"/>
                  </a:cubicBezTo>
                  <a:cubicBezTo>
                    <a:pt x="601" y="234"/>
                    <a:pt x="585" y="242"/>
                    <a:pt x="568" y="259"/>
                  </a:cubicBezTo>
                  <a:cubicBezTo>
                    <a:pt x="535" y="259"/>
                    <a:pt x="501" y="292"/>
                    <a:pt x="468" y="359"/>
                  </a:cubicBezTo>
                  <a:cubicBezTo>
                    <a:pt x="435" y="392"/>
                    <a:pt x="401" y="459"/>
                    <a:pt x="368" y="526"/>
                  </a:cubicBezTo>
                  <a:lnTo>
                    <a:pt x="368" y="425"/>
                  </a:lnTo>
                  <a:lnTo>
                    <a:pt x="168" y="526"/>
                  </a:lnTo>
                  <a:cubicBezTo>
                    <a:pt x="134" y="559"/>
                    <a:pt x="68" y="592"/>
                    <a:pt x="34" y="626"/>
                  </a:cubicBezTo>
                  <a:cubicBezTo>
                    <a:pt x="34" y="692"/>
                    <a:pt x="34" y="726"/>
                    <a:pt x="1" y="792"/>
                  </a:cubicBezTo>
                  <a:cubicBezTo>
                    <a:pt x="1" y="826"/>
                    <a:pt x="34" y="859"/>
                    <a:pt x="34" y="892"/>
                  </a:cubicBezTo>
                  <a:cubicBezTo>
                    <a:pt x="51" y="909"/>
                    <a:pt x="68" y="917"/>
                    <a:pt x="89" y="917"/>
                  </a:cubicBezTo>
                  <a:cubicBezTo>
                    <a:pt x="109" y="917"/>
                    <a:pt x="134" y="909"/>
                    <a:pt x="168" y="892"/>
                  </a:cubicBezTo>
                  <a:lnTo>
                    <a:pt x="168" y="1726"/>
                  </a:lnTo>
                  <a:cubicBezTo>
                    <a:pt x="101" y="1760"/>
                    <a:pt x="68" y="1793"/>
                    <a:pt x="34" y="1826"/>
                  </a:cubicBezTo>
                  <a:cubicBezTo>
                    <a:pt x="34" y="1893"/>
                    <a:pt x="34" y="1927"/>
                    <a:pt x="1" y="1993"/>
                  </a:cubicBezTo>
                  <a:cubicBezTo>
                    <a:pt x="1" y="2027"/>
                    <a:pt x="34" y="2060"/>
                    <a:pt x="34" y="2093"/>
                  </a:cubicBezTo>
                  <a:cubicBezTo>
                    <a:pt x="51" y="2110"/>
                    <a:pt x="68" y="2118"/>
                    <a:pt x="89" y="2118"/>
                  </a:cubicBezTo>
                  <a:cubicBezTo>
                    <a:pt x="109" y="2118"/>
                    <a:pt x="134" y="2110"/>
                    <a:pt x="168" y="2093"/>
                  </a:cubicBezTo>
                  <a:lnTo>
                    <a:pt x="368" y="1960"/>
                  </a:lnTo>
                  <a:cubicBezTo>
                    <a:pt x="435" y="1927"/>
                    <a:pt x="468" y="1893"/>
                    <a:pt x="501" y="1860"/>
                  </a:cubicBezTo>
                  <a:cubicBezTo>
                    <a:pt x="501" y="1793"/>
                    <a:pt x="535" y="1760"/>
                    <a:pt x="535" y="1693"/>
                  </a:cubicBezTo>
                  <a:cubicBezTo>
                    <a:pt x="535" y="1660"/>
                    <a:pt x="501" y="1626"/>
                    <a:pt x="501" y="1593"/>
                  </a:cubicBezTo>
                  <a:cubicBezTo>
                    <a:pt x="485" y="1576"/>
                    <a:pt x="468" y="1568"/>
                    <a:pt x="447" y="1568"/>
                  </a:cubicBezTo>
                  <a:cubicBezTo>
                    <a:pt x="426" y="1568"/>
                    <a:pt x="401" y="1576"/>
                    <a:pt x="368" y="1593"/>
                  </a:cubicBezTo>
                  <a:lnTo>
                    <a:pt x="368" y="892"/>
                  </a:lnTo>
                  <a:cubicBezTo>
                    <a:pt x="401" y="826"/>
                    <a:pt x="435" y="759"/>
                    <a:pt x="468" y="692"/>
                  </a:cubicBezTo>
                  <a:cubicBezTo>
                    <a:pt x="501" y="659"/>
                    <a:pt x="535" y="626"/>
                    <a:pt x="568" y="626"/>
                  </a:cubicBezTo>
                  <a:lnTo>
                    <a:pt x="601" y="626"/>
                  </a:lnTo>
                  <a:cubicBezTo>
                    <a:pt x="635" y="626"/>
                    <a:pt x="635" y="692"/>
                    <a:pt x="601" y="726"/>
                  </a:cubicBezTo>
                  <a:lnTo>
                    <a:pt x="601" y="1860"/>
                  </a:lnTo>
                  <a:lnTo>
                    <a:pt x="835" y="1760"/>
                  </a:lnTo>
                  <a:cubicBezTo>
                    <a:pt x="868" y="1726"/>
                    <a:pt x="902" y="1693"/>
                    <a:pt x="935" y="1626"/>
                  </a:cubicBezTo>
                  <a:cubicBezTo>
                    <a:pt x="968" y="1593"/>
                    <a:pt x="968" y="1526"/>
                    <a:pt x="968" y="1493"/>
                  </a:cubicBezTo>
                  <a:cubicBezTo>
                    <a:pt x="968" y="1460"/>
                    <a:pt x="968" y="1393"/>
                    <a:pt x="935" y="1393"/>
                  </a:cubicBezTo>
                  <a:cubicBezTo>
                    <a:pt x="935" y="1376"/>
                    <a:pt x="918" y="1368"/>
                    <a:pt x="897" y="1368"/>
                  </a:cubicBezTo>
                  <a:cubicBezTo>
                    <a:pt x="877" y="1368"/>
                    <a:pt x="852" y="1376"/>
                    <a:pt x="835" y="1393"/>
                  </a:cubicBezTo>
                  <a:lnTo>
                    <a:pt x="835" y="692"/>
                  </a:lnTo>
                  <a:cubicBezTo>
                    <a:pt x="868" y="592"/>
                    <a:pt x="902" y="526"/>
                    <a:pt x="935" y="459"/>
                  </a:cubicBezTo>
                  <a:cubicBezTo>
                    <a:pt x="968" y="425"/>
                    <a:pt x="968" y="392"/>
                    <a:pt x="1002" y="392"/>
                  </a:cubicBezTo>
                  <a:lnTo>
                    <a:pt x="1068" y="392"/>
                  </a:lnTo>
                  <a:cubicBezTo>
                    <a:pt x="1068" y="425"/>
                    <a:pt x="1102" y="459"/>
                    <a:pt x="1068" y="492"/>
                  </a:cubicBezTo>
                  <a:lnTo>
                    <a:pt x="1068" y="1593"/>
                  </a:lnTo>
                  <a:lnTo>
                    <a:pt x="1302" y="1460"/>
                  </a:lnTo>
                  <a:cubicBezTo>
                    <a:pt x="1335" y="1426"/>
                    <a:pt x="1402" y="1393"/>
                    <a:pt x="1402" y="1359"/>
                  </a:cubicBezTo>
                  <a:cubicBezTo>
                    <a:pt x="1435" y="1293"/>
                    <a:pt x="1469" y="1259"/>
                    <a:pt x="1435" y="1193"/>
                  </a:cubicBezTo>
                  <a:cubicBezTo>
                    <a:pt x="1469" y="1159"/>
                    <a:pt x="1435" y="1126"/>
                    <a:pt x="1402" y="1093"/>
                  </a:cubicBezTo>
                  <a:cubicBezTo>
                    <a:pt x="1402" y="1076"/>
                    <a:pt x="1394" y="1068"/>
                    <a:pt x="1377" y="1068"/>
                  </a:cubicBezTo>
                  <a:cubicBezTo>
                    <a:pt x="1360" y="1068"/>
                    <a:pt x="1335" y="1076"/>
                    <a:pt x="1302" y="1093"/>
                  </a:cubicBezTo>
                  <a:lnTo>
                    <a:pt x="1302" y="325"/>
                  </a:lnTo>
                  <a:cubicBezTo>
                    <a:pt x="1335" y="192"/>
                    <a:pt x="1302" y="92"/>
                    <a:pt x="1202" y="25"/>
                  </a:cubicBezTo>
                  <a:cubicBezTo>
                    <a:pt x="1168" y="8"/>
                    <a:pt x="1135" y="0"/>
                    <a:pt x="110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74" name="Google Shape;974;p34"/>
            <p:cNvSpPr/>
            <p:nvPr/>
          </p:nvSpPr>
          <p:spPr>
            <a:xfrm>
              <a:off x="2827200" y="1980400"/>
              <a:ext cx="25025" cy="83200"/>
            </a:xfrm>
            <a:custGeom>
              <a:avLst/>
              <a:gdLst/>
              <a:ahLst/>
              <a:cxnLst/>
              <a:rect l="l" t="t" r="r" b="b"/>
              <a:pathLst>
                <a:path w="1001" h="3328" extrusionOk="0">
                  <a:moveTo>
                    <a:pt x="917" y="1"/>
                  </a:moveTo>
                  <a:cubicBezTo>
                    <a:pt x="901" y="1"/>
                    <a:pt x="884" y="9"/>
                    <a:pt x="867" y="26"/>
                  </a:cubicBezTo>
                  <a:cubicBezTo>
                    <a:pt x="834" y="26"/>
                    <a:pt x="834" y="59"/>
                    <a:pt x="801" y="92"/>
                  </a:cubicBezTo>
                  <a:cubicBezTo>
                    <a:pt x="767" y="159"/>
                    <a:pt x="767" y="192"/>
                    <a:pt x="767" y="259"/>
                  </a:cubicBezTo>
                  <a:lnTo>
                    <a:pt x="33" y="3061"/>
                  </a:lnTo>
                  <a:cubicBezTo>
                    <a:pt x="0" y="3128"/>
                    <a:pt x="0" y="3161"/>
                    <a:pt x="0" y="3228"/>
                  </a:cubicBezTo>
                  <a:cubicBezTo>
                    <a:pt x="0" y="3261"/>
                    <a:pt x="0" y="3295"/>
                    <a:pt x="33" y="3328"/>
                  </a:cubicBezTo>
                  <a:lnTo>
                    <a:pt x="100" y="3328"/>
                  </a:lnTo>
                  <a:cubicBezTo>
                    <a:pt x="134" y="3295"/>
                    <a:pt x="167" y="3261"/>
                    <a:pt x="167" y="3228"/>
                  </a:cubicBezTo>
                  <a:cubicBezTo>
                    <a:pt x="200" y="3195"/>
                    <a:pt x="234" y="3161"/>
                    <a:pt x="234" y="3094"/>
                  </a:cubicBezTo>
                  <a:lnTo>
                    <a:pt x="967" y="259"/>
                  </a:lnTo>
                  <a:cubicBezTo>
                    <a:pt x="967" y="226"/>
                    <a:pt x="967" y="159"/>
                    <a:pt x="1001" y="126"/>
                  </a:cubicBezTo>
                  <a:cubicBezTo>
                    <a:pt x="1001" y="92"/>
                    <a:pt x="967" y="59"/>
                    <a:pt x="967" y="26"/>
                  </a:cubicBezTo>
                  <a:cubicBezTo>
                    <a:pt x="951" y="9"/>
                    <a:pt x="934" y="1"/>
                    <a:pt x="917"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75" name="Google Shape;975;p34"/>
            <p:cNvSpPr/>
            <p:nvPr/>
          </p:nvSpPr>
          <p:spPr>
            <a:xfrm>
              <a:off x="2856375" y="1976850"/>
              <a:ext cx="34225" cy="59600"/>
            </a:xfrm>
            <a:custGeom>
              <a:avLst/>
              <a:gdLst/>
              <a:ahLst/>
              <a:cxnLst/>
              <a:rect l="l" t="t" r="r" b="b"/>
              <a:pathLst>
                <a:path w="1369" h="2384" extrusionOk="0">
                  <a:moveTo>
                    <a:pt x="885" y="743"/>
                  </a:moveTo>
                  <a:cubicBezTo>
                    <a:pt x="926" y="743"/>
                    <a:pt x="968" y="751"/>
                    <a:pt x="1001" y="768"/>
                  </a:cubicBezTo>
                  <a:cubicBezTo>
                    <a:pt x="1068" y="868"/>
                    <a:pt x="1101" y="968"/>
                    <a:pt x="1101" y="1102"/>
                  </a:cubicBezTo>
                  <a:cubicBezTo>
                    <a:pt x="1101" y="1202"/>
                    <a:pt x="1068" y="1335"/>
                    <a:pt x="1001" y="1469"/>
                  </a:cubicBezTo>
                  <a:cubicBezTo>
                    <a:pt x="968" y="1569"/>
                    <a:pt x="868" y="1669"/>
                    <a:pt x="768" y="1735"/>
                  </a:cubicBezTo>
                  <a:cubicBezTo>
                    <a:pt x="718" y="1769"/>
                    <a:pt x="668" y="1785"/>
                    <a:pt x="622" y="1785"/>
                  </a:cubicBezTo>
                  <a:cubicBezTo>
                    <a:pt x="576" y="1785"/>
                    <a:pt x="534" y="1769"/>
                    <a:pt x="501" y="1735"/>
                  </a:cubicBezTo>
                  <a:cubicBezTo>
                    <a:pt x="434" y="1669"/>
                    <a:pt x="401" y="1569"/>
                    <a:pt x="434" y="1502"/>
                  </a:cubicBezTo>
                  <a:cubicBezTo>
                    <a:pt x="434" y="1335"/>
                    <a:pt x="468" y="1202"/>
                    <a:pt x="534" y="1068"/>
                  </a:cubicBezTo>
                  <a:cubicBezTo>
                    <a:pt x="568" y="935"/>
                    <a:pt x="668" y="835"/>
                    <a:pt x="768" y="768"/>
                  </a:cubicBezTo>
                  <a:cubicBezTo>
                    <a:pt x="801" y="751"/>
                    <a:pt x="843" y="743"/>
                    <a:pt x="885" y="743"/>
                  </a:cubicBezTo>
                  <a:close/>
                  <a:moveTo>
                    <a:pt x="434" y="1"/>
                  </a:moveTo>
                  <a:lnTo>
                    <a:pt x="167" y="168"/>
                  </a:lnTo>
                  <a:cubicBezTo>
                    <a:pt x="101" y="201"/>
                    <a:pt x="67" y="234"/>
                    <a:pt x="34" y="301"/>
                  </a:cubicBezTo>
                  <a:cubicBezTo>
                    <a:pt x="34" y="334"/>
                    <a:pt x="1" y="368"/>
                    <a:pt x="1" y="434"/>
                  </a:cubicBezTo>
                  <a:cubicBezTo>
                    <a:pt x="1" y="468"/>
                    <a:pt x="34" y="501"/>
                    <a:pt x="34" y="535"/>
                  </a:cubicBezTo>
                  <a:cubicBezTo>
                    <a:pt x="51" y="551"/>
                    <a:pt x="67" y="560"/>
                    <a:pt x="88" y="560"/>
                  </a:cubicBezTo>
                  <a:cubicBezTo>
                    <a:pt x="109" y="560"/>
                    <a:pt x="134" y="551"/>
                    <a:pt x="167" y="535"/>
                  </a:cubicBezTo>
                  <a:lnTo>
                    <a:pt x="201" y="501"/>
                  </a:lnTo>
                  <a:lnTo>
                    <a:pt x="201" y="1969"/>
                  </a:lnTo>
                  <a:lnTo>
                    <a:pt x="167" y="2002"/>
                  </a:lnTo>
                  <a:cubicBezTo>
                    <a:pt x="101" y="2002"/>
                    <a:pt x="67" y="2069"/>
                    <a:pt x="34" y="2102"/>
                  </a:cubicBezTo>
                  <a:cubicBezTo>
                    <a:pt x="34" y="2136"/>
                    <a:pt x="1" y="2202"/>
                    <a:pt x="1" y="2236"/>
                  </a:cubicBezTo>
                  <a:cubicBezTo>
                    <a:pt x="1" y="2302"/>
                    <a:pt x="34" y="2336"/>
                    <a:pt x="34" y="2369"/>
                  </a:cubicBezTo>
                  <a:cubicBezTo>
                    <a:pt x="45" y="2380"/>
                    <a:pt x="56" y="2384"/>
                    <a:pt x="69" y="2384"/>
                  </a:cubicBezTo>
                  <a:cubicBezTo>
                    <a:pt x="93" y="2384"/>
                    <a:pt x="123" y="2369"/>
                    <a:pt x="167" y="2369"/>
                  </a:cubicBezTo>
                  <a:lnTo>
                    <a:pt x="434" y="2202"/>
                  </a:lnTo>
                  <a:lnTo>
                    <a:pt x="434" y="2102"/>
                  </a:lnTo>
                  <a:cubicBezTo>
                    <a:pt x="451" y="2119"/>
                    <a:pt x="476" y="2127"/>
                    <a:pt x="505" y="2127"/>
                  </a:cubicBezTo>
                  <a:cubicBezTo>
                    <a:pt x="534" y="2127"/>
                    <a:pt x="568" y="2119"/>
                    <a:pt x="601" y="2102"/>
                  </a:cubicBezTo>
                  <a:cubicBezTo>
                    <a:pt x="668" y="2102"/>
                    <a:pt x="701" y="2069"/>
                    <a:pt x="768" y="2036"/>
                  </a:cubicBezTo>
                  <a:cubicBezTo>
                    <a:pt x="935" y="1936"/>
                    <a:pt x="1101" y="1769"/>
                    <a:pt x="1168" y="1569"/>
                  </a:cubicBezTo>
                  <a:cubicBezTo>
                    <a:pt x="1302" y="1368"/>
                    <a:pt x="1335" y="1168"/>
                    <a:pt x="1335" y="935"/>
                  </a:cubicBezTo>
                  <a:cubicBezTo>
                    <a:pt x="1368" y="735"/>
                    <a:pt x="1302" y="568"/>
                    <a:pt x="1168" y="434"/>
                  </a:cubicBezTo>
                  <a:cubicBezTo>
                    <a:pt x="1118" y="368"/>
                    <a:pt x="1043" y="334"/>
                    <a:pt x="968" y="334"/>
                  </a:cubicBezTo>
                  <a:cubicBezTo>
                    <a:pt x="893" y="334"/>
                    <a:pt x="818" y="368"/>
                    <a:pt x="768" y="434"/>
                  </a:cubicBezTo>
                  <a:cubicBezTo>
                    <a:pt x="701" y="468"/>
                    <a:pt x="634" y="501"/>
                    <a:pt x="601" y="568"/>
                  </a:cubicBezTo>
                  <a:cubicBezTo>
                    <a:pt x="534" y="635"/>
                    <a:pt x="468" y="701"/>
                    <a:pt x="434" y="768"/>
                  </a:cubicBezTo>
                  <a:lnTo>
                    <a:pt x="434"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76" name="Google Shape;976;p34"/>
            <p:cNvSpPr/>
            <p:nvPr/>
          </p:nvSpPr>
          <p:spPr>
            <a:xfrm>
              <a:off x="2894750" y="1951000"/>
              <a:ext cx="27525" cy="63775"/>
            </a:xfrm>
            <a:custGeom>
              <a:avLst/>
              <a:gdLst/>
              <a:ahLst/>
              <a:cxnLst/>
              <a:rect l="l" t="t" r="r" b="b"/>
              <a:pathLst>
                <a:path w="1101" h="2551" extrusionOk="0">
                  <a:moveTo>
                    <a:pt x="667" y="1"/>
                  </a:moveTo>
                  <a:lnTo>
                    <a:pt x="267" y="234"/>
                  </a:lnTo>
                  <a:cubicBezTo>
                    <a:pt x="200" y="268"/>
                    <a:pt x="167" y="301"/>
                    <a:pt x="133" y="368"/>
                  </a:cubicBezTo>
                  <a:cubicBezTo>
                    <a:pt x="133" y="401"/>
                    <a:pt x="100" y="468"/>
                    <a:pt x="100" y="501"/>
                  </a:cubicBezTo>
                  <a:cubicBezTo>
                    <a:pt x="100" y="534"/>
                    <a:pt x="100" y="568"/>
                    <a:pt x="133" y="601"/>
                  </a:cubicBezTo>
                  <a:cubicBezTo>
                    <a:pt x="150" y="618"/>
                    <a:pt x="167" y="626"/>
                    <a:pt x="188" y="626"/>
                  </a:cubicBezTo>
                  <a:cubicBezTo>
                    <a:pt x="209" y="626"/>
                    <a:pt x="234" y="618"/>
                    <a:pt x="267" y="601"/>
                  </a:cubicBezTo>
                  <a:lnTo>
                    <a:pt x="434" y="501"/>
                  </a:lnTo>
                  <a:lnTo>
                    <a:pt x="434" y="2002"/>
                  </a:lnTo>
                  <a:lnTo>
                    <a:pt x="167" y="2169"/>
                  </a:lnTo>
                  <a:cubicBezTo>
                    <a:pt x="133" y="2169"/>
                    <a:pt x="67" y="2236"/>
                    <a:pt x="67" y="2269"/>
                  </a:cubicBezTo>
                  <a:cubicBezTo>
                    <a:pt x="33" y="2302"/>
                    <a:pt x="33" y="2369"/>
                    <a:pt x="33" y="2402"/>
                  </a:cubicBezTo>
                  <a:cubicBezTo>
                    <a:pt x="0" y="2436"/>
                    <a:pt x="33" y="2503"/>
                    <a:pt x="67" y="2536"/>
                  </a:cubicBezTo>
                  <a:cubicBezTo>
                    <a:pt x="67" y="2547"/>
                    <a:pt x="70" y="2551"/>
                    <a:pt x="78" y="2551"/>
                  </a:cubicBezTo>
                  <a:cubicBezTo>
                    <a:pt x="93" y="2551"/>
                    <a:pt x="122" y="2536"/>
                    <a:pt x="167" y="2536"/>
                  </a:cubicBezTo>
                  <a:lnTo>
                    <a:pt x="934" y="2069"/>
                  </a:lnTo>
                  <a:cubicBezTo>
                    <a:pt x="1001" y="2036"/>
                    <a:pt x="1034" y="2002"/>
                    <a:pt x="1067" y="1969"/>
                  </a:cubicBezTo>
                  <a:cubicBezTo>
                    <a:pt x="1067" y="1902"/>
                    <a:pt x="1101" y="1869"/>
                    <a:pt x="1101" y="1802"/>
                  </a:cubicBezTo>
                  <a:cubicBezTo>
                    <a:pt x="1101" y="1769"/>
                    <a:pt x="1067" y="1735"/>
                    <a:pt x="1067" y="1702"/>
                  </a:cubicBezTo>
                  <a:cubicBezTo>
                    <a:pt x="1051" y="1685"/>
                    <a:pt x="1034" y="1677"/>
                    <a:pt x="1013" y="1677"/>
                  </a:cubicBezTo>
                  <a:cubicBezTo>
                    <a:pt x="992" y="1677"/>
                    <a:pt x="967" y="1685"/>
                    <a:pt x="934" y="1702"/>
                  </a:cubicBezTo>
                  <a:lnTo>
                    <a:pt x="667" y="1869"/>
                  </a:lnTo>
                  <a:lnTo>
                    <a:pt x="667"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77" name="Google Shape;977;p34"/>
            <p:cNvSpPr/>
            <p:nvPr/>
          </p:nvSpPr>
          <p:spPr>
            <a:xfrm>
              <a:off x="2928100" y="1946000"/>
              <a:ext cx="30050" cy="44550"/>
            </a:xfrm>
            <a:custGeom>
              <a:avLst/>
              <a:gdLst/>
              <a:ahLst/>
              <a:cxnLst/>
              <a:rect l="l" t="t" r="r" b="b"/>
              <a:pathLst>
                <a:path w="1202" h="1782" extrusionOk="0">
                  <a:moveTo>
                    <a:pt x="736" y="388"/>
                  </a:moveTo>
                  <a:cubicBezTo>
                    <a:pt x="791" y="388"/>
                    <a:pt x="846" y="412"/>
                    <a:pt x="901" y="468"/>
                  </a:cubicBezTo>
                  <a:cubicBezTo>
                    <a:pt x="934" y="534"/>
                    <a:pt x="968" y="634"/>
                    <a:pt x="968" y="734"/>
                  </a:cubicBezTo>
                  <a:cubicBezTo>
                    <a:pt x="968" y="868"/>
                    <a:pt x="934" y="1001"/>
                    <a:pt x="868" y="1101"/>
                  </a:cubicBezTo>
                  <a:cubicBezTo>
                    <a:pt x="801" y="1235"/>
                    <a:pt x="701" y="1335"/>
                    <a:pt x="601" y="1402"/>
                  </a:cubicBezTo>
                  <a:cubicBezTo>
                    <a:pt x="567" y="1435"/>
                    <a:pt x="526" y="1452"/>
                    <a:pt x="480" y="1452"/>
                  </a:cubicBezTo>
                  <a:cubicBezTo>
                    <a:pt x="434" y="1452"/>
                    <a:pt x="384" y="1435"/>
                    <a:pt x="334" y="1402"/>
                  </a:cubicBezTo>
                  <a:cubicBezTo>
                    <a:pt x="267" y="1335"/>
                    <a:pt x="234" y="1235"/>
                    <a:pt x="234" y="1168"/>
                  </a:cubicBezTo>
                  <a:cubicBezTo>
                    <a:pt x="234" y="1001"/>
                    <a:pt x="267" y="868"/>
                    <a:pt x="334" y="734"/>
                  </a:cubicBezTo>
                  <a:cubicBezTo>
                    <a:pt x="401" y="601"/>
                    <a:pt x="501" y="501"/>
                    <a:pt x="601" y="434"/>
                  </a:cubicBezTo>
                  <a:cubicBezTo>
                    <a:pt x="646" y="404"/>
                    <a:pt x="691" y="388"/>
                    <a:pt x="736" y="388"/>
                  </a:cubicBezTo>
                  <a:close/>
                  <a:moveTo>
                    <a:pt x="901" y="1"/>
                  </a:moveTo>
                  <a:cubicBezTo>
                    <a:pt x="801" y="1"/>
                    <a:pt x="701" y="1"/>
                    <a:pt x="601" y="67"/>
                  </a:cubicBezTo>
                  <a:cubicBezTo>
                    <a:pt x="467" y="134"/>
                    <a:pt x="401" y="234"/>
                    <a:pt x="301" y="368"/>
                  </a:cubicBezTo>
                  <a:cubicBezTo>
                    <a:pt x="200" y="501"/>
                    <a:pt x="134" y="634"/>
                    <a:pt x="100" y="801"/>
                  </a:cubicBezTo>
                  <a:cubicBezTo>
                    <a:pt x="34" y="935"/>
                    <a:pt x="34" y="1101"/>
                    <a:pt x="34" y="1268"/>
                  </a:cubicBezTo>
                  <a:cubicBezTo>
                    <a:pt x="0" y="1368"/>
                    <a:pt x="34" y="1502"/>
                    <a:pt x="100" y="1602"/>
                  </a:cubicBezTo>
                  <a:cubicBezTo>
                    <a:pt x="134" y="1702"/>
                    <a:pt x="200" y="1769"/>
                    <a:pt x="301" y="1769"/>
                  </a:cubicBezTo>
                  <a:cubicBezTo>
                    <a:pt x="327" y="1777"/>
                    <a:pt x="354" y="1782"/>
                    <a:pt x="381" y="1782"/>
                  </a:cubicBezTo>
                  <a:cubicBezTo>
                    <a:pt x="454" y="1782"/>
                    <a:pt x="527" y="1751"/>
                    <a:pt x="601" y="1702"/>
                  </a:cubicBezTo>
                  <a:cubicBezTo>
                    <a:pt x="734" y="1635"/>
                    <a:pt x="834" y="1535"/>
                    <a:pt x="901" y="1435"/>
                  </a:cubicBezTo>
                  <a:cubicBezTo>
                    <a:pt x="1001" y="1302"/>
                    <a:pt x="1068" y="1168"/>
                    <a:pt x="1134" y="1001"/>
                  </a:cubicBezTo>
                  <a:cubicBezTo>
                    <a:pt x="1168" y="868"/>
                    <a:pt x="1201" y="734"/>
                    <a:pt x="1201" y="601"/>
                  </a:cubicBezTo>
                  <a:cubicBezTo>
                    <a:pt x="1201" y="468"/>
                    <a:pt x="1168" y="334"/>
                    <a:pt x="1134" y="201"/>
                  </a:cubicBezTo>
                  <a:cubicBezTo>
                    <a:pt x="1068" y="101"/>
                    <a:pt x="1001" y="34"/>
                    <a:pt x="901"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78" name="Google Shape;978;p34"/>
            <p:cNvSpPr/>
            <p:nvPr/>
          </p:nvSpPr>
          <p:spPr>
            <a:xfrm>
              <a:off x="2962275" y="1921200"/>
              <a:ext cx="31725" cy="68825"/>
            </a:xfrm>
            <a:custGeom>
              <a:avLst/>
              <a:gdLst/>
              <a:ahLst/>
              <a:cxnLst/>
              <a:rect l="l" t="t" r="r" b="b"/>
              <a:pathLst>
                <a:path w="1269" h="2753" extrusionOk="0">
                  <a:moveTo>
                    <a:pt x="656" y="642"/>
                  </a:moveTo>
                  <a:cubicBezTo>
                    <a:pt x="693" y="642"/>
                    <a:pt x="735" y="659"/>
                    <a:pt x="768" y="692"/>
                  </a:cubicBezTo>
                  <a:cubicBezTo>
                    <a:pt x="835" y="759"/>
                    <a:pt x="868" y="859"/>
                    <a:pt x="868" y="959"/>
                  </a:cubicBezTo>
                  <a:cubicBezTo>
                    <a:pt x="868" y="1093"/>
                    <a:pt x="835" y="1226"/>
                    <a:pt x="768" y="1360"/>
                  </a:cubicBezTo>
                  <a:cubicBezTo>
                    <a:pt x="735" y="1460"/>
                    <a:pt x="635" y="1560"/>
                    <a:pt x="568" y="1626"/>
                  </a:cubicBezTo>
                  <a:cubicBezTo>
                    <a:pt x="535" y="1643"/>
                    <a:pt x="493" y="1651"/>
                    <a:pt x="451" y="1651"/>
                  </a:cubicBezTo>
                  <a:cubicBezTo>
                    <a:pt x="410" y="1651"/>
                    <a:pt x="368" y="1643"/>
                    <a:pt x="335" y="1626"/>
                  </a:cubicBezTo>
                  <a:cubicBezTo>
                    <a:pt x="268" y="1526"/>
                    <a:pt x="234" y="1426"/>
                    <a:pt x="234" y="1326"/>
                  </a:cubicBezTo>
                  <a:cubicBezTo>
                    <a:pt x="234" y="1193"/>
                    <a:pt x="268" y="1059"/>
                    <a:pt x="335" y="959"/>
                  </a:cubicBezTo>
                  <a:cubicBezTo>
                    <a:pt x="368" y="826"/>
                    <a:pt x="435" y="759"/>
                    <a:pt x="568" y="692"/>
                  </a:cubicBezTo>
                  <a:cubicBezTo>
                    <a:pt x="585" y="659"/>
                    <a:pt x="618" y="642"/>
                    <a:pt x="656" y="642"/>
                  </a:cubicBezTo>
                  <a:close/>
                  <a:moveTo>
                    <a:pt x="1198" y="0"/>
                  </a:moveTo>
                  <a:cubicBezTo>
                    <a:pt x="1177" y="0"/>
                    <a:pt x="1152" y="9"/>
                    <a:pt x="1135" y="25"/>
                  </a:cubicBezTo>
                  <a:lnTo>
                    <a:pt x="868" y="192"/>
                  </a:lnTo>
                  <a:lnTo>
                    <a:pt x="868" y="292"/>
                  </a:lnTo>
                  <a:cubicBezTo>
                    <a:pt x="835" y="275"/>
                    <a:pt x="810" y="267"/>
                    <a:pt x="785" y="267"/>
                  </a:cubicBezTo>
                  <a:cubicBezTo>
                    <a:pt x="760" y="267"/>
                    <a:pt x="735" y="275"/>
                    <a:pt x="701" y="292"/>
                  </a:cubicBezTo>
                  <a:cubicBezTo>
                    <a:pt x="635" y="292"/>
                    <a:pt x="601" y="292"/>
                    <a:pt x="535" y="325"/>
                  </a:cubicBezTo>
                  <a:cubicBezTo>
                    <a:pt x="368" y="459"/>
                    <a:pt x="234" y="592"/>
                    <a:pt x="168" y="792"/>
                  </a:cubicBezTo>
                  <a:cubicBezTo>
                    <a:pt x="68" y="993"/>
                    <a:pt x="1" y="1226"/>
                    <a:pt x="1" y="1493"/>
                  </a:cubicBezTo>
                  <a:cubicBezTo>
                    <a:pt x="1" y="1660"/>
                    <a:pt x="68" y="1827"/>
                    <a:pt x="168" y="1960"/>
                  </a:cubicBezTo>
                  <a:cubicBezTo>
                    <a:pt x="234" y="1993"/>
                    <a:pt x="310" y="2010"/>
                    <a:pt x="380" y="2010"/>
                  </a:cubicBezTo>
                  <a:cubicBezTo>
                    <a:pt x="451" y="2010"/>
                    <a:pt x="518" y="1993"/>
                    <a:pt x="568" y="1960"/>
                  </a:cubicBezTo>
                  <a:cubicBezTo>
                    <a:pt x="635" y="1893"/>
                    <a:pt x="701" y="1860"/>
                    <a:pt x="735" y="1827"/>
                  </a:cubicBezTo>
                  <a:cubicBezTo>
                    <a:pt x="802" y="1760"/>
                    <a:pt x="835" y="1693"/>
                    <a:pt x="868" y="1626"/>
                  </a:cubicBezTo>
                  <a:lnTo>
                    <a:pt x="868" y="1793"/>
                  </a:lnTo>
                  <a:cubicBezTo>
                    <a:pt x="902" y="1860"/>
                    <a:pt x="868" y="1960"/>
                    <a:pt x="835" y="2027"/>
                  </a:cubicBezTo>
                  <a:cubicBezTo>
                    <a:pt x="802" y="2127"/>
                    <a:pt x="735" y="2160"/>
                    <a:pt x="668" y="2227"/>
                  </a:cubicBezTo>
                  <a:lnTo>
                    <a:pt x="435" y="2360"/>
                  </a:lnTo>
                  <a:cubicBezTo>
                    <a:pt x="368" y="2394"/>
                    <a:pt x="335" y="2427"/>
                    <a:pt x="301" y="2494"/>
                  </a:cubicBezTo>
                  <a:cubicBezTo>
                    <a:pt x="268" y="2527"/>
                    <a:pt x="268" y="2560"/>
                    <a:pt x="268" y="2627"/>
                  </a:cubicBezTo>
                  <a:cubicBezTo>
                    <a:pt x="268" y="2660"/>
                    <a:pt x="268" y="2694"/>
                    <a:pt x="301" y="2727"/>
                  </a:cubicBezTo>
                  <a:cubicBezTo>
                    <a:pt x="318" y="2744"/>
                    <a:pt x="335" y="2752"/>
                    <a:pt x="355" y="2752"/>
                  </a:cubicBezTo>
                  <a:cubicBezTo>
                    <a:pt x="376" y="2752"/>
                    <a:pt x="401" y="2744"/>
                    <a:pt x="435" y="2727"/>
                  </a:cubicBezTo>
                  <a:lnTo>
                    <a:pt x="635" y="2594"/>
                  </a:lnTo>
                  <a:cubicBezTo>
                    <a:pt x="735" y="2527"/>
                    <a:pt x="835" y="2460"/>
                    <a:pt x="868" y="2360"/>
                  </a:cubicBezTo>
                  <a:cubicBezTo>
                    <a:pt x="968" y="2260"/>
                    <a:pt x="1002" y="2127"/>
                    <a:pt x="1035" y="2027"/>
                  </a:cubicBezTo>
                  <a:cubicBezTo>
                    <a:pt x="1068" y="1927"/>
                    <a:pt x="1102" y="1793"/>
                    <a:pt x="1102" y="1693"/>
                  </a:cubicBezTo>
                  <a:lnTo>
                    <a:pt x="1102" y="425"/>
                  </a:lnTo>
                  <a:lnTo>
                    <a:pt x="1135" y="392"/>
                  </a:lnTo>
                  <a:cubicBezTo>
                    <a:pt x="1168" y="359"/>
                    <a:pt x="1235" y="325"/>
                    <a:pt x="1235" y="292"/>
                  </a:cubicBezTo>
                  <a:cubicBezTo>
                    <a:pt x="1269" y="259"/>
                    <a:pt x="1269" y="192"/>
                    <a:pt x="1269" y="125"/>
                  </a:cubicBezTo>
                  <a:cubicBezTo>
                    <a:pt x="1269" y="92"/>
                    <a:pt x="1269" y="59"/>
                    <a:pt x="1235" y="25"/>
                  </a:cubicBezTo>
                  <a:cubicBezTo>
                    <a:pt x="1235" y="9"/>
                    <a:pt x="1218" y="0"/>
                    <a:pt x="119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79" name="Google Shape;979;p34"/>
            <p:cNvSpPr/>
            <p:nvPr/>
          </p:nvSpPr>
          <p:spPr>
            <a:xfrm>
              <a:off x="3008150" y="1937025"/>
              <a:ext cx="8375" cy="12975"/>
            </a:xfrm>
            <a:custGeom>
              <a:avLst/>
              <a:gdLst/>
              <a:ahLst/>
              <a:cxnLst/>
              <a:rect l="l" t="t" r="r" b="b"/>
              <a:pathLst>
                <a:path w="335" h="519" extrusionOk="0">
                  <a:moveTo>
                    <a:pt x="234" y="1"/>
                  </a:moveTo>
                  <a:cubicBezTo>
                    <a:pt x="209" y="1"/>
                    <a:pt x="184" y="9"/>
                    <a:pt x="167" y="26"/>
                  </a:cubicBezTo>
                  <a:cubicBezTo>
                    <a:pt x="101" y="59"/>
                    <a:pt x="67" y="126"/>
                    <a:pt x="34" y="159"/>
                  </a:cubicBezTo>
                  <a:cubicBezTo>
                    <a:pt x="1" y="226"/>
                    <a:pt x="1" y="293"/>
                    <a:pt x="1" y="360"/>
                  </a:cubicBezTo>
                  <a:cubicBezTo>
                    <a:pt x="1" y="426"/>
                    <a:pt x="1" y="460"/>
                    <a:pt x="34" y="493"/>
                  </a:cubicBezTo>
                  <a:cubicBezTo>
                    <a:pt x="51" y="510"/>
                    <a:pt x="76" y="518"/>
                    <a:pt x="101" y="518"/>
                  </a:cubicBezTo>
                  <a:cubicBezTo>
                    <a:pt x="126" y="518"/>
                    <a:pt x="151" y="510"/>
                    <a:pt x="167" y="493"/>
                  </a:cubicBezTo>
                  <a:cubicBezTo>
                    <a:pt x="234" y="460"/>
                    <a:pt x="267" y="426"/>
                    <a:pt x="301" y="360"/>
                  </a:cubicBezTo>
                  <a:cubicBezTo>
                    <a:pt x="334" y="293"/>
                    <a:pt x="334" y="226"/>
                    <a:pt x="334" y="159"/>
                  </a:cubicBezTo>
                  <a:cubicBezTo>
                    <a:pt x="334" y="126"/>
                    <a:pt x="334" y="59"/>
                    <a:pt x="301" y="26"/>
                  </a:cubicBezTo>
                  <a:cubicBezTo>
                    <a:pt x="284" y="9"/>
                    <a:pt x="259" y="1"/>
                    <a:pt x="23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80" name="Google Shape;980;p34"/>
            <p:cNvSpPr/>
            <p:nvPr/>
          </p:nvSpPr>
          <p:spPr>
            <a:xfrm>
              <a:off x="3030675" y="1876775"/>
              <a:ext cx="32550" cy="58400"/>
            </a:xfrm>
            <a:custGeom>
              <a:avLst/>
              <a:gdLst/>
              <a:ahLst/>
              <a:cxnLst/>
              <a:rect l="l" t="t" r="r" b="b"/>
              <a:pathLst>
                <a:path w="1302" h="2336" extrusionOk="0">
                  <a:moveTo>
                    <a:pt x="401" y="1"/>
                  </a:moveTo>
                  <a:lnTo>
                    <a:pt x="134" y="101"/>
                  </a:lnTo>
                  <a:cubicBezTo>
                    <a:pt x="100" y="101"/>
                    <a:pt x="67" y="168"/>
                    <a:pt x="34" y="201"/>
                  </a:cubicBezTo>
                  <a:cubicBezTo>
                    <a:pt x="0" y="234"/>
                    <a:pt x="0" y="301"/>
                    <a:pt x="0" y="334"/>
                  </a:cubicBezTo>
                  <a:cubicBezTo>
                    <a:pt x="0" y="401"/>
                    <a:pt x="0" y="435"/>
                    <a:pt x="34" y="468"/>
                  </a:cubicBezTo>
                  <a:cubicBezTo>
                    <a:pt x="34" y="485"/>
                    <a:pt x="50" y="493"/>
                    <a:pt x="71" y="493"/>
                  </a:cubicBezTo>
                  <a:cubicBezTo>
                    <a:pt x="92" y="493"/>
                    <a:pt x="117" y="485"/>
                    <a:pt x="134" y="468"/>
                  </a:cubicBezTo>
                  <a:lnTo>
                    <a:pt x="167" y="435"/>
                  </a:lnTo>
                  <a:lnTo>
                    <a:pt x="167" y="1936"/>
                  </a:lnTo>
                  <a:cubicBezTo>
                    <a:pt x="134" y="1969"/>
                    <a:pt x="100" y="2002"/>
                    <a:pt x="67" y="2036"/>
                  </a:cubicBezTo>
                  <a:cubicBezTo>
                    <a:pt x="34" y="2102"/>
                    <a:pt x="0" y="2136"/>
                    <a:pt x="0" y="2202"/>
                  </a:cubicBezTo>
                  <a:cubicBezTo>
                    <a:pt x="0" y="2269"/>
                    <a:pt x="34" y="2303"/>
                    <a:pt x="34" y="2336"/>
                  </a:cubicBezTo>
                  <a:cubicBezTo>
                    <a:pt x="67" y="2336"/>
                    <a:pt x="100" y="2336"/>
                    <a:pt x="167" y="2303"/>
                  </a:cubicBezTo>
                  <a:lnTo>
                    <a:pt x="434" y="2169"/>
                  </a:lnTo>
                  <a:cubicBezTo>
                    <a:pt x="467" y="2136"/>
                    <a:pt x="501" y="2102"/>
                    <a:pt x="534" y="2036"/>
                  </a:cubicBezTo>
                  <a:cubicBezTo>
                    <a:pt x="567" y="2002"/>
                    <a:pt x="567" y="1936"/>
                    <a:pt x="567" y="1902"/>
                  </a:cubicBezTo>
                  <a:cubicBezTo>
                    <a:pt x="567" y="1836"/>
                    <a:pt x="567" y="1769"/>
                    <a:pt x="534" y="1769"/>
                  </a:cubicBezTo>
                  <a:cubicBezTo>
                    <a:pt x="467" y="1769"/>
                    <a:pt x="434" y="1802"/>
                    <a:pt x="401" y="1802"/>
                  </a:cubicBezTo>
                  <a:lnTo>
                    <a:pt x="401" y="1168"/>
                  </a:lnTo>
                  <a:cubicBezTo>
                    <a:pt x="467" y="1068"/>
                    <a:pt x="501" y="968"/>
                    <a:pt x="567" y="868"/>
                  </a:cubicBezTo>
                  <a:cubicBezTo>
                    <a:pt x="601" y="835"/>
                    <a:pt x="634" y="768"/>
                    <a:pt x="701" y="768"/>
                  </a:cubicBezTo>
                  <a:cubicBezTo>
                    <a:pt x="734" y="751"/>
                    <a:pt x="759" y="743"/>
                    <a:pt x="780" y="743"/>
                  </a:cubicBezTo>
                  <a:cubicBezTo>
                    <a:pt x="801" y="743"/>
                    <a:pt x="817" y="751"/>
                    <a:pt x="834" y="768"/>
                  </a:cubicBezTo>
                  <a:cubicBezTo>
                    <a:pt x="901" y="768"/>
                    <a:pt x="901" y="835"/>
                    <a:pt x="901" y="935"/>
                  </a:cubicBezTo>
                  <a:lnTo>
                    <a:pt x="901" y="1535"/>
                  </a:lnTo>
                  <a:cubicBezTo>
                    <a:pt x="834" y="1569"/>
                    <a:pt x="801" y="1602"/>
                    <a:pt x="767" y="1635"/>
                  </a:cubicBezTo>
                  <a:cubicBezTo>
                    <a:pt x="734" y="1702"/>
                    <a:pt x="734" y="1769"/>
                    <a:pt x="734" y="1836"/>
                  </a:cubicBezTo>
                  <a:cubicBezTo>
                    <a:pt x="734" y="1869"/>
                    <a:pt x="734" y="1902"/>
                    <a:pt x="767" y="1936"/>
                  </a:cubicBezTo>
                  <a:cubicBezTo>
                    <a:pt x="767" y="1952"/>
                    <a:pt x="784" y="1961"/>
                    <a:pt x="805" y="1961"/>
                  </a:cubicBezTo>
                  <a:cubicBezTo>
                    <a:pt x="826" y="1961"/>
                    <a:pt x="851" y="1952"/>
                    <a:pt x="868" y="1936"/>
                  </a:cubicBezTo>
                  <a:lnTo>
                    <a:pt x="1134" y="1769"/>
                  </a:lnTo>
                  <a:cubicBezTo>
                    <a:pt x="1168" y="1735"/>
                    <a:pt x="1234" y="1702"/>
                    <a:pt x="1234" y="1669"/>
                  </a:cubicBezTo>
                  <a:cubicBezTo>
                    <a:pt x="1268" y="1602"/>
                    <a:pt x="1268" y="1569"/>
                    <a:pt x="1301" y="1502"/>
                  </a:cubicBezTo>
                  <a:cubicBezTo>
                    <a:pt x="1301" y="1435"/>
                    <a:pt x="1268" y="1402"/>
                    <a:pt x="1234" y="1402"/>
                  </a:cubicBezTo>
                  <a:cubicBezTo>
                    <a:pt x="1201" y="1402"/>
                    <a:pt x="1168" y="1402"/>
                    <a:pt x="1101" y="1435"/>
                  </a:cubicBezTo>
                  <a:lnTo>
                    <a:pt x="1101" y="768"/>
                  </a:lnTo>
                  <a:cubicBezTo>
                    <a:pt x="1134" y="668"/>
                    <a:pt x="1101" y="568"/>
                    <a:pt x="1068" y="468"/>
                  </a:cubicBezTo>
                  <a:cubicBezTo>
                    <a:pt x="1034" y="435"/>
                    <a:pt x="968" y="368"/>
                    <a:pt x="901" y="368"/>
                  </a:cubicBezTo>
                  <a:cubicBezTo>
                    <a:pt x="834" y="368"/>
                    <a:pt x="767" y="401"/>
                    <a:pt x="701" y="435"/>
                  </a:cubicBezTo>
                  <a:cubicBezTo>
                    <a:pt x="634" y="468"/>
                    <a:pt x="601" y="501"/>
                    <a:pt x="567" y="568"/>
                  </a:cubicBezTo>
                  <a:cubicBezTo>
                    <a:pt x="501" y="601"/>
                    <a:pt x="467" y="668"/>
                    <a:pt x="401" y="735"/>
                  </a:cubicBezTo>
                  <a:lnTo>
                    <a:pt x="401"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81" name="Google Shape;981;p34"/>
            <p:cNvSpPr/>
            <p:nvPr/>
          </p:nvSpPr>
          <p:spPr>
            <a:xfrm>
              <a:off x="3068200" y="1858450"/>
              <a:ext cx="29200" cy="50950"/>
            </a:xfrm>
            <a:custGeom>
              <a:avLst/>
              <a:gdLst/>
              <a:ahLst/>
              <a:cxnLst/>
              <a:rect l="l" t="t" r="r" b="b"/>
              <a:pathLst>
                <a:path w="1168" h="2038" extrusionOk="0">
                  <a:moveTo>
                    <a:pt x="367" y="0"/>
                  </a:moveTo>
                  <a:cubicBezTo>
                    <a:pt x="334" y="0"/>
                    <a:pt x="301" y="67"/>
                    <a:pt x="267" y="100"/>
                  </a:cubicBezTo>
                  <a:cubicBezTo>
                    <a:pt x="234" y="167"/>
                    <a:pt x="234" y="234"/>
                    <a:pt x="234" y="300"/>
                  </a:cubicBezTo>
                  <a:lnTo>
                    <a:pt x="234" y="600"/>
                  </a:lnTo>
                  <a:lnTo>
                    <a:pt x="167" y="667"/>
                  </a:lnTo>
                  <a:cubicBezTo>
                    <a:pt x="100" y="667"/>
                    <a:pt x="67" y="734"/>
                    <a:pt x="34" y="767"/>
                  </a:cubicBezTo>
                  <a:cubicBezTo>
                    <a:pt x="34" y="801"/>
                    <a:pt x="0" y="867"/>
                    <a:pt x="0" y="901"/>
                  </a:cubicBezTo>
                  <a:cubicBezTo>
                    <a:pt x="0" y="967"/>
                    <a:pt x="0" y="1001"/>
                    <a:pt x="34" y="1034"/>
                  </a:cubicBezTo>
                  <a:cubicBezTo>
                    <a:pt x="67" y="1034"/>
                    <a:pt x="100" y="1034"/>
                    <a:pt x="167" y="1001"/>
                  </a:cubicBezTo>
                  <a:lnTo>
                    <a:pt x="234" y="967"/>
                  </a:lnTo>
                  <a:lnTo>
                    <a:pt x="234" y="1735"/>
                  </a:lnTo>
                  <a:cubicBezTo>
                    <a:pt x="234" y="1835"/>
                    <a:pt x="267" y="1935"/>
                    <a:pt x="334" y="2001"/>
                  </a:cubicBezTo>
                  <a:cubicBezTo>
                    <a:pt x="372" y="2027"/>
                    <a:pt x="410" y="2038"/>
                    <a:pt x="450" y="2038"/>
                  </a:cubicBezTo>
                  <a:cubicBezTo>
                    <a:pt x="515" y="2038"/>
                    <a:pt x="585" y="2009"/>
                    <a:pt x="667" y="1968"/>
                  </a:cubicBezTo>
                  <a:cubicBezTo>
                    <a:pt x="768" y="1901"/>
                    <a:pt x="834" y="1835"/>
                    <a:pt x="934" y="1735"/>
                  </a:cubicBezTo>
                  <a:cubicBezTo>
                    <a:pt x="1001" y="1668"/>
                    <a:pt x="1101" y="1568"/>
                    <a:pt x="1134" y="1468"/>
                  </a:cubicBezTo>
                  <a:cubicBezTo>
                    <a:pt x="1168" y="1434"/>
                    <a:pt x="1168" y="1368"/>
                    <a:pt x="1168" y="1334"/>
                  </a:cubicBezTo>
                  <a:cubicBezTo>
                    <a:pt x="1168" y="1301"/>
                    <a:pt x="1168" y="1268"/>
                    <a:pt x="1134" y="1234"/>
                  </a:cubicBezTo>
                  <a:cubicBezTo>
                    <a:pt x="1134" y="1218"/>
                    <a:pt x="1126" y="1209"/>
                    <a:pt x="1114" y="1209"/>
                  </a:cubicBezTo>
                  <a:cubicBezTo>
                    <a:pt x="1101" y="1209"/>
                    <a:pt x="1084" y="1218"/>
                    <a:pt x="1068" y="1234"/>
                  </a:cubicBezTo>
                  <a:cubicBezTo>
                    <a:pt x="1034" y="1268"/>
                    <a:pt x="1001" y="1301"/>
                    <a:pt x="1001" y="1334"/>
                  </a:cubicBezTo>
                  <a:cubicBezTo>
                    <a:pt x="901" y="1434"/>
                    <a:pt x="801" y="1534"/>
                    <a:pt x="667" y="1635"/>
                  </a:cubicBezTo>
                  <a:cubicBezTo>
                    <a:pt x="601" y="1668"/>
                    <a:pt x="534" y="1668"/>
                    <a:pt x="501" y="1668"/>
                  </a:cubicBezTo>
                  <a:cubicBezTo>
                    <a:pt x="467" y="1635"/>
                    <a:pt x="467" y="1601"/>
                    <a:pt x="467" y="1534"/>
                  </a:cubicBezTo>
                  <a:lnTo>
                    <a:pt x="467" y="834"/>
                  </a:lnTo>
                  <a:lnTo>
                    <a:pt x="901" y="600"/>
                  </a:lnTo>
                  <a:cubicBezTo>
                    <a:pt x="934" y="567"/>
                    <a:pt x="968" y="534"/>
                    <a:pt x="1001" y="467"/>
                  </a:cubicBezTo>
                  <a:cubicBezTo>
                    <a:pt x="1034" y="434"/>
                    <a:pt x="1034" y="400"/>
                    <a:pt x="1034" y="334"/>
                  </a:cubicBezTo>
                  <a:cubicBezTo>
                    <a:pt x="1034" y="300"/>
                    <a:pt x="1034" y="267"/>
                    <a:pt x="1001" y="234"/>
                  </a:cubicBezTo>
                  <a:cubicBezTo>
                    <a:pt x="984" y="217"/>
                    <a:pt x="968" y="209"/>
                    <a:pt x="951" y="209"/>
                  </a:cubicBezTo>
                  <a:cubicBezTo>
                    <a:pt x="934" y="209"/>
                    <a:pt x="918" y="217"/>
                    <a:pt x="901" y="234"/>
                  </a:cubicBezTo>
                  <a:lnTo>
                    <a:pt x="467" y="467"/>
                  </a:lnTo>
                  <a:lnTo>
                    <a:pt x="467" y="167"/>
                  </a:lnTo>
                  <a:cubicBezTo>
                    <a:pt x="467" y="100"/>
                    <a:pt x="467" y="33"/>
                    <a:pt x="43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82" name="Google Shape;982;p34"/>
            <p:cNvSpPr/>
            <p:nvPr/>
          </p:nvSpPr>
          <p:spPr>
            <a:xfrm>
              <a:off x="3097375" y="1843625"/>
              <a:ext cx="36725" cy="54650"/>
            </a:xfrm>
            <a:custGeom>
              <a:avLst/>
              <a:gdLst/>
              <a:ahLst/>
              <a:cxnLst/>
              <a:rect l="l" t="t" r="r" b="b"/>
              <a:pathLst>
                <a:path w="1469" h="2186" extrusionOk="0">
                  <a:moveTo>
                    <a:pt x="1135" y="1"/>
                  </a:moveTo>
                  <a:cubicBezTo>
                    <a:pt x="1102" y="1"/>
                    <a:pt x="1068" y="9"/>
                    <a:pt x="1035" y="26"/>
                  </a:cubicBezTo>
                  <a:cubicBezTo>
                    <a:pt x="968" y="59"/>
                    <a:pt x="935" y="93"/>
                    <a:pt x="901" y="126"/>
                  </a:cubicBezTo>
                  <a:cubicBezTo>
                    <a:pt x="868" y="193"/>
                    <a:pt x="801" y="259"/>
                    <a:pt x="801" y="326"/>
                  </a:cubicBezTo>
                  <a:cubicBezTo>
                    <a:pt x="768" y="293"/>
                    <a:pt x="735" y="259"/>
                    <a:pt x="701" y="259"/>
                  </a:cubicBezTo>
                  <a:cubicBezTo>
                    <a:pt x="668" y="259"/>
                    <a:pt x="635" y="259"/>
                    <a:pt x="601" y="293"/>
                  </a:cubicBezTo>
                  <a:cubicBezTo>
                    <a:pt x="535" y="293"/>
                    <a:pt x="501" y="326"/>
                    <a:pt x="501" y="360"/>
                  </a:cubicBezTo>
                  <a:cubicBezTo>
                    <a:pt x="434" y="426"/>
                    <a:pt x="401" y="493"/>
                    <a:pt x="401" y="560"/>
                  </a:cubicBezTo>
                  <a:lnTo>
                    <a:pt x="401" y="460"/>
                  </a:lnTo>
                  <a:lnTo>
                    <a:pt x="168" y="560"/>
                  </a:lnTo>
                  <a:cubicBezTo>
                    <a:pt x="134" y="593"/>
                    <a:pt x="68" y="626"/>
                    <a:pt x="68" y="693"/>
                  </a:cubicBezTo>
                  <a:cubicBezTo>
                    <a:pt x="34" y="726"/>
                    <a:pt x="34" y="760"/>
                    <a:pt x="34" y="827"/>
                  </a:cubicBezTo>
                  <a:cubicBezTo>
                    <a:pt x="1" y="893"/>
                    <a:pt x="34" y="927"/>
                    <a:pt x="101" y="960"/>
                  </a:cubicBezTo>
                  <a:cubicBezTo>
                    <a:pt x="101" y="977"/>
                    <a:pt x="109" y="985"/>
                    <a:pt x="126" y="985"/>
                  </a:cubicBezTo>
                  <a:cubicBezTo>
                    <a:pt x="143" y="985"/>
                    <a:pt x="168" y="977"/>
                    <a:pt x="201" y="960"/>
                  </a:cubicBezTo>
                  <a:lnTo>
                    <a:pt x="201" y="1794"/>
                  </a:lnTo>
                  <a:cubicBezTo>
                    <a:pt x="134" y="1794"/>
                    <a:pt x="101" y="1861"/>
                    <a:pt x="101" y="1894"/>
                  </a:cubicBezTo>
                  <a:cubicBezTo>
                    <a:pt x="68" y="1927"/>
                    <a:pt x="68" y="1994"/>
                    <a:pt x="68" y="2027"/>
                  </a:cubicBezTo>
                  <a:cubicBezTo>
                    <a:pt x="34" y="2094"/>
                    <a:pt x="68" y="2127"/>
                    <a:pt x="101" y="2161"/>
                  </a:cubicBezTo>
                  <a:cubicBezTo>
                    <a:pt x="101" y="2178"/>
                    <a:pt x="118" y="2186"/>
                    <a:pt x="138" y="2186"/>
                  </a:cubicBezTo>
                  <a:cubicBezTo>
                    <a:pt x="159" y="2186"/>
                    <a:pt x="184" y="2178"/>
                    <a:pt x="201" y="2161"/>
                  </a:cubicBezTo>
                  <a:lnTo>
                    <a:pt x="401" y="2027"/>
                  </a:lnTo>
                  <a:cubicBezTo>
                    <a:pt x="468" y="1994"/>
                    <a:pt x="501" y="1961"/>
                    <a:pt x="535" y="1927"/>
                  </a:cubicBezTo>
                  <a:cubicBezTo>
                    <a:pt x="535" y="1861"/>
                    <a:pt x="568" y="1827"/>
                    <a:pt x="568" y="1761"/>
                  </a:cubicBezTo>
                  <a:cubicBezTo>
                    <a:pt x="568" y="1727"/>
                    <a:pt x="568" y="1694"/>
                    <a:pt x="535" y="1660"/>
                  </a:cubicBezTo>
                  <a:cubicBezTo>
                    <a:pt x="518" y="1644"/>
                    <a:pt x="501" y="1635"/>
                    <a:pt x="484" y="1635"/>
                  </a:cubicBezTo>
                  <a:cubicBezTo>
                    <a:pt x="468" y="1635"/>
                    <a:pt x="451" y="1644"/>
                    <a:pt x="434" y="1660"/>
                  </a:cubicBezTo>
                  <a:lnTo>
                    <a:pt x="434" y="927"/>
                  </a:lnTo>
                  <a:cubicBezTo>
                    <a:pt x="434" y="860"/>
                    <a:pt x="468" y="793"/>
                    <a:pt x="501" y="726"/>
                  </a:cubicBezTo>
                  <a:cubicBezTo>
                    <a:pt x="535" y="693"/>
                    <a:pt x="568" y="660"/>
                    <a:pt x="601" y="660"/>
                  </a:cubicBezTo>
                  <a:lnTo>
                    <a:pt x="668" y="660"/>
                  </a:lnTo>
                  <a:cubicBezTo>
                    <a:pt x="668" y="693"/>
                    <a:pt x="668" y="726"/>
                    <a:pt x="668" y="760"/>
                  </a:cubicBezTo>
                  <a:lnTo>
                    <a:pt x="668" y="1894"/>
                  </a:lnTo>
                  <a:lnTo>
                    <a:pt x="868" y="1761"/>
                  </a:lnTo>
                  <a:cubicBezTo>
                    <a:pt x="901" y="1727"/>
                    <a:pt x="968" y="1694"/>
                    <a:pt x="1002" y="1660"/>
                  </a:cubicBezTo>
                  <a:cubicBezTo>
                    <a:pt x="1002" y="1594"/>
                    <a:pt x="1002" y="1560"/>
                    <a:pt x="1035" y="1494"/>
                  </a:cubicBezTo>
                  <a:cubicBezTo>
                    <a:pt x="1035" y="1460"/>
                    <a:pt x="1002" y="1427"/>
                    <a:pt x="1002" y="1394"/>
                  </a:cubicBezTo>
                  <a:cubicBezTo>
                    <a:pt x="985" y="1377"/>
                    <a:pt x="968" y="1369"/>
                    <a:pt x="947" y="1369"/>
                  </a:cubicBezTo>
                  <a:cubicBezTo>
                    <a:pt x="926" y="1369"/>
                    <a:pt x="901" y="1377"/>
                    <a:pt x="868" y="1394"/>
                  </a:cubicBezTo>
                  <a:lnTo>
                    <a:pt x="868" y="693"/>
                  </a:lnTo>
                  <a:cubicBezTo>
                    <a:pt x="901" y="626"/>
                    <a:pt x="935" y="526"/>
                    <a:pt x="968" y="460"/>
                  </a:cubicBezTo>
                  <a:cubicBezTo>
                    <a:pt x="1002" y="460"/>
                    <a:pt x="1035" y="426"/>
                    <a:pt x="1035" y="393"/>
                  </a:cubicBezTo>
                  <a:lnTo>
                    <a:pt x="1102" y="393"/>
                  </a:lnTo>
                  <a:lnTo>
                    <a:pt x="1102" y="493"/>
                  </a:lnTo>
                  <a:lnTo>
                    <a:pt x="1102" y="1594"/>
                  </a:lnTo>
                  <a:lnTo>
                    <a:pt x="1335" y="1494"/>
                  </a:lnTo>
                  <a:cubicBezTo>
                    <a:pt x="1368" y="1460"/>
                    <a:pt x="1402" y="1427"/>
                    <a:pt x="1435" y="1360"/>
                  </a:cubicBezTo>
                  <a:cubicBezTo>
                    <a:pt x="1469" y="1327"/>
                    <a:pt x="1469" y="1260"/>
                    <a:pt x="1469" y="1227"/>
                  </a:cubicBezTo>
                  <a:cubicBezTo>
                    <a:pt x="1469" y="1193"/>
                    <a:pt x="1469" y="1127"/>
                    <a:pt x="1435" y="1127"/>
                  </a:cubicBezTo>
                  <a:cubicBezTo>
                    <a:pt x="1435" y="1110"/>
                    <a:pt x="1418" y="1102"/>
                    <a:pt x="1398" y="1102"/>
                  </a:cubicBezTo>
                  <a:cubicBezTo>
                    <a:pt x="1377" y="1102"/>
                    <a:pt x="1352" y="1110"/>
                    <a:pt x="1335" y="1127"/>
                  </a:cubicBezTo>
                  <a:lnTo>
                    <a:pt x="1335" y="326"/>
                  </a:lnTo>
                  <a:cubicBezTo>
                    <a:pt x="1335" y="226"/>
                    <a:pt x="1302" y="93"/>
                    <a:pt x="1235" y="26"/>
                  </a:cubicBezTo>
                  <a:cubicBezTo>
                    <a:pt x="1202" y="9"/>
                    <a:pt x="1168" y="1"/>
                    <a:pt x="1135"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83" name="Google Shape;983;p34"/>
            <p:cNvSpPr/>
            <p:nvPr/>
          </p:nvSpPr>
          <p:spPr>
            <a:xfrm>
              <a:off x="3132400" y="1811750"/>
              <a:ext cx="32550" cy="50050"/>
            </a:xfrm>
            <a:custGeom>
              <a:avLst/>
              <a:gdLst/>
              <a:ahLst/>
              <a:cxnLst/>
              <a:rect l="l" t="t" r="r" b="b"/>
              <a:pathLst>
                <a:path w="1302" h="2002" extrusionOk="0">
                  <a:moveTo>
                    <a:pt x="1168" y="0"/>
                  </a:moveTo>
                  <a:cubicBezTo>
                    <a:pt x="1135" y="33"/>
                    <a:pt x="1102" y="67"/>
                    <a:pt x="1102" y="100"/>
                  </a:cubicBezTo>
                  <a:lnTo>
                    <a:pt x="1" y="1668"/>
                  </a:lnTo>
                  <a:lnTo>
                    <a:pt x="1102" y="2001"/>
                  </a:lnTo>
                  <a:lnTo>
                    <a:pt x="1168" y="2001"/>
                  </a:lnTo>
                  <a:cubicBezTo>
                    <a:pt x="1202" y="1968"/>
                    <a:pt x="1235" y="1935"/>
                    <a:pt x="1268" y="1868"/>
                  </a:cubicBezTo>
                  <a:cubicBezTo>
                    <a:pt x="1268" y="1835"/>
                    <a:pt x="1302" y="1801"/>
                    <a:pt x="1302" y="1735"/>
                  </a:cubicBezTo>
                  <a:cubicBezTo>
                    <a:pt x="1302" y="1701"/>
                    <a:pt x="1302" y="1668"/>
                    <a:pt x="1302" y="1668"/>
                  </a:cubicBezTo>
                  <a:cubicBezTo>
                    <a:pt x="1268" y="1635"/>
                    <a:pt x="1235" y="1601"/>
                    <a:pt x="1202" y="1601"/>
                  </a:cubicBezTo>
                  <a:lnTo>
                    <a:pt x="468" y="1401"/>
                  </a:lnTo>
                  <a:lnTo>
                    <a:pt x="1202" y="367"/>
                  </a:lnTo>
                  <a:cubicBezTo>
                    <a:pt x="1235" y="300"/>
                    <a:pt x="1268" y="267"/>
                    <a:pt x="1302" y="234"/>
                  </a:cubicBezTo>
                  <a:cubicBezTo>
                    <a:pt x="1302" y="200"/>
                    <a:pt x="1302" y="167"/>
                    <a:pt x="1302" y="133"/>
                  </a:cubicBezTo>
                  <a:cubicBezTo>
                    <a:pt x="1302" y="67"/>
                    <a:pt x="1268" y="33"/>
                    <a:pt x="12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84" name="Google Shape;984;p34"/>
            <p:cNvSpPr/>
            <p:nvPr/>
          </p:nvSpPr>
          <p:spPr>
            <a:xfrm>
              <a:off x="3172425" y="1781100"/>
              <a:ext cx="25050" cy="83200"/>
            </a:xfrm>
            <a:custGeom>
              <a:avLst/>
              <a:gdLst/>
              <a:ahLst/>
              <a:cxnLst/>
              <a:rect l="l" t="t" r="r" b="b"/>
              <a:pathLst>
                <a:path w="1002" h="3328" extrusionOk="0">
                  <a:moveTo>
                    <a:pt x="918" y="0"/>
                  </a:moveTo>
                  <a:cubicBezTo>
                    <a:pt x="902" y="0"/>
                    <a:pt x="885" y="9"/>
                    <a:pt x="868" y="25"/>
                  </a:cubicBezTo>
                  <a:cubicBezTo>
                    <a:pt x="835" y="25"/>
                    <a:pt x="835" y="59"/>
                    <a:pt x="802" y="92"/>
                  </a:cubicBezTo>
                  <a:cubicBezTo>
                    <a:pt x="802" y="125"/>
                    <a:pt x="768" y="192"/>
                    <a:pt x="768" y="225"/>
                  </a:cubicBezTo>
                  <a:lnTo>
                    <a:pt x="34" y="3061"/>
                  </a:lnTo>
                  <a:cubicBezTo>
                    <a:pt x="1" y="3127"/>
                    <a:pt x="1" y="3161"/>
                    <a:pt x="1" y="3227"/>
                  </a:cubicBezTo>
                  <a:cubicBezTo>
                    <a:pt x="1" y="3261"/>
                    <a:pt x="1" y="3294"/>
                    <a:pt x="34" y="3328"/>
                  </a:cubicBezTo>
                  <a:lnTo>
                    <a:pt x="134" y="3328"/>
                  </a:lnTo>
                  <a:cubicBezTo>
                    <a:pt x="134" y="3294"/>
                    <a:pt x="168" y="3261"/>
                    <a:pt x="201" y="3227"/>
                  </a:cubicBezTo>
                  <a:cubicBezTo>
                    <a:pt x="201" y="3194"/>
                    <a:pt x="234" y="3127"/>
                    <a:pt x="234" y="3094"/>
                  </a:cubicBezTo>
                  <a:lnTo>
                    <a:pt x="968" y="259"/>
                  </a:lnTo>
                  <a:cubicBezTo>
                    <a:pt x="968" y="225"/>
                    <a:pt x="1002" y="159"/>
                    <a:pt x="1002" y="125"/>
                  </a:cubicBezTo>
                  <a:cubicBezTo>
                    <a:pt x="1002" y="92"/>
                    <a:pt x="968" y="59"/>
                    <a:pt x="968" y="25"/>
                  </a:cubicBezTo>
                  <a:cubicBezTo>
                    <a:pt x="952" y="9"/>
                    <a:pt x="935" y="0"/>
                    <a:pt x="91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85" name="Google Shape;985;p34"/>
            <p:cNvSpPr/>
            <p:nvPr/>
          </p:nvSpPr>
          <p:spPr>
            <a:xfrm>
              <a:off x="3205800" y="1771700"/>
              <a:ext cx="26700" cy="63425"/>
            </a:xfrm>
            <a:custGeom>
              <a:avLst/>
              <a:gdLst/>
              <a:ahLst/>
              <a:cxnLst/>
              <a:rect l="l" t="t" r="r" b="b"/>
              <a:pathLst>
                <a:path w="1068" h="2537" extrusionOk="0">
                  <a:moveTo>
                    <a:pt x="667" y="1"/>
                  </a:moveTo>
                  <a:lnTo>
                    <a:pt x="234" y="234"/>
                  </a:lnTo>
                  <a:cubicBezTo>
                    <a:pt x="200" y="268"/>
                    <a:pt x="167" y="301"/>
                    <a:pt x="134" y="368"/>
                  </a:cubicBezTo>
                  <a:cubicBezTo>
                    <a:pt x="100" y="401"/>
                    <a:pt x="100" y="435"/>
                    <a:pt x="100" y="501"/>
                  </a:cubicBezTo>
                  <a:cubicBezTo>
                    <a:pt x="100" y="568"/>
                    <a:pt x="100" y="568"/>
                    <a:pt x="134" y="601"/>
                  </a:cubicBezTo>
                  <a:cubicBezTo>
                    <a:pt x="150" y="618"/>
                    <a:pt x="167" y="626"/>
                    <a:pt x="184" y="626"/>
                  </a:cubicBezTo>
                  <a:cubicBezTo>
                    <a:pt x="200" y="626"/>
                    <a:pt x="217" y="618"/>
                    <a:pt x="234" y="601"/>
                  </a:cubicBezTo>
                  <a:lnTo>
                    <a:pt x="434" y="501"/>
                  </a:lnTo>
                  <a:lnTo>
                    <a:pt x="434" y="2002"/>
                  </a:lnTo>
                  <a:lnTo>
                    <a:pt x="167" y="2169"/>
                  </a:lnTo>
                  <a:cubicBezTo>
                    <a:pt x="100" y="2202"/>
                    <a:pt x="67" y="2236"/>
                    <a:pt x="34" y="2269"/>
                  </a:cubicBezTo>
                  <a:cubicBezTo>
                    <a:pt x="34" y="2336"/>
                    <a:pt x="0" y="2369"/>
                    <a:pt x="0" y="2436"/>
                  </a:cubicBezTo>
                  <a:cubicBezTo>
                    <a:pt x="0" y="2469"/>
                    <a:pt x="0" y="2503"/>
                    <a:pt x="34" y="2536"/>
                  </a:cubicBezTo>
                  <a:cubicBezTo>
                    <a:pt x="67" y="2536"/>
                    <a:pt x="100" y="2536"/>
                    <a:pt x="167" y="2503"/>
                  </a:cubicBezTo>
                  <a:lnTo>
                    <a:pt x="934" y="2069"/>
                  </a:lnTo>
                  <a:cubicBezTo>
                    <a:pt x="968" y="2036"/>
                    <a:pt x="1034" y="2002"/>
                    <a:pt x="1034" y="1969"/>
                  </a:cubicBezTo>
                  <a:cubicBezTo>
                    <a:pt x="1068" y="1902"/>
                    <a:pt x="1068" y="1869"/>
                    <a:pt x="1068" y="1802"/>
                  </a:cubicBezTo>
                  <a:cubicBezTo>
                    <a:pt x="1068" y="1769"/>
                    <a:pt x="1068" y="1735"/>
                    <a:pt x="1034" y="1702"/>
                  </a:cubicBezTo>
                  <a:cubicBezTo>
                    <a:pt x="1034" y="1685"/>
                    <a:pt x="1026" y="1677"/>
                    <a:pt x="1009" y="1677"/>
                  </a:cubicBezTo>
                  <a:cubicBezTo>
                    <a:pt x="993" y="1677"/>
                    <a:pt x="968" y="1685"/>
                    <a:pt x="934" y="1702"/>
                  </a:cubicBezTo>
                  <a:lnTo>
                    <a:pt x="667" y="1869"/>
                  </a:lnTo>
                  <a:lnTo>
                    <a:pt x="667"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86" name="Google Shape;986;p34"/>
            <p:cNvSpPr/>
            <p:nvPr/>
          </p:nvSpPr>
          <p:spPr>
            <a:xfrm>
              <a:off x="3239150" y="1766700"/>
              <a:ext cx="30050" cy="44550"/>
            </a:xfrm>
            <a:custGeom>
              <a:avLst/>
              <a:gdLst/>
              <a:ahLst/>
              <a:cxnLst/>
              <a:rect l="l" t="t" r="r" b="b"/>
              <a:pathLst>
                <a:path w="1202" h="1782" extrusionOk="0">
                  <a:moveTo>
                    <a:pt x="719" y="388"/>
                  </a:moveTo>
                  <a:cubicBezTo>
                    <a:pt x="774" y="388"/>
                    <a:pt x="831" y="413"/>
                    <a:pt x="868" y="468"/>
                  </a:cubicBezTo>
                  <a:cubicBezTo>
                    <a:pt x="935" y="534"/>
                    <a:pt x="968" y="635"/>
                    <a:pt x="935" y="735"/>
                  </a:cubicBezTo>
                  <a:cubicBezTo>
                    <a:pt x="935" y="868"/>
                    <a:pt x="901" y="968"/>
                    <a:pt x="834" y="1102"/>
                  </a:cubicBezTo>
                  <a:cubicBezTo>
                    <a:pt x="801" y="1235"/>
                    <a:pt x="701" y="1335"/>
                    <a:pt x="601" y="1402"/>
                  </a:cubicBezTo>
                  <a:cubicBezTo>
                    <a:pt x="568" y="1418"/>
                    <a:pt x="518" y="1427"/>
                    <a:pt x="468" y="1427"/>
                  </a:cubicBezTo>
                  <a:cubicBezTo>
                    <a:pt x="417" y="1427"/>
                    <a:pt x="367" y="1418"/>
                    <a:pt x="334" y="1402"/>
                  </a:cubicBezTo>
                  <a:cubicBezTo>
                    <a:pt x="267" y="1335"/>
                    <a:pt x="234" y="1235"/>
                    <a:pt x="234" y="1135"/>
                  </a:cubicBezTo>
                  <a:cubicBezTo>
                    <a:pt x="234" y="1001"/>
                    <a:pt x="267" y="868"/>
                    <a:pt x="334" y="735"/>
                  </a:cubicBezTo>
                  <a:cubicBezTo>
                    <a:pt x="401" y="601"/>
                    <a:pt x="468" y="501"/>
                    <a:pt x="601" y="434"/>
                  </a:cubicBezTo>
                  <a:cubicBezTo>
                    <a:pt x="631" y="404"/>
                    <a:pt x="674" y="388"/>
                    <a:pt x="719" y="388"/>
                  </a:cubicBezTo>
                  <a:close/>
                  <a:moveTo>
                    <a:pt x="901" y="1"/>
                  </a:moveTo>
                  <a:cubicBezTo>
                    <a:pt x="801" y="1"/>
                    <a:pt x="668" y="1"/>
                    <a:pt x="601" y="67"/>
                  </a:cubicBezTo>
                  <a:cubicBezTo>
                    <a:pt x="468" y="134"/>
                    <a:pt x="367" y="234"/>
                    <a:pt x="301" y="334"/>
                  </a:cubicBezTo>
                  <a:cubicBezTo>
                    <a:pt x="201" y="468"/>
                    <a:pt x="134" y="635"/>
                    <a:pt x="67" y="801"/>
                  </a:cubicBezTo>
                  <a:cubicBezTo>
                    <a:pt x="34" y="935"/>
                    <a:pt x="1" y="1102"/>
                    <a:pt x="1" y="1235"/>
                  </a:cubicBezTo>
                  <a:cubicBezTo>
                    <a:pt x="1" y="1368"/>
                    <a:pt x="34" y="1502"/>
                    <a:pt x="67" y="1602"/>
                  </a:cubicBezTo>
                  <a:cubicBezTo>
                    <a:pt x="134" y="1702"/>
                    <a:pt x="201" y="1735"/>
                    <a:pt x="301" y="1769"/>
                  </a:cubicBezTo>
                  <a:cubicBezTo>
                    <a:pt x="328" y="1778"/>
                    <a:pt x="354" y="1782"/>
                    <a:pt x="381" y="1782"/>
                  </a:cubicBezTo>
                  <a:cubicBezTo>
                    <a:pt x="454" y="1782"/>
                    <a:pt x="528" y="1751"/>
                    <a:pt x="601" y="1702"/>
                  </a:cubicBezTo>
                  <a:cubicBezTo>
                    <a:pt x="701" y="1635"/>
                    <a:pt x="801" y="1535"/>
                    <a:pt x="901" y="1435"/>
                  </a:cubicBezTo>
                  <a:cubicBezTo>
                    <a:pt x="1001" y="1302"/>
                    <a:pt x="1068" y="1168"/>
                    <a:pt x="1101" y="1001"/>
                  </a:cubicBezTo>
                  <a:cubicBezTo>
                    <a:pt x="1168" y="868"/>
                    <a:pt x="1168" y="735"/>
                    <a:pt x="1168" y="601"/>
                  </a:cubicBezTo>
                  <a:cubicBezTo>
                    <a:pt x="1201" y="468"/>
                    <a:pt x="1168" y="334"/>
                    <a:pt x="1101" y="201"/>
                  </a:cubicBezTo>
                  <a:cubicBezTo>
                    <a:pt x="1068" y="101"/>
                    <a:pt x="1001" y="34"/>
                    <a:pt x="901"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87" name="Google Shape;987;p34"/>
            <p:cNvSpPr/>
            <p:nvPr/>
          </p:nvSpPr>
          <p:spPr>
            <a:xfrm>
              <a:off x="3274175" y="1743575"/>
              <a:ext cx="29225" cy="47800"/>
            </a:xfrm>
            <a:custGeom>
              <a:avLst/>
              <a:gdLst/>
              <a:ahLst/>
              <a:cxnLst/>
              <a:rect l="l" t="t" r="r" b="b"/>
              <a:pathLst>
                <a:path w="1169" h="1912" extrusionOk="0">
                  <a:moveTo>
                    <a:pt x="1051" y="0"/>
                  </a:moveTo>
                  <a:cubicBezTo>
                    <a:pt x="1035" y="0"/>
                    <a:pt x="1018" y="8"/>
                    <a:pt x="1001" y="25"/>
                  </a:cubicBezTo>
                  <a:cubicBezTo>
                    <a:pt x="968" y="25"/>
                    <a:pt x="935" y="58"/>
                    <a:pt x="935" y="125"/>
                  </a:cubicBezTo>
                  <a:cubicBezTo>
                    <a:pt x="868" y="92"/>
                    <a:pt x="834" y="92"/>
                    <a:pt x="768" y="92"/>
                  </a:cubicBezTo>
                  <a:cubicBezTo>
                    <a:pt x="701" y="125"/>
                    <a:pt x="634" y="159"/>
                    <a:pt x="601" y="159"/>
                  </a:cubicBezTo>
                  <a:cubicBezTo>
                    <a:pt x="401" y="292"/>
                    <a:pt x="267" y="459"/>
                    <a:pt x="167" y="659"/>
                  </a:cubicBezTo>
                  <a:cubicBezTo>
                    <a:pt x="67" y="892"/>
                    <a:pt x="1" y="1126"/>
                    <a:pt x="1" y="1359"/>
                  </a:cubicBezTo>
                  <a:cubicBezTo>
                    <a:pt x="1" y="1626"/>
                    <a:pt x="101" y="1826"/>
                    <a:pt x="201" y="1893"/>
                  </a:cubicBezTo>
                  <a:cubicBezTo>
                    <a:pt x="234" y="1904"/>
                    <a:pt x="275" y="1912"/>
                    <a:pt x="321" y="1912"/>
                  </a:cubicBezTo>
                  <a:cubicBezTo>
                    <a:pt x="412" y="1912"/>
                    <a:pt x="523" y="1882"/>
                    <a:pt x="634" y="1793"/>
                  </a:cubicBezTo>
                  <a:cubicBezTo>
                    <a:pt x="801" y="1726"/>
                    <a:pt x="968" y="1560"/>
                    <a:pt x="1068" y="1393"/>
                  </a:cubicBezTo>
                  <a:cubicBezTo>
                    <a:pt x="1135" y="1326"/>
                    <a:pt x="1168" y="1226"/>
                    <a:pt x="1168" y="1126"/>
                  </a:cubicBezTo>
                  <a:cubicBezTo>
                    <a:pt x="1168" y="1059"/>
                    <a:pt x="1168" y="1026"/>
                    <a:pt x="1135" y="992"/>
                  </a:cubicBezTo>
                  <a:lnTo>
                    <a:pt x="1068" y="992"/>
                  </a:lnTo>
                  <a:cubicBezTo>
                    <a:pt x="1035" y="1026"/>
                    <a:pt x="1001" y="1093"/>
                    <a:pt x="968" y="1126"/>
                  </a:cubicBezTo>
                  <a:cubicBezTo>
                    <a:pt x="935" y="1193"/>
                    <a:pt x="901" y="1226"/>
                    <a:pt x="868" y="1259"/>
                  </a:cubicBezTo>
                  <a:cubicBezTo>
                    <a:pt x="801" y="1359"/>
                    <a:pt x="734" y="1393"/>
                    <a:pt x="634" y="1459"/>
                  </a:cubicBezTo>
                  <a:cubicBezTo>
                    <a:pt x="537" y="1508"/>
                    <a:pt x="457" y="1539"/>
                    <a:pt x="395" y="1539"/>
                  </a:cubicBezTo>
                  <a:cubicBezTo>
                    <a:pt x="372" y="1539"/>
                    <a:pt x="352" y="1535"/>
                    <a:pt x="334" y="1526"/>
                  </a:cubicBezTo>
                  <a:cubicBezTo>
                    <a:pt x="267" y="1459"/>
                    <a:pt x="234" y="1326"/>
                    <a:pt x="234" y="1226"/>
                  </a:cubicBezTo>
                  <a:cubicBezTo>
                    <a:pt x="234" y="1093"/>
                    <a:pt x="267" y="959"/>
                    <a:pt x="334" y="826"/>
                  </a:cubicBezTo>
                  <a:cubicBezTo>
                    <a:pt x="401" y="692"/>
                    <a:pt x="468" y="592"/>
                    <a:pt x="601" y="525"/>
                  </a:cubicBezTo>
                  <a:cubicBezTo>
                    <a:pt x="648" y="502"/>
                    <a:pt x="695" y="478"/>
                    <a:pt x="754" y="478"/>
                  </a:cubicBezTo>
                  <a:cubicBezTo>
                    <a:pt x="779" y="478"/>
                    <a:pt x="805" y="482"/>
                    <a:pt x="834" y="492"/>
                  </a:cubicBezTo>
                  <a:cubicBezTo>
                    <a:pt x="868" y="492"/>
                    <a:pt x="901" y="525"/>
                    <a:pt x="901" y="592"/>
                  </a:cubicBezTo>
                  <a:cubicBezTo>
                    <a:pt x="901" y="626"/>
                    <a:pt x="901" y="659"/>
                    <a:pt x="935" y="692"/>
                  </a:cubicBezTo>
                  <a:lnTo>
                    <a:pt x="1001" y="692"/>
                  </a:lnTo>
                  <a:cubicBezTo>
                    <a:pt x="1035" y="659"/>
                    <a:pt x="1068" y="626"/>
                    <a:pt x="1101" y="592"/>
                  </a:cubicBezTo>
                  <a:cubicBezTo>
                    <a:pt x="1101" y="525"/>
                    <a:pt x="1135" y="459"/>
                    <a:pt x="1135" y="392"/>
                  </a:cubicBezTo>
                  <a:lnTo>
                    <a:pt x="1135" y="159"/>
                  </a:lnTo>
                  <a:cubicBezTo>
                    <a:pt x="1135" y="125"/>
                    <a:pt x="1101" y="58"/>
                    <a:pt x="1101" y="25"/>
                  </a:cubicBezTo>
                  <a:cubicBezTo>
                    <a:pt x="1085" y="8"/>
                    <a:pt x="1068" y="0"/>
                    <a:pt x="1051"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88" name="Google Shape;988;p34"/>
            <p:cNvSpPr/>
            <p:nvPr/>
          </p:nvSpPr>
          <p:spPr>
            <a:xfrm>
              <a:off x="3308375" y="1725850"/>
              <a:ext cx="32550" cy="50050"/>
            </a:xfrm>
            <a:custGeom>
              <a:avLst/>
              <a:gdLst/>
              <a:ahLst/>
              <a:cxnLst/>
              <a:rect l="l" t="t" r="r" b="b"/>
              <a:pathLst>
                <a:path w="1302" h="2002" extrusionOk="0">
                  <a:moveTo>
                    <a:pt x="134" y="0"/>
                  </a:moveTo>
                  <a:cubicBezTo>
                    <a:pt x="100" y="34"/>
                    <a:pt x="67" y="67"/>
                    <a:pt x="67" y="100"/>
                  </a:cubicBezTo>
                  <a:cubicBezTo>
                    <a:pt x="34" y="134"/>
                    <a:pt x="0" y="200"/>
                    <a:pt x="34" y="267"/>
                  </a:cubicBezTo>
                  <a:cubicBezTo>
                    <a:pt x="0" y="267"/>
                    <a:pt x="0" y="300"/>
                    <a:pt x="34" y="334"/>
                  </a:cubicBezTo>
                  <a:cubicBezTo>
                    <a:pt x="34" y="367"/>
                    <a:pt x="67" y="367"/>
                    <a:pt x="100" y="367"/>
                  </a:cubicBezTo>
                  <a:lnTo>
                    <a:pt x="834" y="567"/>
                  </a:lnTo>
                  <a:lnTo>
                    <a:pt x="100" y="1635"/>
                  </a:lnTo>
                  <a:cubicBezTo>
                    <a:pt x="67" y="1668"/>
                    <a:pt x="34" y="1735"/>
                    <a:pt x="34" y="1768"/>
                  </a:cubicBezTo>
                  <a:cubicBezTo>
                    <a:pt x="0" y="1802"/>
                    <a:pt x="0" y="1835"/>
                    <a:pt x="34" y="1868"/>
                  </a:cubicBezTo>
                  <a:cubicBezTo>
                    <a:pt x="0" y="1902"/>
                    <a:pt x="34" y="1968"/>
                    <a:pt x="67" y="2002"/>
                  </a:cubicBezTo>
                  <a:lnTo>
                    <a:pt x="134" y="2002"/>
                  </a:lnTo>
                  <a:cubicBezTo>
                    <a:pt x="167" y="1968"/>
                    <a:pt x="200" y="1935"/>
                    <a:pt x="234" y="1868"/>
                  </a:cubicBezTo>
                  <a:lnTo>
                    <a:pt x="1301" y="300"/>
                  </a:lnTo>
                  <a:lnTo>
                    <a:pt x="234"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89" name="Google Shape;989;p34"/>
            <p:cNvSpPr/>
            <p:nvPr/>
          </p:nvSpPr>
          <p:spPr>
            <a:xfrm>
              <a:off x="2027450" y="2554775"/>
              <a:ext cx="33375" cy="49225"/>
            </a:xfrm>
            <a:custGeom>
              <a:avLst/>
              <a:gdLst/>
              <a:ahLst/>
              <a:cxnLst/>
              <a:rect l="l" t="t" r="r" b="b"/>
              <a:pathLst>
                <a:path w="1335" h="1969" extrusionOk="0">
                  <a:moveTo>
                    <a:pt x="1201" y="0"/>
                  </a:moveTo>
                  <a:cubicBezTo>
                    <a:pt x="1168" y="34"/>
                    <a:pt x="1135" y="67"/>
                    <a:pt x="1135" y="100"/>
                  </a:cubicBezTo>
                  <a:lnTo>
                    <a:pt x="1" y="1668"/>
                  </a:lnTo>
                  <a:lnTo>
                    <a:pt x="1068" y="1968"/>
                  </a:lnTo>
                  <a:lnTo>
                    <a:pt x="1168" y="1968"/>
                  </a:lnTo>
                  <a:cubicBezTo>
                    <a:pt x="1201" y="1935"/>
                    <a:pt x="1235" y="1902"/>
                    <a:pt x="1235" y="1868"/>
                  </a:cubicBezTo>
                  <a:cubicBezTo>
                    <a:pt x="1268" y="1835"/>
                    <a:pt x="1268" y="1768"/>
                    <a:pt x="1268" y="1735"/>
                  </a:cubicBezTo>
                  <a:cubicBezTo>
                    <a:pt x="1302" y="1702"/>
                    <a:pt x="1302" y="1668"/>
                    <a:pt x="1268" y="1635"/>
                  </a:cubicBezTo>
                  <a:cubicBezTo>
                    <a:pt x="1268" y="1601"/>
                    <a:pt x="1235" y="1601"/>
                    <a:pt x="1201" y="1601"/>
                  </a:cubicBezTo>
                  <a:lnTo>
                    <a:pt x="468" y="1401"/>
                  </a:lnTo>
                  <a:lnTo>
                    <a:pt x="1268" y="334"/>
                  </a:lnTo>
                  <a:cubicBezTo>
                    <a:pt x="1268" y="301"/>
                    <a:pt x="1302" y="267"/>
                    <a:pt x="1335" y="200"/>
                  </a:cubicBezTo>
                  <a:cubicBezTo>
                    <a:pt x="1335" y="167"/>
                    <a:pt x="1335" y="134"/>
                    <a:pt x="1335" y="100"/>
                  </a:cubicBezTo>
                  <a:cubicBezTo>
                    <a:pt x="1335" y="67"/>
                    <a:pt x="1302" y="34"/>
                    <a:pt x="130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90" name="Google Shape;990;p34"/>
            <p:cNvSpPr/>
            <p:nvPr/>
          </p:nvSpPr>
          <p:spPr>
            <a:xfrm>
              <a:off x="2066650" y="2533925"/>
              <a:ext cx="26700" cy="64025"/>
            </a:xfrm>
            <a:custGeom>
              <a:avLst/>
              <a:gdLst/>
              <a:ahLst/>
              <a:cxnLst/>
              <a:rect l="l" t="t" r="r" b="b"/>
              <a:pathLst>
                <a:path w="1068" h="2561" extrusionOk="0">
                  <a:moveTo>
                    <a:pt x="634" y="0"/>
                  </a:moveTo>
                  <a:lnTo>
                    <a:pt x="234" y="267"/>
                  </a:lnTo>
                  <a:cubicBezTo>
                    <a:pt x="167" y="301"/>
                    <a:pt x="134" y="334"/>
                    <a:pt x="100" y="367"/>
                  </a:cubicBezTo>
                  <a:cubicBezTo>
                    <a:pt x="100" y="434"/>
                    <a:pt x="67" y="467"/>
                    <a:pt x="67" y="534"/>
                  </a:cubicBezTo>
                  <a:cubicBezTo>
                    <a:pt x="67" y="567"/>
                    <a:pt x="100" y="601"/>
                    <a:pt x="100" y="634"/>
                  </a:cubicBezTo>
                  <a:cubicBezTo>
                    <a:pt x="110" y="644"/>
                    <a:pt x="120" y="648"/>
                    <a:pt x="131" y="648"/>
                  </a:cubicBezTo>
                  <a:cubicBezTo>
                    <a:pt x="156" y="648"/>
                    <a:pt x="187" y="624"/>
                    <a:pt x="234" y="601"/>
                  </a:cubicBezTo>
                  <a:lnTo>
                    <a:pt x="401" y="501"/>
                  </a:lnTo>
                  <a:lnTo>
                    <a:pt x="401" y="2035"/>
                  </a:lnTo>
                  <a:lnTo>
                    <a:pt x="134" y="2169"/>
                  </a:lnTo>
                  <a:cubicBezTo>
                    <a:pt x="100" y="2202"/>
                    <a:pt x="34" y="2235"/>
                    <a:pt x="34" y="2302"/>
                  </a:cubicBezTo>
                  <a:cubicBezTo>
                    <a:pt x="0" y="2335"/>
                    <a:pt x="0" y="2369"/>
                    <a:pt x="0" y="2435"/>
                  </a:cubicBezTo>
                  <a:cubicBezTo>
                    <a:pt x="0" y="2469"/>
                    <a:pt x="0" y="2502"/>
                    <a:pt x="34" y="2536"/>
                  </a:cubicBezTo>
                  <a:cubicBezTo>
                    <a:pt x="34" y="2552"/>
                    <a:pt x="50" y="2561"/>
                    <a:pt x="71" y="2561"/>
                  </a:cubicBezTo>
                  <a:cubicBezTo>
                    <a:pt x="92" y="2561"/>
                    <a:pt x="117" y="2552"/>
                    <a:pt x="134" y="2536"/>
                  </a:cubicBezTo>
                  <a:lnTo>
                    <a:pt x="901" y="2069"/>
                  </a:lnTo>
                  <a:cubicBezTo>
                    <a:pt x="968" y="2069"/>
                    <a:pt x="1001" y="2002"/>
                    <a:pt x="1034" y="1968"/>
                  </a:cubicBezTo>
                  <a:cubicBezTo>
                    <a:pt x="1034" y="1935"/>
                    <a:pt x="1068" y="1868"/>
                    <a:pt x="1068" y="1835"/>
                  </a:cubicBezTo>
                  <a:cubicBezTo>
                    <a:pt x="1068" y="1768"/>
                    <a:pt x="1068" y="1735"/>
                    <a:pt x="1034" y="1702"/>
                  </a:cubicBezTo>
                  <a:cubicBezTo>
                    <a:pt x="1018" y="1685"/>
                    <a:pt x="1001" y="1677"/>
                    <a:pt x="980" y="1677"/>
                  </a:cubicBezTo>
                  <a:cubicBezTo>
                    <a:pt x="959" y="1677"/>
                    <a:pt x="934" y="1685"/>
                    <a:pt x="901" y="1702"/>
                  </a:cubicBezTo>
                  <a:lnTo>
                    <a:pt x="634" y="1868"/>
                  </a:lnTo>
                  <a:lnTo>
                    <a:pt x="634"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91" name="Google Shape;991;p34"/>
            <p:cNvSpPr/>
            <p:nvPr/>
          </p:nvSpPr>
          <p:spPr>
            <a:xfrm>
              <a:off x="2100000" y="2530100"/>
              <a:ext cx="30050" cy="46450"/>
            </a:xfrm>
            <a:custGeom>
              <a:avLst/>
              <a:gdLst/>
              <a:ahLst/>
              <a:cxnLst/>
              <a:rect l="l" t="t" r="r" b="b"/>
              <a:pathLst>
                <a:path w="1202" h="1858" extrusionOk="0">
                  <a:moveTo>
                    <a:pt x="768" y="887"/>
                  </a:moveTo>
                  <a:lnTo>
                    <a:pt x="768" y="1054"/>
                  </a:lnTo>
                  <a:cubicBezTo>
                    <a:pt x="735" y="1121"/>
                    <a:pt x="668" y="1221"/>
                    <a:pt x="601" y="1288"/>
                  </a:cubicBezTo>
                  <a:cubicBezTo>
                    <a:pt x="534" y="1354"/>
                    <a:pt x="468" y="1388"/>
                    <a:pt x="401" y="1454"/>
                  </a:cubicBezTo>
                  <a:cubicBezTo>
                    <a:pt x="368" y="1488"/>
                    <a:pt x="301" y="1488"/>
                    <a:pt x="268" y="1488"/>
                  </a:cubicBezTo>
                  <a:cubicBezTo>
                    <a:pt x="234" y="1454"/>
                    <a:pt x="234" y="1454"/>
                    <a:pt x="234" y="1421"/>
                  </a:cubicBezTo>
                  <a:cubicBezTo>
                    <a:pt x="234" y="1354"/>
                    <a:pt x="268" y="1288"/>
                    <a:pt x="301" y="1254"/>
                  </a:cubicBezTo>
                  <a:cubicBezTo>
                    <a:pt x="334" y="1154"/>
                    <a:pt x="434" y="1054"/>
                    <a:pt x="534" y="1021"/>
                  </a:cubicBezTo>
                  <a:cubicBezTo>
                    <a:pt x="601" y="954"/>
                    <a:pt x="701" y="921"/>
                    <a:pt x="768" y="887"/>
                  </a:cubicBezTo>
                  <a:close/>
                  <a:moveTo>
                    <a:pt x="781" y="0"/>
                  </a:moveTo>
                  <a:cubicBezTo>
                    <a:pt x="724" y="0"/>
                    <a:pt x="652" y="23"/>
                    <a:pt x="568" y="87"/>
                  </a:cubicBezTo>
                  <a:cubicBezTo>
                    <a:pt x="501" y="120"/>
                    <a:pt x="434" y="153"/>
                    <a:pt x="401" y="187"/>
                  </a:cubicBezTo>
                  <a:cubicBezTo>
                    <a:pt x="334" y="253"/>
                    <a:pt x="268" y="287"/>
                    <a:pt x="234" y="354"/>
                  </a:cubicBezTo>
                  <a:cubicBezTo>
                    <a:pt x="201" y="387"/>
                    <a:pt x="167" y="420"/>
                    <a:pt x="134" y="454"/>
                  </a:cubicBezTo>
                  <a:cubicBezTo>
                    <a:pt x="134" y="454"/>
                    <a:pt x="101" y="487"/>
                    <a:pt x="101" y="520"/>
                  </a:cubicBezTo>
                  <a:cubicBezTo>
                    <a:pt x="101" y="554"/>
                    <a:pt x="101" y="554"/>
                    <a:pt x="101" y="587"/>
                  </a:cubicBezTo>
                  <a:cubicBezTo>
                    <a:pt x="101" y="620"/>
                    <a:pt x="101" y="687"/>
                    <a:pt x="134" y="720"/>
                  </a:cubicBezTo>
                  <a:lnTo>
                    <a:pt x="201" y="720"/>
                  </a:lnTo>
                  <a:cubicBezTo>
                    <a:pt x="234" y="687"/>
                    <a:pt x="268" y="654"/>
                    <a:pt x="301" y="620"/>
                  </a:cubicBezTo>
                  <a:cubicBezTo>
                    <a:pt x="368" y="554"/>
                    <a:pt x="468" y="487"/>
                    <a:pt x="568" y="420"/>
                  </a:cubicBezTo>
                  <a:cubicBezTo>
                    <a:pt x="634" y="387"/>
                    <a:pt x="701" y="387"/>
                    <a:pt x="735" y="387"/>
                  </a:cubicBezTo>
                  <a:cubicBezTo>
                    <a:pt x="768" y="387"/>
                    <a:pt x="768" y="420"/>
                    <a:pt x="768" y="487"/>
                  </a:cubicBezTo>
                  <a:lnTo>
                    <a:pt x="768" y="554"/>
                  </a:lnTo>
                  <a:cubicBezTo>
                    <a:pt x="701" y="554"/>
                    <a:pt x="601" y="587"/>
                    <a:pt x="534" y="654"/>
                  </a:cubicBezTo>
                  <a:cubicBezTo>
                    <a:pt x="234" y="854"/>
                    <a:pt x="34" y="1187"/>
                    <a:pt x="1" y="1554"/>
                  </a:cubicBezTo>
                  <a:cubicBezTo>
                    <a:pt x="1" y="1654"/>
                    <a:pt x="34" y="1755"/>
                    <a:pt x="101" y="1821"/>
                  </a:cubicBezTo>
                  <a:cubicBezTo>
                    <a:pt x="139" y="1847"/>
                    <a:pt x="177" y="1858"/>
                    <a:pt x="215" y="1858"/>
                  </a:cubicBezTo>
                  <a:cubicBezTo>
                    <a:pt x="277" y="1858"/>
                    <a:pt x="339" y="1829"/>
                    <a:pt x="401" y="1788"/>
                  </a:cubicBezTo>
                  <a:cubicBezTo>
                    <a:pt x="468" y="1755"/>
                    <a:pt x="534" y="1721"/>
                    <a:pt x="601" y="1654"/>
                  </a:cubicBezTo>
                  <a:cubicBezTo>
                    <a:pt x="668" y="1588"/>
                    <a:pt x="735" y="1521"/>
                    <a:pt x="768" y="1454"/>
                  </a:cubicBezTo>
                  <a:lnTo>
                    <a:pt x="768" y="1521"/>
                  </a:lnTo>
                  <a:lnTo>
                    <a:pt x="1035" y="1421"/>
                  </a:lnTo>
                  <a:cubicBezTo>
                    <a:pt x="1068" y="1388"/>
                    <a:pt x="1135" y="1354"/>
                    <a:pt x="1168" y="1288"/>
                  </a:cubicBezTo>
                  <a:cubicBezTo>
                    <a:pt x="1168" y="1254"/>
                    <a:pt x="1168" y="1187"/>
                    <a:pt x="1202" y="1154"/>
                  </a:cubicBezTo>
                  <a:cubicBezTo>
                    <a:pt x="1202" y="1121"/>
                    <a:pt x="1168" y="1054"/>
                    <a:pt x="1168" y="1054"/>
                  </a:cubicBezTo>
                  <a:cubicBezTo>
                    <a:pt x="1151" y="1037"/>
                    <a:pt x="1135" y="1029"/>
                    <a:pt x="1114" y="1029"/>
                  </a:cubicBezTo>
                  <a:cubicBezTo>
                    <a:pt x="1093" y="1029"/>
                    <a:pt x="1068" y="1037"/>
                    <a:pt x="1035" y="1054"/>
                  </a:cubicBezTo>
                  <a:lnTo>
                    <a:pt x="1001" y="1054"/>
                  </a:lnTo>
                  <a:lnTo>
                    <a:pt x="1001" y="354"/>
                  </a:lnTo>
                  <a:cubicBezTo>
                    <a:pt x="1001" y="187"/>
                    <a:pt x="968" y="87"/>
                    <a:pt x="868" y="20"/>
                  </a:cubicBezTo>
                  <a:cubicBezTo>
                    <a:pt x="844" y="8"/>
                    <a:pt x="815" y="0"/>
                    <a:pt x="781"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92" name="Google Shape;992;p34"/>
            <p:cNvSpPr/>
            <p:nvPr/>
          </p:nvSpPr>
          <p:spPr>
            <a:xfrm>
              <a:off x="2135025" y="2506600"/>
              <a:ext cx="26725" cy="50700"/>
            </a:xfrm>
            <a:custGeom>
              <a:avLst/>
              <a:gdLst/>
              <a:ahLst/>
              <a:cxnLst/>
              <a:rect l="l" t="t" r="r" b="b"/>
              <a:pathLst>
                <a:path w="1069" h="2028" extrusionOk="0">
                  <a:moveTo>
                    <a:pt x="951" y="1"/>
                  </a:moveTo>
                  <a:cubicBezTo>
                    <a:pt x="935" y="1"/>
                    <a:pt x="918" y="9"/>
                    <a:pt x="901" y="26"/>
                  </a:cubicBezTo>
                  <a:lnTo>
                    <a:pt x="868" y="59"/>
                  </a:lnTo>
                  <a:lnTo>
                    <a:pt x="835" y="126"/>
                  </a:lnTo>
                  <a:cubicBezTo>
                    <a:pt x="818" y="109"/>
                    <a:pt x="793" y="101"/>
                    <a:pt x="768" y="101"/>
                  </a:cubicBezTo>
                  <a:cubicBezTo>
                    <a:pt x="743" y="101"/>
                    <a:pt x="718" y="109"/>
                    <a:pt x="701" y="126"/>
                  </a:cubicBezTo>
                  <a:cubicBezTo>
                    <a:pt x="634" y="126"/>
                    <a:pt x="601" y="159"/>
                    <a:pt x="534" y="193"/>
                  </a:cubicBezTo>
                  <a:cubicBezTo>
                    <a:pt x="401" y="259"/>
                    <a:pt x="268" y="393"/>
                    <a:pt x="201" y="560"/>
                  </a:cubicBezTo>
                  <a:cubicBezTo>
                    <a:pt x="101" y="660"/>
                    <a:pt x="67" y="793"/>
                    <a:pt x="67" y="927"/>
                  </a:cubicBezTo>
                  <a:cubicBezTo>
                    <a:pt x="67" y="1027"/>
                    <a:pt x="101" y="1127"/>
                    <a:pt x="167" y="1193"/>
                  </a:cubicBezTo>
                  <a:cubicBezTo>
                    <a:pt x="195" y="1207"/>
                    <a:pt x="234" y="1215"/>
                    <a:pt x="282" y="1215"/>
                  </a:cubicBezTo>
                  <a:cubicBezTo>
                    <a:pt x="350" y="1215"/>
                    <a:pt x="437" y="1199"/>
                    <a:pt x="534" y="1160"/>
                  </a:cubicBezTo>
                  <a:cubicBezTo>
                    <a:pt x="601" y="1093"/>
                    <a:pt x="701" y="1093"/>
                    <a:pt x="768" y="1093"/>
                  </a:cubicBezTo>
                  <a:cubicBezTo>
                    <a:pt x="835" y="1093"/>
                    <a:pt x="835" y="1127"/>
                    <a:pt x="835" y="1160"/>
                  </a:cubicBezTo>
                  <a:cubicBezTo>
                    <a:pt x="835" y="1193"/>
                    <a:pt x="835" y="1227"/>
                    <a:pt x="801" y="1260"/>
                  </a:cubicBezTo>
                  <a:cubicBezTo>
                    <a:pt x="735" y="1360"/>
                    <a:pt x="634" y="1427"/>
                    <a:pt x="568" y="1494"/>
                  </a:cubicBezTo>
                  <a:cubicBezTo>
                    <a:pt x="501" y="1494"/>
                    <a:pt x="434" y="1527"/>
                    <a:pt x="401" y="1527"/>
                  </a:cubicBezTo>
                  <a:cubicBezTo>
                    <a:pt x="381" y="1537"/>
                    <a:pt x="365" y="1541"/>
                    <a:pt x="350" y="1541"/>
                  </a:cubicBezTo>
                  <a:cubicBezTo>
                    <a:pt x="315" y="1541"/>
                    <a:pt x="291" y="1517"/>
                    <a:pt x="268" y="1494"/>
                  </a:cubicBezTo>
                  <a:cubicBezTo>
                    <a:pt x="268" y="1460"/>
                    <a:pt x="234" y="1427"/>
                    <a:pt x="234" y="1427"/>
                  </a:cubicBezTo>
                  <a:cubicBezTo>
                    <a:pt x="217" y="1410"/>
                    <a:pt x="201" y="1402"/>
                    <a:pt x="188" y="1402"/>
                  </a:cubicBezTo>
                  <a:cubicBezTo>
                    <a:pt x="176" y="1402"/>
                    <a:pt x="167" y="1410"/>
                    <a:pt x="167" y="1427"/>
                  </a:cubicBezTo>
                  <a:cubicBezTo>
                    <a:pt x="101" y="1427"/>
                    <a:pt x="67" y="1494"/>
                    <a:pt x="67" y="1527"/>
                  </a:cubicBezTo>
                  <a:cubicBezTo>
                    <a:pt x="34" y="1594"/>
                    <a:pt x="1" y="1660"/>
                    <a:pt x="34" y="1727"/>
                  </a:cubicBezTo>
                  <a:lnTo>
                    <a:pt x="34" y="1861"/>
                  </a:lnTo>
                  <a:cubicBezTo>
                    <a:pt x="1" y="1894"/>
                    <a:pt x="34" y="1961"/>
                    <a:pt x="67" y="2027"/>
                  </a:cubicBezTo>
                  <a:lnTo>
                    <a:pt x="134" y="2027"/>
                  </a:lnTo>
                  <a:lnTo>
                    <a:pt x="167" y="1994"/>
                  </a:lnTo>
                  <a:lnTo>
                    <a:pt x="201" y="1927"/>
                  </a:lnTo>
                  <a:lnTo>
                    <a:pt x="368" y="1927"/>
                  </a:lnTo>
                  <a:cubicBezTo>
                    <a:pt x="434" y="1894"/>
                    <a:pt x="501" y="1894"/>
                    <a:pt x="534" y="1861"/>
                  </a:cubicBezTo>
                  <a:cubicBezTo>
                    <a:pt x="735" y="1761"/>
                    <a:pt x="868" y="1594"/>
                    <a:pt x="968" y="1427"/>
                  </a:cubicBezTo>
                  <a:cubicBezTo>
                    <a:pt x="1035" y="1327"/>
                    <a:pt x="1068" y="1193"/>
                    <a:pt x="1068" y="1060"/>
                  </a:cubicBezTo>
                  <a:cubicBezTo>
                    <a:pt x="1068" y="960"/>
                    <a:pt x="1068" y="893"/>
                    <a:pt x="1001" y="827"/>
                  </a:cubicBezTo>
                  <a:cubicBezTo>
                    <a:pt x="977" y="778"/>
                    <a:pt x="935" y="747"/>
                    <a:pt x="888" y="747"/>
                  </a:cubicBezTo>
                  <a:cubicBezTo>
                    <a:pt x="870" y="747"/>
                    <a:pt x="852" y="751"/>
                    <a:pt x="835" y="760"/>
                  </a:cubicBezTo>
                  <a:cubicBezTo>
                    <a:pt x="735" y="760"/>
                    <a:pt x="601" y="793"/>
                    <a:pt x="534" y="827"/>
                  </a:cubicBezTo>
                  <a:cubicBezTo>
                    <a:pt x="468" y="860"/>
                    <a:pt x="401" y="860"/>
                    <a:pt x="368" y="860"/>
                  </a:cubicBezTo>
                  <a:cubicBezTo>
                    <a:pt x="334" y="860"/>
                    <a:pt x="301" y="860"/>
                    <a:pt x="301" y="827"/>
                  </a:cubicBezTo>
                  <a:cubicBezTo>
                    <a:pt x="301" y="793"/>
                    <a:pt x="334" y="760"/>
                    <a:pt x="334" y="726"/>
                  </a:cubicBezTo>
                  <a:cubicBezTo>
                    <a:pt x="401" y="660"/>
                    <a:pt x="468" y="593"/>
                    <a:pt x="568" y="560"/>
                  </a:cubicBezTo>
                  <a:cubicBezTo>
                    <a:pt x="601" y="526"/>
                    <a:pt x="634" y="526"/>
                    <a:pt x="668" y="493"/>
                  </a:cubicBezTo>
                  <a:lnTo>
                    <a:pt x="801" y="493"/>
                  </a:lnTo>
                  <a:cubicBezTo>
                    <a:pt x="801" y="526"/>
                    <a:pt x="835" y="560"/>
                    <a:pt x="868" y="560"/>
                  </a:cubicBezTo>
                  <a:cubicBezTo>
                    <a:pt x="868" y="576"/>
                    <a:pt x="876" y="585"/>
                    <a:pt x="889" y="585"/>
                  </a:cubicBezTo>
                  <a:cubicBezTo>
                    <a:pt x="901" y="585"/>
                    <a:pt x="918" y="576"/>
                    <a:pt x="935" y="560"/>
                  </a:cubicBezTo>
                  <a:cubicBezTo>
                    <a:pt x="968" y="560"/>
                    <a:pt x="1001" y="493"/>
                    <a:pt x="1035" y="426"/>
                  </a:cubicBezTo>
                  <a:cubicBezTo>
                    <a:pt x="1035" y="393"/>
                    <a:pt x="1035" y="326"/>
                    <a:pt x="1035" y="259"/>
                  </a:cubicBezTo>
                  <a:lnTo>
                    <a:pt x="1035" y="193"/>
                  </a:lnTo>
                  <a:cubicBezTo>
                    <a:pt x="1035" y="126"/>
                    <a:pt x="1001" y="93"/>
                    <a:pt x="1001" y="26"/>
                  </a:cubicBezTo>
                  <a:cubicBezTo>
                    <a:pt x="985" y="9"/>
                    <a:pt x="968" y="1"/>
                    <a:pt x="951"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93" name="Google Shape;993;p34"/>
            <p:cNvSpPr/>
            <p:nvPr/>
          </p:nvSpPr>
          <p:spPr>
            <a:xfrm>
              <a:off x="2170050" y="2480550"/>
              <a:ext cx="30050" cy="51800"/>
            </a:xfrm>
            <a:custGeom>
              <a:avLst/>
              <a:gdLst/>
              <a:ahLst/>
              <a:cxnLst/>
              <a:rect l="l" t="t" r="r" b="b"/>
              <a:pathLst>
                <a:path w="1202" h="2072" extrusionOk="0">
                  <a:moveTo>
                    <a:pt x="368" y="1"/>
                  </a:moveTo>
                  <a:cubicBezTo>
                    <a:pt x="334" y="34"/>
                    <a:pt x="301" y="67"/>
                    <a:pt x="268" y="134"/>
                  </a:cubicBezTo>
                  <a:cubicBezTo>
                    <a:pt x="268" y="167"/>
                    <a:pt x="234" y="234"/>
                    <a:pt x="234" y="301"/>
                  </a:cubicBezTo>
                  <a:lnTo>
                    <a:pt x="234" y="634"/>
                  </a:lnTo>
                  <a:lnTo>
                    <a:pt x="167" y="668"/>
                  </a:lnTo>
                  <a:cubicBezTo>
                    <a:pt x="134" y="701"/>
                    <a:pt x="67" y="734"/>
                    <a:pt x="34" y="801"/>
                  </a:cubicBezTo>
                  <a:cubicBezTo>
                    <a:pt x="34" y="834"/>
                    <a:pt x="34" y="901"/>
                    <a:pt x="1" y="935"/>
                  </a:cubicBezTo>
                  <a:cubicBezTo>
                    <a:pt x="1" y="968"/>
                    <a:pt x="34" y="1001"/>
                    <a:pt x="34" y="1035"/>
                  </a:cubicBezTo>
                  <a:cubicBezTo>
                    <a:pt x="51" y="1051"/>
                    <a:pt x="67" y="1060"/>
                    <a:pt x="88" y="1060"/>
                  </a:cubicBezTo>
                  <a:cubicBezTo>
                    <a:pt x="109" y="1060"/>
                    <a:pt x="134" y="1051"/>
                    <a:pt x="167" y="1035"/>
                  </a:cubicBezTo>
                  <a:lnTo>
                    <a:pt x="234" y="1001"/>
                  </a:lnTo>
                  <a:lnTo>
                    <a:pt x="234" y="1768"/>
                  </a:lnTo>
                  <a:cubicBezTo>
                    <a:pt x="234" y="1869"/>
                    <a:pt x="268" y="1969"/>
                    <a:pt x="368" y="2035"/>
                  </a:cubicBezTo>
                  <a:cubicBezTo>
                    <a:pt x="393" y="2061"/>
                    <a:pt x="423" y="2072"/>
                    <a:pt x="459" y="2072"/>
                  </a:cubicBezTo>
                  <a:cubicBezTo>
                    <a:pt x="516" y="2072"/>
                    <a:pt x="585" y="2043"/>
                    <a:pt x="668" y="2002"/>
                  </a:cubicBezTo>
                  <a:cubicBezTo>
                    <a:pt x="768" y="1935"/>
                    <a:pt x="868" y="1869"/>
                    <a:pt x="935" y="1768"/>
                  </a:cubicBezTo>
                  <a:cubicBezTo>
                    <a:pt x="1035" y="1702"/>
                    <a:pt x="1101" y="1602"/>
                    <a:pt x="1168" y="1502"/>
                  </a:cubicBezTo>
                  <a:cubicBezTo>
                    <a:pt x="1168" y="1468"/>
                    <a:pt x="1202" y="1402"/>
                    <a:pt x="1202" y="1368"/>
                  </a:cubicBezTo>
                  <a:cubicBezTo>
                    <a:pt x="1202" y="1335"/>
                    <a:pt x="1168" y="1301"/>
                    <a:pt x="1168" y="1268"/>
                  </a:cubicBezTo>
                  <a:cubicBezTo>
                    <a:pt x="1151" y="1251"/>
                    <a:pt x="1135" y="1243"/>
                    <a:pt x="1118" y="1243"/>
                  </a:cubicBezTo>
                  <a:cubicBezTo>
                    <a:pt x="1101" y="1243"/>
                    <a:pt x="1085" y="1251"/>
                    <a:pt x="1068" y="1268"/>
                  </a:cubicBezTo>
                  <a:cubicBezTo>
                    <a:pt x="1035" y="1301"/>
                    <a:pt x="1001" y="1335"/>
                    <a:pt x="1001" y="1368"/>
                  </a:cubicBezTo>
                  <a:cubicBezTo>
                    <a:pt x="901" y="1468"/>
                    <a:pt x="801" y="1568"/>
                    <a:pt x="668" y="1668"/>
                  </a:cubicBezTo>
                  <a:cubicBezTo>
                    <a:pt x="601" y="1702"/>
                    <a:pt x="534" y="1702"/>
                    <a:pt x="501" y="1702"/>
                  </a:cubicBezTo>
                  <a:cubicBezTo>
                    <a:pt x="468" y="1668"/>
                    <a:pt x="468" y="1635"/>
                    <a:pt x="468" y="1568"/>
                  </a:cubicBezTo>
                  <a:lnTo>
                    <a:pt x="468" y="868"/>
                  </a:lnTo>
                  <a:lnTo>
                    <a:pt x="901" y="601"/>
                  </a:lnTo>
                  <a:cubicBezTo>
                    <a:pt x="935" y="601"/>
                    <a:pt x="968" y="534"/>
                    <a:pt x="1001" y="501"/>
                  </a:cubicBezTo>
                  <a:cubicBezTo>
                    <a:pt x="1035" y="468"/>
                    <a:pt x="1035" y="401"/>
                    <a:pt x="1035" y="334"/>
                  </a:cubicBezTo>
                  <a:cubicBezTo>
                    <a:pt x="1035" y="301"/>
                    <a:pt x="1035" y="267"/>
                    <a:pt x="1001" y="234"/>
                  </a:cubicBezTo>
                  <a:cubicBezTo>
                    <a:pt x="990" y="223"/>
                    <a:pt x="979" y="219"/>
                    <a:pt x="968" y="219"/>
                  </a:cubicBezTo>
                  <a:cubicBezTo>
                    <a:pt x="946" y="219"/>
                    <a:pt x="924" y="234"/>
                    <a:pt x="901" y="234"/>
                  </a:cubicBezTo>
                  <a:lnTo>
                    <a:pt x="468" y="501"/>
                  </a:lnTo>
                  <a:lnTo>
                    <a:pt x="468" y="167"/>
                  </a:lnTo>
                  <a:cubicBezTo>
                    <a:pt x="468" y="134"/>
                    <a:pt x="468" y="67"/>
                    <a:pt x="43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94" name="Google Shape;994;p34"/>
            <p:cNvSpPr/>
            <p:nvPr/>
          </p:nvSpPr>
          <p:spPr>
            <a:xfrm>
              <a:off x="2200900" y="2466800"/>
              <a:ext cx="35900" cy="55275"/>
            </a:xfrm>
            <a:custGeom>
              <a:avLst/>
              <a:gdLst/>
              <a:ahLst/>
              <a:cxnLst/>
              <a:rect l="l" t="t" r="r" b="b"/>
              <a:pathLst>
                <a:path w="1436" h="2211" extrusionOk="0">
                  <a:moveTo>
                    <a:pt x="1093" y="0"/>
                  </a:moveTo>
                  <a:cubicBezTo>
                    <a:pt x="1060" y="0"/>
                    <a:pt x="1018" y="17"/>
                    <a:pt x="968" y="50"/>
                  </a:cubicBezTo>
                  <a:cubicBezTo>
                    <a:pt x="935" y="50"/>
                    <a:pt x="868" y="117"/>
                    <a:pt x="835" y="150"/>
                  </a:cubicBezTo>
                  <a:cubicBezTo>
                    <a:pt x="801" y="217"/>
                    <a:pt x="768" y="250"/>
                    <a:pt x="735" y="317"/>
                  </a:cubicBezTo>
                  <a:cubicBezTo>
                    <a:pt x="701" y="284"/>
                    <a:pt x="668" y="284"/>
                    <a:pt x="635" y="284"/>
                  </a:cubicBezTo>
                  <a:cubicBezTo>
                    <a:pt x="618" y="267"/>
                    <a:pt x="601" y="259"/>
                    <a:pt x="585" y="259"/>
                  </a:cubicBezTo>
                  <a:cubicBezTo>
                    <a:pt x="568" y="259"/>
                    <a:pt x="551" y="267"/>
                    <a:pt x="535" y="284"/>
                  </a:cubicBezTo>
                  <a:cubicBezTo>
                    <a:pt x="501" y="284"/>
                    <a:pt x="468" y="317"/>
                    <a:pt x="435" y="350"/>
                  </a:cubicBezTo>
                  <a:cubicBezTo>
                    <a:pt x="401" y="417"/>
                    <a:pt x="368" y="484"/>
                    <a:pt x="334" y="551"/>
                  </a:cubicBezTo>
                  <a:lnTo>
                    <a:pt x="334" y="450"/>
                  </a:lnTo>
                  <a:lnTo>
                    <a:pt x="168" y="617"/>
                  </a:lnTo>
                  <a:cubicBezTo>
                    <a:pt x="101" y="651"/>
                    <a:pt x="68" y="684"/>
                    <a:pt x="34" y="751"/>
                  </a:cubicBezTo>
                  <a:cubicBezTo>
                    <a:pt x="1" y="784"/>
                    <a:pt x="1" y="817"/>
                    <a:pt x="1" y="884"/>
                  </a:cubicBezTo>
                  <a:cubicBezTo>
                    <a:pt x="1" y="917"/>
                    <a:pt x="1" y="951"/>
                    <a:pt x="34" y="984"/>
                  </a:cubicBezTo>
                  <a:cubicBezTo>
                    <a:pt x="51" y="1001"/>
                    <a:pt x="68" y="1009"/>
                    <a:pt x="84" y="1009"/>
                  </a:cubicBezTo>
                  <a:cubicBezTo>
                    <a:pt x="101" y="1009"/>
                    <a:pt x="118" y="1001"/>
                    <a:pt x="134" y="984"/>
                  </a:cubicBezTo>
                  <a:lnTo>
                    <a:pt x="134" y="1818"/>
                  </a:lnTo>
                  <a:cubicBezTo>
                    <a:pt x="101" y="1851"/>
                    <a:pt x="68" y="1885"/>
                    <a:pt x="34" y="1952"/>
                  </a:cubicBezTo>
                  <a:cubicBezTo>
                    <a:pt x="1" y="1985"/>
                    <a:pt x="1" y="2018"/>
                    <a:pt x="1" y="2085"/>
                  </a:cubicBezTo>
                  <a:cubicBezTo>
                    <a:pt x="1" y="2118"/>
                    <a:pt x="1" y="2152"/>
                    <a:pt x="34" y="2185"/>
                  </a:cubicBezTo>
                  <a:cubicBezTo>
                    <a:pt x="51" y="2202"/>
                    <a:pt x="68" y="2210"/>
                    <a:pt x="88" y="2210"/>
                  </a:cubicBezTo>
                  <a:cubicBezTo>
                    <a:pt x="109" y="2210"/>
                    <a:pt x="134" y="2202"/>
                    <a:pt x="168" y="2185"/>
                  </a:cubicBezTo>
                  <a:lnTo>
                    <a:pt x="368" y="2052"/>
                  </a:lnTo>
                  <a:cubicBezTo>
                    <a:pt x="401" y="2018"/>
                    <a:pt x="435" y="1985"/>
                    <a:pt x="468" y="1952"/>
                  </a:cubicBezTo>
                  <a:cubicBezTo>
                    <a:pt x="501" y="1885"/>
                    <a:pt x="501" y="1851"/>
                    <a:pt x="501" y="1785"/>
                  </a:cubicBezTo>
                  <a:cubicBezTo>
                    <a:pt x="535" y="1751"/>
                    <a:pt x="501" y="1718"/>
                    <a:pt x="468" y="1685"/>
                  </a:cubicBezTo>
                  <a:cubicBezTo>
                    <a:pt x="468" y="1668"/>
                    <a:pt x="460" y="1660"/>
                    <a:pt x="443" y="1660"/>
                  </a:cubicBezTo>
                  <a:cubicBezTo>
                    <a:pt x="426" y="1660"/>
                    <a:pt x="401" y="1668"/>
                    <a:pt x="368" y="1685"/>
                  </a:cubicBezTo>
                  <a:lnTo>
                    <a:pt x="368" y="984"/>
                  </a:lnTo>
                  <a:cubicBezTo>
                    <a:pt x="401" y="917"/>
                    <a:pt x="435" y="851"/>
                    <a:pt x="468" y="784"/>
                  </a:cubicBezTo>
                  <a:cubicBezTo>
                    <a:pt x="468" y="751"/>
                    <a:pt x="501" y="717"/>
                    <a:pt x="535" y="684"/>
                  </a:cubicBezTo>
                  <a:lnTo>
                    <a:pt x="601" y="684"/>
                  </a:lnTo>
                  <a:cubicBezTo>
                    <a:pt x="601" y="717"/>
                    <a:pt x="601" y="751"/>
                    <a:pt x="601" y="784"/>
                  </a:cubicBezTo>
                  <a:lnTo>
                    <a:pt x="601" y="1885"/>
                  </a:lnTo>
                  <a:lnTo>
                    <a:pt x="801" y="1785"/>
                  </a:lnTo>
                  <a:cubicBezTo>
                    <a:pt x="868" y="1751"/>
                    <a:pt x="902" y="1718"/>
                    <a:pt x="935" y="1651"/>
                  </a:cubicBezTo>
                  <a:cubicBezTo>
                    <a:pt x="968" y="1618"/>
                    <a:pt x="968" y="1551"/>
                    <a:pt x="968" y="1518"/>
                  </a:cubicBezTo>
                  <a:cubicBezTo>
                    <a:pt x="968" y="1485"/>
                    <a:pt x="968" y="1418"/>
                    <a:pt x="935" y="1418"/>
                  </a:cubicBezTo>
                  <a:cubicBezTo>
                    <a:pt x="918" y="1401"/>
                    <a:pt x="902" y="1393"/>
                    <a:pt x="885" y="1393"/>
                  </a:cubicBezTo>
                  <a:cubicBezTo>
                    <a:pt x="868" y="1393"/>
                    <a:pt x="851" y="1401"/>
                    <a:pt x="835" y="1418"/>
                  </a:cubicBezTo>
                  <a:lnTo>
                    <a:pt x="835" y="684"/>
                  </a:lnTo>
                  <a:cubicBezTo>
                    <a:pt x="868" y="617"/>
                    <a:pt x="902" y="551"/>
                    <a:pt x="935" y="484"/>
                  </a:cubicBezTo>
                  <a:cubicBezTo>
                    <a:pt x="935" y="450"/>
                    <a:pt x="968" y="417"/>
                    <a:pt x="1002" y="417"/>
                  </a:cubicBezTo>
                  <a:lnTo>
                    <a:pt x="1068" y="417"/>
                  </a:lnTo>
                  <a:cubicBezTo>
                    <a:pt x="1068" y="450"/>
                    <a:pt x="1068" y="484"/>
                    <a:pt x="1068" y="517"/>
                  </a:cubicBezTo>
                  <a:lnTo>
                    <a:pt x="1068" y="1618"/>
                  </a:lnTo>
                  <a:lnTo>
                    <a:pt x="1268" y="1485"/>
                  </a:lnTo>
                  <a:cubicBezTo>
                    <a:pt x="1302" y="1451"/>
                    <a:pt x="1369" y="1418"/>
                    <a:pt x="1369" y="1384"/>
                  </a:cubicBezTo>
                  <a:cubicBezTo>
                    <a:pt x="1402" y="1318"/>
                    <a:pt x="1435" y="1284"/>
                    <a:pt x="1435" y="1218"/>
                  </a:cubicBezTo>
                  <a:cubicBezTo>
                    <a:pt x="1435" y="1184"/>
                    <a:pt x="1402" y="1151"/>
                    <a:pt x="1369" y="1118"/>
                  </a:cubicBezTo>
                  <a:cubicBezTo>
                    <a:pt x="1369" y="1101"/>
                    <a:pt x="1360" y="1093"/>
                    <a:pt x="1344" y="1093"/>
                  </a:cubicBezTo>
                  <a:cubicBezTo>
                    <a:pt x="1327" y="1093"/>
                    <a:pt x="1302" y="1101"/>
                    <a:pt x="1268" y="1118"/>
                  </a:cubicBezTo>
                  <a:lnTo>
                    <a:pt x="1268" y="350"/>
                  </a:lnTo>
                  <a:cubicBezTo>
                    <a:pt x="1302" y="217"/>
                    <a:pt x="1268" y="117"/>
                    <a:pt x="1168" y="50"/>
                  </a:cubicBezTo>
                  <a:cubicBezTo>
                    <a:pt x="1152" y="17"/>
                    <a:pt x="1127" y="0"/>
                    <a:pt x="1093"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95" name="Google Shape;995;p34"/>
            <p:cNvSpPr/>
            <p:nvPr/>
          </p:nvSpPr>
          <p:spPr>
            <a:xfrm>
              <a:off x="2237600" y="2449375"/>
              <a:ext cx="30050" cy="44550"/>
            </a:xfrm>
            <a:custGeom>
              <a:avLst/>
              <a:gdLst/>
              <a:ahLst/>
              <a:cxnLst/>
              <a:rect l="l" t="t" r="r" b="b"/>
              <a:pathLst>
                <a:path w="1202" h="1782" extrusionOk="0">
                  <a:moveTo>
                    <a:pt x="719" y="400"/>
                  </a:moveTo>
                  <a:cubicBezTo>
                    <a:pt x="774" y="400"/>
                    <a:pt x="831" y="425"/>
                    <a:pt x="868" y="480"/>
                  </a:cubicBezTo>
                  <a:cubicBezTo>
                    <a:pt x="935" y="547"/>
                    <a:pt x="968" y="647"/>
                    <a:pt x="968" y="747"/>
                  </a:cubicBezTo>
                  <a:cubicBezTo>
                    <a:pt x="968" y="847"/>
                    <a:pt x="901" y="981"/>
                    <a:pt x="868" y="1114"/>
                  </a:cubicBezTo>
                  <a:cubicBezTo>
                    <a:pt x="801" y="1214"/>
                    <a:pt x="701" y="1314"/>
                    <a:pt x="601" y="1414"/>
                  </a:cubicBezTo>
                  <a:cubicBezTo>
                    <a:pt x="568" y="1431"/>
                    <a:pt x="518" y="1439"/>
                    <a:pt x="468" y="1439"/>
                  </a:cubicBezTo>
                  <a:cubicBezTo>
                    <a:pt x="418" y="1439"/>
                    <a:pt x="368" y="1431"/>
                    <a:pt x="334" y="1414"/>
                  </a:cubicBezTo>
                  <a:cubicBezTo>
                    <a:pt x="267" y="1348"/>
                    <a:pt x="234" y="1248"/>
                    <a:pt x="234" y="1147"/>
                  </a:cubicBezTo>
                  <a:cubicBezTo>
                    <a:pt x="234" y="1014"/>
                    <a:pt x="267" y="881"/>
                    <a:pt x="334" y="747"/>
                  </a:cubicBezTo>
                  <a:cubicBezTo>
                    <a:pt x="401" y="614"/>
                    <a:pt x="468" y="514"/>
                    <a:pt x="601" y="447"/>
                  </a:cubicBezTo>
                  <a:cubicBezTo>
                    <a:pt x="631" y="417"/>
                    <a:pt x="674" y="400"/>
                    <a:pt x="719" y="400"/>
                  </a:cubicBezTo>
                  <a:close/>
                  <a:moveTo>
                    <a:pt x="816" y="0"/>
                  </a:moveTo>
                  <a:cubicBezTo>
                    <a:pt x="734" y="0"/>
                    <a:pt x="650" y="31"/>
                    <a:pt x="601" y="80"/>
                  </a:cubicBezTo>
                  <a:cubicBezTo>
                    <a:pt x="468" y="147"/>
                    <a:pt x="368" y="247"/>
                    <a:pt x="301" y="347"/>
                  </a:cubicBezTo>
                  <a:cubicBezTo>
                    <a:pt x="201" y="480"/>
                    <a:pt x="134" y="647"/>
                    <a:pt x="101" y="781"/>
                  </a:cubicBezTo>
                  <a:cubicBezTo>
                    <a:pt x="34" y="947"/>
                    <a:pt x="1" y="1081"/>
                    <a:pt x="1" y="1248"/>
                  </a:cubicBezTo>
                  <a:cubicBezTo>
                    <a:pt x="1" y="1381"/>
                    <a:pt x="34" y="1481"/>
                    <a:pt x="101" y="1614"/>
                  </a:cubicBezTo>
                  <a:cubicBezTo>
                    <a:pt x="134" y="1681"/>
                    <a:pt x="201" y="1748"/>
                    <a:pt x="301" y="1781"/>
                  </a:cubicBezTo>
                  <a:cubicBezTo>
                    <a:pt x="401" y="1781"/>
                    <a:pt x="501" y="1781"/>
                    <a:pt x="601" y="1715"/>
                  </a:cubicBezTo>
                  <a:cubicBezTo>
                    <a:pt x="701" y="1648"/>
                    <a:pt x="801" y="1548"/>
                    <a:pt x="901" y="1448"/>
                  </a:cubicBezTo>
                  <a:cubicBezTo>
                    <a:pt x="1001" y="1314"/>
                    <a:pt x="1068" y="1147"/>
                    <a:pt x="1101" y="1014"/>
                  </a:cubicBezTo>
                  <a:cubicBezTo>
                    <a:pt x="1168" y="881"/>
                    <a:pt x="1168" y="747"/>
                    <a:pt x="1168" y="614"/>
                  </a:cubicBezTo>
                  <a:cubicBezTo>
                    <a:pt x="1201" y="447"/>
                    <a:pt x="1168" y="314"/>
                    <a:pt x="1101" y="213"/>
                  </a:cubicBezTo>
                  <a:cubicBezTo>
                    <a:pt x="1068" y="113"/>
                    <a:pt x="1001" y="47"/>
                    <a:pt x="901" y="13"/>
                  </a:cubicBezTo>
                  <a:cubicBezTo>
                    <a:pt x="874" y="4"/>
                    <a:pt x="845" y="0"/>
                    <a:pt x="816"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96" name="Google Shape;996;p34"/>
            <p:cNvSpPr/>
            <p:nvPr/>
          </p:nvSpPr>
          <p:spPr>
            <a:xfrm>
              <a:off x="2270950" y="2408825"/>
              <a:ext cx="34225" cy="66950"/>
            </a:xfrm>
            <a:custGeom>
              <a:avLst/>
              <a:gdLst/>
              <a:ahLst/>
              <a:cxnLst/>
              <a:rect l="l" t="t" r="r" b="b"/>
              <a:pathLst>
                <a:path w="1369" h="2678" extrusionOk="0">
                  <a:moveTo>
                    <a:pt x="718" y="1252"/>
                  </a:moveTo>
                  <a:cubicBezTo>
                    <a:pt x="760" y="1252"/>
                    <a:pt x="801" y="1268"/>
                    <a:pt x="835" y="1302"/>
                  </a:cubicBezTo>
                  <a:cubicBezTo>
                    <a:pt x="902" y="1368"/>
                    <a:pt x="935" y="1502"/>
                    <a:pt x="935" y="1602"/>
                  </a:cubicBezTo>
                  <a:cubicBezTo>
                    <a:pt x="935" y="1735"/>
                    <a:pt x="902" y="1869"/>
                    <a:pt x="835" y="2002"/>
                  </a:cubicBezTo>
                  <a:cubicBezTo>
                    <a:pt x="801" y="2102"/>
                    <a:pt x="701" y="2202"/>
                    <a:pt x="601" y="2269"/>
                  </a:cubicBezTo>
                  <a:cubicBezTo>
                    <a:pt x="551" y="2286"/>
                    <a:pt x="501" y="2294"/>
                    <a:pt x="455" y="2294"/>
                  </a:cubicBezTo>
                  <a:cubicBezTo>
                    <a:pt x="410" y="2294"/>
                    <a:pt x="368" y="2286"/>
                    <a:pt x="334" y="2269"/>
                  </a:cubicBezTo>
                  <a:cubicBezTo>
                    <a:pt x="268" y="2202"/>
                    <a:pt x="234" y="2102"/>
                    <a:pt x="268" y="2002"/>
                  </a:cubicBezTo>
                  <a:cubicBezTo>
                    <a:pt x="268" y="1869"/>
                    <a:pt x="301" y="1702"/>
                    <a:pt x="368" y="1602"/>
                  </a:cubicBezTo>
                  <a:cubicBezTo>
                    <a:pt x="401" y="1469"/>
                    <a:pt x="501" y="1368"/>
                    <a:pt x="601" y="1302"/>
                  </a:cubicBezTo>
                  <a:cubicBezTo>
                    <a:pt x="635" y="1268"/>
                    <a:pt x="676" y="1252"/>
                    <a:pt x="718" y="1252"/>
                  </a:cubicBezTo>
                  <a:close/>
                  <a:moveTo>
                    <a:pt x="1168" y="1"/>
                  </a:moveTo>
                  <a:lnTo>
                    <a:pt x="902" y="168"/>
                  </a:lnTo>
                  <a:cubicBezTo>
                    <a:pt x="868" y="168"/>
                    <a:pt x="835" y="234"/>
                    <a:pt x="801" y="268"/>
                  </a:cubicBezTo>
                  <a:cubicBezTo>
                    <a:pt x="768" y="301"/>
                    <a:pt x="768" y="368"/>
                    <a:pt x="768" y="434"/>
                  </a:cubicBezTo>
                  <a:cubicBezTo>
                    <a:pt x="735" y="468"/>
                    <a:pt x="768" y="501"/>
                    <a:pt x="801" y="535"/>
                  </a:cubicBezTo>
                  <a:cubicBezTo>
                    <a:pt x="801" y="551"/>
                    <a:pt x="818" y="560"/>
                    <a:pt x="839" y="560"/>
                  </a:cubicBezTo>
                  <a:cubicBezTo>
                    <a:pt x="860" y="560"/>
                    <a:pt x="885" y="551"/>
                    <a:pt x="902" y="535"/>
                  </a:cubicBezTo>
                  <a:lnTo>
                    <a:pt x="935" y="501"/>
                  </a:lnTo>
                  <a:lnTo>
                    <a:pt x="935" y="935"/>
                  </a:lnTo>
                  <a:cubicBezTo>
                    <a:pt x="911" y="911"/>
                    <a:pt x="871" y="888"/>
                    <a:pt x="826" y="888"/>
                  </a:cubicBezTo>
                  <a:cubicBezTo>
                    <a:pt x="807" y="888"/>
                    <a:pt x="788" y="892"/>
                    <a:pt x="768" y="901"/>
                  </a:cubicBezTo>
                  <a:cubicBezTo>
                    <a:pt x="735" y="901"/>
                    <a:pt x="668" y="901"/>
                    <a:pt x="601" y="935"/>
                  </a:cubicBezTo>
                  <a:cubicBezTo>
                    <a:pt x="435" y="1068"/>
                    <a:pt x="268" y="1235"/>
                    <a:pt x="201" y="1435"/>
                  </a:cubicBezTo>
                  <a:cubicBezTo>
                    <a:pt x="68" y="1635"/>
                    <a:pt x="34" y="1902"/>
                    <a:pt x="34" y="2136"/>
                  </a:cubicBezTo>
                  <a:cubicBezTo>
                    <a:pt x="1" y="2302"/>
                    <a:pt x="68" y="2469"/>
                    <a:pt x="168" y="2603"/>
                  </a:cubicBezTo>
                  <a:cubicBezTo>
                    <a:pt x="234" y="2653"/>
                    <a:pt x="309" y="2678"/>
                    <a:pt x="384" y="2678"/>
                  </a:cubicBezTo>
                  <a:cubicBezTo>
                    <a:pt x="460" y="2678"/>
                    <a:pt x="535" y="2653"/>
                    <a:pt x="601" y="2603"/>
                  </a:cubicBezTo>
                  <a:cubicBezTo>
                    <a:pt x="668" y="2569"/>
                    <a:pt x="735" y="2536"/>
                    <a:pt x="768" y="2469"/>
                  </a:cubicBezTo>
                  <a:cubicBezTo>
                    <a:pt x="835" y="2403"/>
                    <a:pt x="902" y="2336"/>
                    <a:pt x="935" y="2269"/>
                  </a:cubicBezTo>
                  <a:lnTo>
                    <a:pt x="935" y="2369"/>
                  </a:lnTo>
                  <a:lnTo>
                    <a:pt x="1202" y="2202"/>
                  </a:lnTo>
                  <a:cubicBezTo>
                    <a:pt x="1235" y="2169"/>
                    <a:pt x="1302" y="2136"/>
                    <a:pt x="1335" y="2069"/>
                  </a:cubicBezTo>
                  <a:cubicBezTo>
                    <a:pt x="1335" y="2036"/>
                    <a:pt x="1335" y="2002"/>
                    <a:pt x="1369" y="1936"/>
                  </a:cubicBezTo>
                  <a:cubicBezTo>
                    <a:pt x="1369" y="1902"/>
                    <a:pt x="1335" y="1869"/>
                    <a:pt x="1302" y="1835"/>
                  </a:cubicBezTo>
                  <a:cubicBezTo>
                    <a:pt x="1302" y="1819"/>
                    <a:pt x="1293" y="1810"/>
                    <a:pt x="1277" y="1810"/>
                  </a:cubicBezTo>
                  <a:cubicBezTo>
                    <a:pt x="1260" y="1810"/>
                    <a:pt x="1235" y="1819"/>
                    <a:pt x="1202" y="1835"/>
                  </a:cubicBezTo>
                  <a:lnTo>
                    <a:pt x="1168" y="1869"/>
                  </a:lnTo>
                  <a:lnTo>
                    <a:pt x="1168"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97" name="Google Shape;997;p34"/>
            <p:cNvSpPr/>
            <p:nvPr/>
          </p:nvSpPr>
          <p:spPr>
            <a:xfrm>
              <a:off x="2306825" y="2408825"/>
              <a:ext cx="32550" cy="49850"/>
            </a:xfrm>
            <a:custGeom>
              <a:avLst/>
              <a:gdLst/>
              <a:ahLst/>
              <a:cxnLst/>
              <a:rect l="l" t="t" r="r" b="b"/>
              <a:pathLst>
                <a:path w="1302" h="1994" extrusionOk="0">
                  <a:moveTo>
                    <a:pt x="134" y="1"/>
                  </a:moveTo>
                  <a:cubicBezTo>
                    <a:pt x="100" y="34"/>
                    <a:pt x="67" y="68"/>
                    <a:pt x="34" y="101"/>
                  </a:cubicBezTo>
                  <a:cubicBezTo>
                    <a:pt x="34" y="134"/>
                    <a:pt x="34" y="201"/>
                    <a:pt x="0" y="234"/>
                  </a:cubicBezTo>
                  <a:cubicBezTo>
                    <a:pt x="0" y="268"/>
                    <a:pt x="0" y="301"/>
                    <a:pt x="0" y="334"/>
                  </a:cubicBezTo>
                  <a:cubicBezTo>
                    <a:pt x="34" y="334"/>
                    <a:pt x="67" y="368"/>
                    <a:pt x="100" y="368"/>
                  </a:cubicBezTo>
                  <a:lnTo>
                    <a:pt x="834" y="568"/>
                  </a:lnTo>
                  <a:lnTo>
                    <a:pt x="100" y="1635"/>
                  </a:lnTo>
                  <a:cubicBezTo>
                    <a:pt x="67" y="1669"/>
                    <a:pt x="34" y="1735"/>
                    <a:pt x="0" y="1769"/>
                  </a:cubicBezTo>
                  <a:cubicBezTo>
                    <a:pt x="0" y="1802"/>
                    <a:pt x="0" y="1835"/>
                    <a:pt x="0" y="1869"/>
                  </a:cubicBezTo>
                  <a:cubicBezTo>
                    <a:pt x="0" y="1902"/>
                    <a:pt x="34" y="1936"/>
                    <a:pt x="34" y="1969"/>
                  </a:cubicBezTo>
                  <a:cubicBezTo>
                    <a:pt x="50" y="1986"/>
                    <a:pt x="67" y="1994"/>
                    <a:pt x="84" y="1994"/>
                  </a:cubicBezTo>
                  <a:cubicBezTo>
                    <a:pt x="100" y="1994"/>
                    <a:pt x="117" y="1986"/>
                    <a:pt x="134" y="1969"/>
                  </a:cubicBezTo>
                  <a:cubicBezTo>
                    <a:pt x="167" y="1936"/>
                    <a:pt x="200" y="1902"/>
                    <a:pt x="234" y="1869"/>
                  </a:cubicBezTo>
                  <a:lnTo>
                    <a:pt x="1301" y="301"/>
                  </a:lnTo>
                  <a:lnTo>
                    <a:pt x="234"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98" name="Google Shape;998;p34"/>
            <p:cNvSpPr/>
            <p:nvPr/>
          </p:nvSpPr>
          <p:spPr>
            <a:xfrm>
              <a:off x="2341850" y="2373400"/>
              <a:ext cx="26700" cy="66325"/>
            </a:xfrm>
            <a:custGeom>
              <a:avLst/>
              <a:gdLst/>
              <a:ahLst/>
              <a:cxnLst/>
              <a:rect l="l" t="t" r="r" b="b"/>
              <a:pathLst>
                <a:path w="1068" h="2653" extrusionOk="0">
                  <a:moveTo>
                    <a:pt x="747" y="0"/>
                  </a:moveTo>
                  <a:cubicBezTo>
                    <a:pt x="692" y="0"/>
                    <a:pt x="634" y="17"/>
                    <a:pt x="567" y="50"/>
                  </a:cubicBezTo>
                  <a:cubicBezTo>
                    <a:pt x="434" y="117"/>
                    <a:pt x="367" y="217"/>
                    <a:pt x="300" y="284"/>
                  </a:cubicBezTo>
                  <a:cubicBezTo>
                    <a:pt x="200" y="417"/>
                    <a:pt x="167" y="517"/>
                    <a:pt x="134" y="651"/>
                  </a:cubicBezTo>
                  <a:cubicBezTo>
                    <a:pt x="67" y="751"/>
                    <a:pt x="67" y="851"/>
                    <a:pt x="67" y="951"/>
                  </a:cubicBezTo>
                  <a:cubicBezTo>
                    <a:pt x="67" y="984"/>
                    <a:pt x="67" y="1018"/>
                    <a:pt x="100" y="1051"/>
                  </a:cubicBezTo>
                  <a:lnTo>
                    <a:pt x="167" y="1051"/>
                  </a:lnTo>
                  <a:cubicBezTo>
                    <a:pt x="200" y="1018"/>
                    <a:pt x="234" y="984"/>
                    <a:pt x="234" y="984"/>
                  </a:cubicBezTo>
                  <a:cubicBezTo>
                    <a:pt x="267" y="917"/>
                    <a:pt x="267" y="884"/>
                    <a:pt x="267" y="851"/>
                  </a:cubicBezTo>
                  <a:cubicBezTo>
                    <a:pt x="300" y="784"/>
                    <a:pt x="300" y="684"/>
                    <a:pt x="334" y="651"/>
                  </a:cubicBezTo>
                  <a:cubicBezTo>
                    <a:pt x="401" y="551"/>
                    <a:pt x="467" y="450"/>
                    <a:pt x="534" y="417"/>
                  </a:cubicBezTo>
                  <a:cubicBezTo>
                    <a:pt x="584" y="400"/>
                    <a:pt x="626" y="392"/>
                    <a:pt x="659" y="392"/>
                  </a:cubicBezTo>
                  <a:cubicBezTo>
                    <a:pt x="692" y="392"/>
                    <a:pt x="717" y="400"/>
                    <a:pt x="734" y="417"/>
                  </a:cubicBezTo>
                  <a:cubicBezTo>
                    <a:pt x="801" y="450"/>
                    <a:pt x="834" y="517"/>
                    <a:pt x="801" y="584"/>
                  </a:cubicBezTo>
                  <a:cubicBezTo>
                    <a:pt x="801" y="684"/>
                    <a:pt x="801" y="751"/>
                    <a:pt x="734" y="851"/>
                  </a:cubicBezTo>
                  <a:cubicBezTo>
                    <a:pt x="667" y="1018"/>
                    <a:pt x="434" y="1518"/>
                    <a:pt x="0" y="2285"/>
                  </a:cubicBezTo>
                  <a:lnTo>
                    <a:pt x="0" y="2652"/>
                  </a:lnTo>
                  <a:lnTo>
                    <a:pt x="1034" y="2052"/>
                  </a:lnTo>
                  <a:lnTo>
                    <a:pt x="1034" y="1885"/>
                  </a:lnTo>
                  <a:cubicBezTo>
                    <a:pt x="1034" y="1818"/>
                    <a:pt x="1034" y="1785"/>
                    <a:pt x="1001" y="1718"/>
                  </a:cubicBezTo>
                  <a:cubicBezTo>
                    <a:pt x="1001" y="1701"/>
                    <a:pt x="993" y="1693"/>
                    <a:pt x="980" y="1693"/>
                  </a:cubicBezTo>
                  <a:cubicBezTo>
                    <a:pt x="968" y="1693"/>
                    <a:pt x="951" y="1701"/>
                    <a:pt x="934" y="1718"/>
                  </a:cubicBezTo>
                  <a:cubicBezTo>
                    <a:pt x="901" y="1751"/>
                    <a:pt x="868" y="1785"/>
                    <a:pt x="868" y="1818"/>
                  </a:cubicBezTo>
                  <a:lnTo>
                    <a:pt x="367" y="2118"/>
                  </a:lnTo>
                  <a:cubicBezTo>
                    <a:pt x="601" y="1685"/>
                    <a:pt x="734" y="1384"/>
                    <a:pt x="801" y="1218"/>
                  </a:cubicBezTo>
                  <a:cubicBezTo>
                    <a:pt x="901" y="1084"/>
                    <a:pt x="968" y="917"/>
                    <a:pt x="1001" y="751"/>
                  </a:cubicBezTo>
                  <a:cubicBezTo>
                    <a:pt x="1034" y="684"/>
                    <a:pt x="1034" y="584"/>
                    <a:pt x="1034" y="484"/>
                  </a:cubicBezTo>
                  <a:cubicBezTo>
                    <a:pt x="1068" y="317"/>
                    <a:pt x="1001" y="184"/>
                    <a:pt x="901" y="50"/>
                  </a:cubicBezTo>
                  <a:cubicBezTo>
                    <a:pt x="851" y="17"/>
                    <a:pt x="801" y="0"/>
                    <a:pt x="747"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999" name="Google Shape;999;p34"/>
            <p:cNvSpPr/>
            <p:nvPr/>
          </p:nvSpPr>
          <p:spPr>
            <a:xfrm>
              <a:off x="2378525" y="2353800"/>
              <a:ext cx="24225" cy="60400"/>
            </a:xfrm>
            <a:custGeom>
              <a:avLst/>
              <a:gdLst/>
              <a:ahLst/>
              <a:cxnLst/>
              <a:rect l="l" t="t" r="r" b="b"/>
              <a:pathLst>
                <a:path w="969" h="2416" extrusionOk="0">
                  <a:moveTo>
                    <a:pt x="564" y="384"/>
                  </a:moveTo>
                  <a:cubicBezTo>
                    <a:pt x="593" y="384"/>
                    <a:pt x="618" y="401"/>
                    <a:pt x="635" y="434"/>
                  </a:cubicBezTo>
                  <a:cubicBezTo>
                    <a:pt x="735" y="567"/>
                    <a:pt x="768" y="701"/>
                    <a:pt x="735" y="868"/>
                  </a:cubicBezTo>
                  <a:lnTo>
                    <a:pt x="735" y="1234"/>
                  </a:lnTo>
                  <a:cubicBezTo>
                    <a:pt x="735" y="1435"/>
                    <a:pt x="701" y="1601"/>
                    <a:pt x="668" y="1802"/>
                  </a:cubicBezTo>
                  <a:cubicBezTo>
                    <a:pt x="635" y="1868"/>
                    <a:pt x="568" y="1968"/>
                    <a:pt x="501" y="2002"/>
                  </a:cubicBezTo>
                  <a:cubicBezTo>
                    <a:pt x="451" y="2035"/>
                    <a:pt x="418" y="2052"/>
                    <a:pt x="393" y="2052"/>
                  </a:cubicBezTo>
                  <a:cubicBezTo>
                    <a:pt x="368" y="2052"/>
                    <a:pt x="351" y="2035"/>
                    <a:pt x="335" y="2002"/>
                  </a:cubicBezTo>
                  <a:cubicBezTo>
                    <a:pt x="234" y="1868"/>
                    <a:pt x="201" y="1735"/>
                    <a:pt x="201" y="1568"/>
                  </a:cubicBezTo>
                  <a:lnTo>
                    <a:pt x="201" y="1201"/>
                  </a:lnTo>
                  <a:cubicBezTo>
                    <a:pt x="201" y="1001"/>
                    <a:pt x="234" y="834"/>
                    <a:pt x="301" y="667"/>
                  </a:cubicBezTo>
                  <a:cubicBezTo>
                    <a:pt x="335" y="567"/>
                    <a:pt x="401" y="467"/>
                    <a:pt x="468" y="434"/>
                  </a:cubicBezTo>
                  <a:cubicBezTo>
                    <a:pt x="501" y="401"/>
                    <a:pt x="535" y="384"/>
                    <a:pt x="564" y="384"/>
                  </a:cubicBezTo>
                  <a:close/>
                  <a:moveTo>
                    <a:pt x="735" y="0"/>
                  </a:moveTo>
                  <a:cubicBezTo>
                    <a:pt x="635" y="0"/>
                    <a:pt x="568" y="0"/>
                    <a:pt x="501" y="67"/>
                  </a:cubicBezTo>
                  <a:cubicBezTo>
                    <a:pt x="301" y="167"/>
                    <a:pt x="168" y="367"/>
                    <a:pt x="134" y="567"/>
                  </a:cubicBezTo>
                  <a:cubicBezTo>
                    <a:pt x="34" y="801"/>
                    <a:pt x="1" y="1068"/>
                    <a:pt x="1" y="1301"/>
                  </a:cubicBezTo>
                  <a:lnTo>
                    <a:pt x="1" y="1701"/>
                  </a:lnTo>
                  <a:cubicBezTo>
                    <a:pt x="1" y="1835"/>
                    <a:pt x="1" y="2002"/>
                    <a:pt x="68" y="2168"/>
                  </a:cubicBezTo>
                  <a:cubicBezTo>
                    <a:pt x="101" y="2269"/>
                    <a:pt x="168" y="2335"/>
                    <a:pt x="268" y="2402"/>
                  </a:cubicBezTo>
                  <a:cubicBezTo>
                    <a:pt x="287" y="2412"/>
                    <a:pt x="307" y="2416"/>
                    <a:pt x="327" y="2416"/>
                  </a:cubicBezTo>
                  <a:cubicBezTo>
                    <a:pt x="376" y="2416"/>
                    <a:pt x="431" y="2392"/>
                    <a:pt x="501" y="2369"/>
                  </a:cubicBezTo>
                  <a:cubicBezTo>
                    <a:pt x="668" y="2235"/>
                    <a:pt x="802" y="2068"/>
                    <a:pt x="835" y="1835"/>
                  </a:cubicBezTo>
                  <a:cubicBezTo>
                    <a:pt x="935" y="1601"/>
                    <a:pt x="968" y="1368"/>
                    <a:pt x="968" y="1101"/>
                  </a:cubicBezTo>
                  <a:lnTo>
                    <a:pt x="968" y="734"/>
                  </a:lnTo>
                  <a:cubicBezTo>
                    <a:pt x="968" y="567"/>
                    <a:pt x="968" y="401"/>
                    <a:pt x="902" y="267"/>
                  </a:cubicBezTo>
                  <a:cubicBezTo>
                    <a:pt x="868" y="167"/>
                    <a:pt x="802" y="67"/>
                    <a:pt x="735"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00" name="Google Shape;1000;p34"/>
            <p:cNvSpPr/>
            <p:nvPr/>
          </p:nvSpPr>
          <p:spPr>
            <a:xfrm>
              <a:off x="2411900" y="2333575"/>
              <a:ext cx="25875" cy="66100"/>
            </a:xfrm>
            <a:custGeom>
              <a:avLst/>
              <a:gdLst/>
              <a:ahLst/>
              <a:cxnLst/>
              <a:rect l="l" t="t" r="r" b="b"/>
              <a:pathLst>
                <a:path w="1035" h="2644" extrusionOk="0">
                  <a:moveTo>
                    <a:pt x="701" y="0"/>
                  </a:moveTo>
                  <a:cubicBezTo>
                    <a:pt x="642" y="0"/>
                    <a:pt x="584" y="25"/>
                    <a:pt x="534" y="75"/>
                  </a:cubicBezTo>
                  <a:cubicBezTo>
                    <a:pt x="434" y="109"/>
                    <a:pt x="334" y="209"/>
                    <a:pt x="267" y="309"/>
                  </a:cubicBezTo>
                  <a:cubicBezTo>
                    <a:pt x="200" y="409"/>
                    <a:pt x="134" y="509"/>
                    <a:pt x="100" y="642"/>
                  </a:cubicBezTo>
                  <a:cubicBezTo>
                    <a:pt x="67" y="743"/>
                    <a:pt x="34" y="843"/>
                    <a:pt x="34" y="943"/>
                  </a:cubicBezTo>
                  <a:cubicBezTo>
                    <a:pt x="34" y="976"/>
                    <a:pt x="34" y="1009"/>
                    <a:pt x="67" y="1043"/>
                  </a:cubicBezTo>
                  <a:lnTo>
                    <a:pt x="134" y="1043"/>
                  </a:lnTo>
                  <a:cubicBezTo>
                    <a:pt x="167" y="1009"/>
                    <a:pt x="200" y="1009"/>
                    <a:pt x="200" y="976"/>
                  </a:cubicBezTo>
                  <a:cubicBezTo>
                    <a:pt x="234" y="943"/>
                    <a:pt x="234" y="876"/>
                    <a:pt x="267" y="843"/>
                  </a:cubicBezTo>
                  <a:cubicBezTo>
                    <a:pt x="267" y="776"/>
                    <a:pt x="300" y="709"/>
                    <a:pt x="334" y="642"/>
                  </a:cubicBezTo>
                  <a:cubicBezTo>
                    <a:pt x="367" y="542"/>
                    <a:pt x="434" y="442"/>
                    <a:pt x="534" y="409"/>
                  </a:cubicBezTo>
                  <a:cubicBezTo>
                    <a:pt x="567" y="392"/>
                    <a:pt x="601" y="384"/>
                    <a:pt x="630" y="384"/>
                  </a:cubicBezTo>
                  <a:cubicBezTo>
                    <a:pt x="659" y="384"/>
                    <a:pt x="684" y="392"/>
                    <a:pt x="701" y="409"/>
                  </a:cubicBezTo>
                  <a:cubicBezTo>
                    <a:pt x="767" y="442"/>
                    <a:pt x="801" y="509"/>
                    <a:pt x="801" y="576"/>
                  </a:cubicBezTo>
                  <a:cubicBezTo>
                    <a:pt x="801" y="676"/>
                    <a:pt x="767" y="776"/>
                    <a:pt x="734" y="843"/>
                  </a:cubicBezTo>
                  <a:cubicBezTo>
                    <a:pt x="634" y="1043"/>
                    <a:pt x="401" y="1510"/>
                    <a:pt x="0" y="2277"/>
                  </a:cubicBezTo>
                  <a:lnTo>
                    <a:pt x="0" y="2644"/>
                  </a:lnTo>
                  <a:lnTo>
                    <a:pt x="1034" y="2043"/>
                  </a:lnTo>
                  <a:lnTo>
                    <a:pt x="1034" y="1877"/>
                  </a:lnTo>
                  <a:cubicBezTo>
                    <a:pt x="1034" y="1810"/>
                    <a:pt x="1001" y="1777"/>
                    <a:pt x="1001" y="1710"/>
                  </a:cubicBezTo>
                  <a:lnTo>
                    <a:pt x="901" y="1710"/>
                  </a:lnTo>
                  <a:cubicBezTo>
                    <a:pt x="868" y="1743"/>
                    <a:pt x="834" y="1777"/>
                    <a:pt x="834" y="1810"/>
                  </a:cubicBezTo>
                  <a:lnTo>
                    <a:pt x="334" y="2110"/>
                  </a:lnTo>
                  <a:cubicBezTo>
                    <a:pt x="534" y="1677"/>
                    <a:pt x="701" y="1376"/>
                    <a:pt x="801" y="1210"/>
                  </a:cubicBezTo>
                  <a:cubicBezTo>
                    <a:pt x="868" y="1076"/>
                    <a:pt x="934" y="909"/>
                    <a:pt x="968" y="776"/>
                  </a:cubicBezTo>
                  <a:cubicBezTo>
                    <a:pt x="1001" y="676"/>
                    <a:pt x="1001" y="576"/>
                    <a:pt x="1034" y="476"/>
                  </a:cubicBezTo>
                  <a:cubicBezTo>
                    <a:pt x="1034" y="309"/>
                    <a:pt x="1001" y="175"/>
                    <a:pt x="868" y="75"/>
                  </a:cubicBezTo>
                  <a:cubicBezTo>
                    <a:pt x="817" y="25"/>
                    <a:pt x="759" y="0"/>
                    <a:pt x="701"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01" name="Google Shape;1001;p34"/>
            <p:cNvSpPr/>
            <p:nvPr/>
          </p:nvSpPr>
          <p:spPr>
            <a:xfrm>
              <a:off x="2447750" y="2314050"/>
              <a:ext cx="25050" cy="60125"/>
            </a:xfrm>
            <a:custGeom>
              <a:avLst/>
              <a:gdLst/>
              <a:ahLst/>
              <a:cxnLst/>
              <a:rect l="l" t="t" r="r" b="b"/>
              <a:pathLst>
                <a:path w="1002" h="2405" extrusionOk="0">
                  <a:moveTo>
                    <a:pt x="571" y="401"/>
                  </a:moveTo>
                  <a:cubicBezTo>
                    <a:pt x="601" y="401"/>
                    <a:pt x="629" y="417"/>
                    <a:pt x="668" y="456"/>
                  </a:cubicBezTo>
                  <a:cubicBezTo>
                    <a:pt x="734" y="556"/>
                    <a:pt x="768" y="723"/>
                    <a:pt x="768" y="856"/>
                  </a:cubicBezTo>
                  <a:lnTo>
                    <a:pt x="768" y="1223"/>
                  </a:lnTo>
                  <a:cubicBezTo>
                    <a:pt x="768" y="1423"/>
                    <a:pt x="734" y="1590"/>
                    <a:pt x="668" y="1790"/>
                  </a:cubicBezTo>
                  <a:cubicBezTo>
                    <a:pt x="634" y="1857"/>
                    <a:pt x="568" y="1957"/>
                    <a:pt x="501" y="1991"/>
                  </a:cubicBezTo>
                  <a:cubicBezTo>
                    <a:pt x="473" y="2019"/>
                    <a:pt x="445" y="2029"/>
                    <a:pt x="419" y="2029"/>
                  </a:cubicBezTo>
                  <a:cubicBezTo>
                    <a:pt x="384" y="2029"/>
                    <a:pt x="353" y="2010"/>
                    <a:pt x="334" y="1991"/>
                  </a:cubicBezTo>
                  <a:cubicBezTo>
                    <a:pt x="267" y="1857"/>
                    <a:pt x="201" y="1724"/>
                    <a:pt x="234" y="1557"/>
                  </a:cubicBezTo>
                  <a:lnTo>
                    <a:pt x="234" y="1190"/>
                  </a:lnTo>
                  <a:cubicBezTo>
                    <a:pt x="234" y="990"/>
                    <a:pt x="267" y="823"/>
                    <a:pt x="334" y="623"/>
                  </a:cubicBezTo>
                  <a:cubicBezTo>
                    <a:pt x="334" y="556"/>
                    <a:pt x="401" y="456"/>
                    <a:pt x="501" y="423"/>
                  </a:cubicBezTo>
                  <a:cubicBezTo>
                    <a:pt x="529" y="409"/>
                    <a:pt x="550" y="401"/>
                    <a:pt x="571" y="401"/>
                  </a:cubicBezTo>
                  <a:close/>
                  <a:moveTo>
                    <a:pt x="618" y="1"/>
                  </a:moveTo>
                  <a:cubicBezTo>
                    <a:pt x="579" y="1"/>
                    <a:pt x="540" y="17"/>
                    <a:pt x="501" y="56"/>
                  </a:cubicBezTo>
                  <a:cubicBezTo>
                    <a:pt x="301" y="156"/>
                    <a:pt x="167" y="356"/>
                    <a:pt x="134" y="590"/>
                  </a:cubicBezTo>
                  <a:cubicBezTo>
                    <a:pt x="34" y="823"/>
                    <a:pt x="1" y="1057"/>
                    <a:pt x="1" y="1290"/>
                  </a:cubicBezTo>
                  <a:lnTo>
                    <a:pt x="1" y="1690"/>
                  </a:lnTo>
                  <a:cubicBezTo>
                    <a:pt x="1" y="1857"/>
                    <a:pt x="34" y="2024"/>
                    <a:pt x="67" y="2157"/>
                  </a:cubicBezTo>
                  <a:cubicBezTo>
                    <a:pt x="101" y="2257"/>
                    <a:pt x="167" y="2357"/>
                    <a:pt x="267" y="2391"/>
                  </a:cubicBezTo>
                  <a:cubicBezTo>
                    <a:pt x="287" y="2401"/>
                    <a:pt x="309" y="2405"/>
                    <a:pt x="333" y="2405"/>
                  </a:cubicBezTo>
                  <a:cubicBezTo>
                    <a:pt x="390" y="2405"/>
                    <a:pt x="454" y="2381"/>
                    <a:pt x="501" y="2357"/>
                  </a:cubicBezTo>
                  <a:cubicBezTo>
                    <a:pt x="668" y="2224"/>
                    <a:pt x="801" y="2057"/>
                    <a:pt x="868" y="1824"/>
                  </a:cubicBezTo>
                  <a:cubicBezTo>
                    <a:pt x="935" y="1590"/>
                    <a:pt x="968" y="1357"/>
                    <a:pt x="1001" y="1123"/>
                  </a:cubicBezTo>
                  <a:lnTo>
                    <a:pt x="1001" y="723"/>
                  </a:lnTo>
                  <a:cubicBezTo>
                    <a:pt x="1001" y="556"/>
                    <a:pt x="968" y="389"/>
                    <a:pt x="901" y="256"/>
                  </a:cubicBezTo>
                  <a:cubicBezTo>
                    <a:pt x="835" y="123"/>
                    <a:pt x="768" y="22"/>
                    <a:pt x="701" y="22"/>
                  </a:cubicBezTo>
                  <a:cubicBezTo>
                    <a:pt x="673" y="9"/>
                    <a:pt x="646" y="1"/>
                    <a:pt x="61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02" name="Google Shape;1002;p34"/>
            <p:cNvSpPr/>
            <p:nvPr/>
          </p:nvSpPr>
          <p:spPr>
            <a:xfrm>
              <a:off x="2482775" y="2316275"/>
              <a:ext cx="23375" cy="21700"/>
            </a:xfrm>
            <a:custGeom>
              <a:avLst/>
              <a:gdLst/>
              <a:ahLst/>
              <a:cxnLst/>
              <a:rect l="l" t="t" r="r" b="b"/>
              <a:pathLst>
                <a:path w="935" h="868" extrusionOk="0">
                  <a:moveTo>
                    <a:pt x="935" y="0"/>
                  </a:moveTo>
                  <a:lnTo>
                    <a:pt x="1" y="534"/>
                  </a:lnTo>
                  <a:lnTo>
                    <a:pt x="1" y="867"/>
                  </a:lnTo>
                  <a:lnTo>
                    <a:pt x="935" y="334"/>
                  </a:lnTo>
                  <a:lnTo>
                    <a:pt x="935"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03" name="Google Shape;1003;p34"/>
            <p:cNvSpPr/>
            <p:nvPr/>
          </p:nvSpPr>
          <p:spPr>
            <a:xfrm>
              <a:off x="2516125" y="2274225"/>
              <a:ext cx="25050" cy="60425"/>
            </a:xfrm>
            <a:custGeom>
              <a:avLst/>
              <a:gdLst/>
              <a:ahLst/>
              <a:cxnLst/>
              <a:rect l="l" t="t" r="r" b="b"/>
              <a:pathLst>
                <a:path w="1002" h="2417" extrusionOk="0">
                  <a:moveTo>
                    <a:pt x="582" y="393"/>
                  </a:moveTo>
                  <a:cubicBezTo>
                    <a:pt x="617" y="393"/>
                    <a:pt x="648" y="409"/>
                    <a:pt x="668" y="448"/>
                  </a:cubicBezTo>
                  <a:cubicBezTo>
                    <a:pt x="735" y="581"/>
                    <a:pt x="768" y="715"/>
                    <a:pt x="768" y="848"/>
                  </a:cubicBezTo>
                  <a:lnTo>
                    <a:pt x="768" y="1215"/>
                  </a:lnTo>
                  <a:cubicBezTo>
                    <a:pt x="768" y="1382"/>
                    <a:pt x="735" y="1582"/>
                    <a:pt x="668" y="1749"/>
                  </a:cubicBezTo>
                  <a:cubicBezTo>
                    <a:pt x="635" y="1849"/>
                    <a:pt x="568" y="1916"/>
                    <a:pt x="501" y="1982"/>
                  </a:cubicBezTo>
                  <a:cubicBezTo>
                    <a:pt x="485" y="1999"/>
                    <a:pt x="451" y="2007"/>
                    <a:pt x="418" y="2007"/>
                  </a:cubicBezTo>
                  <a:cubicBezTo>
                    <a:pt x="384" y="2007"/>
                    <a:pt x="351" y="1999"/>
                    <a:pt x="334" y="1982"/>
                  </a:cubicBezTo>
                  <a:cubicBezTo>
                    <a:pt x="268" y="1849"/>
                    <a:pt x="234" y="1682"/>
                    <a:pt x="234" y="1549"/>
                  </a:cubicBezTo>
                  <a:lnTo>
                    <a:pt x="234" y="1182"/>
                  </a:lnTo>
                  <a:cubicBezTo>
                    <a:pt x="234" y="1015"/>
                    <a:pt x="268" y="815"/>
                    <a:pt x="334" y="648"/>
                  </a:cubicBezTo>
                  <a:cubicBezTo>
                    <a:pt x="368" y="548"/>
                    <a:pt x="435" y="481"/>
                    <a:pt x="501" y="415"/>
                  </a:cubicBezTo>
                  <a:cubicBezTo>
                    <a:pt x="529" y="401"/>
                    <a:pt x="557" y="393"/>
                    <a:pt x="582" y="393"/>
                  </a:cubicBezTo>
                  <a:close/>
                  <a:moveTo>
                    <a:pt x="669" y="0"/>
                  </a:moveTo>
                  <a:cubicBezTo>
                    <a:pt x="612" y="0"/>
                    <a:pt x="548" y="24"/>
                    <a:pt x="501" y="48"/>
                  </a:cubicBezTo>
                  <a:cubicBezTo>
                    <a:pt x="334" y="181"/>
                    <a:pt x="201" y="381"/>
                    <a:pt x="134" y="581"/>
                  </a:cubicBezTo>
                  <a:cubicBezTo>
                    <a:pt x="68" y="815"/>
                    <a:pt x="1" y="1048"/>
                    <a:pt x="1" y="1315"/>
                  </a:cubicBezTo>
                  <a:lnTo>
                    <a:pt x="1" y="1682"/>
                  </a:lnTo>
                  <a:cubicBezTo>
                    <a:pt x="1" y="1849"/>
                    <a:pt x="34" y="2016"/>
                    <a:pt x="101" y="2183"/>
                  </a:cubicBezTo>
                  <a:cubicBezTo>
                    <a:pt x="134" y="2316"/>
                    <a:pt x="201" y="2383"/>
                    <a:pt x="268" y="2416"/>
                  </a:cubicBezTo>
                  <a:cubicBezTo>
                    <a:pt x="368" y="2416"/>
                    <a:pt x="435" y="2416"/>
                    <a:pt x="501" y="2383"/>
                  </a:cubicBezTo>
                  <a:cubicBezTo>
                    <a:pt x="701" y="2249"/>
                    <a:pt x="801" y="2049"/>
                    <a:pt x="868" y="1849"/>
                  </a:cubicBezTo>
                  <a:cubicBezTo>
                    <a:pt x="968" y="1615"/>
                    <a:pt x="1002" y="1349"/>
                    <a:pt x="1002" y="1115"/>
                  </a:cubicBezTo>
                  <a:lnTo>
                    <a:pt x="1002" y="715"/>
                  </a:lnTo>
                  <a:cubicBezTo>
                    <a:pt x="1002" y="548"/>
                    <a:pt x="968" y="415"/>
                    <a:pt x="902" y="248"/>
                  </a:cubicBezTo>
                  <a:cubicBezTo>
                    <a:pt x="868" y="114"/>
                    <a:pt x="801" y="48"/>
                    <a:pt x="735" y="14"/>
                  </a:cubicBezTo>
                  <a:cubicBezTo>
                    <a:pt x="715" y="5"/>
                    <a:pt x="693" y="0"/>
                    <a:pt x="669"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04" name="Google Shape;1004;p34"/>
            <p:cNvSpPr/>
            <p:nvPr/>
          </p:nvSpPr>
          <p:spPr>
            <a:xfrm>
              <a:off x="2549500" y="2251425"/>
              <a:ext cx="27525" cy="65175"/>
            </a:xfrm>
            <a:custGeom>
              <a:avLst/>
              <a:gdLst/>
              <a:ahLst/>
              <a:cxnLst/>
              <a:rect l="l" t="t" r="r" b="b"/>
              <a:pathLst>
                <a:path w="1101" h="2607" extrusionOk="0">
                  <a:moveTo>
                    <a:pt x="884" y="1"/>
                  </a:moveTo>
                  <a:cubicBezTo>
                    <a:pt x="867" y="1"/>
                    <a:pt x="851" y="9"/>
                    <a:pt x="834" y="26"/>
                  </a:cubicBezTo>
                  <a:lnTo>
                    <a:pt x="134" y="459"/>
                  </a:lnTo>
                  <a:lnTo>
                    <a:pt x="134" y="1460"/>
                  </a:lnTo>
                  <a:cubicBezTo>
                    <a:pt x="134" y="1493"/>
                    <a:pt x="134" y="1527"/>
                    <a:pt x="167" y="1593"/>
                  </a:cubicBezTo>
                  <a:lnTo>
                    <a:pt x="234" y="1593"/>
                  </a:lnTo>
                  <a:cubicBezTo>
                    <a:pt x="267" y="1560"/>
                    <a:pt x="300" y="1527"/>
                    <a:pt x="300" y="1527"/>
                  </a:cubicBezTo>
                  <a:cubicBezTo>
                    <a:pt x="367" y="1393"/>
                    <a:pt x="467" y="1293"/>
                    <a:pt x="601" y="1227"/>
                  </a:cubicBezTo>
                  <a:cubicBezTo>
                    <a:pt x="617" y="1210"/>
                    <a:pt x="651" y="1202"/>
                    <a:pt x="684" y="1202"/>
                  </a:cubicBezTo>
                  <a:cubicBezTo>
                    <a:pt x="717" y="1202"/>
                    <a:pt x="751" y="1210"/>
                    <a:pt x="767" y="1227"/>
                  </a:cubicBezTo>
                  <a:cubicBezTo>
                    <a:pt x="834" y="1293"/>
                    <a:pt x="867" y="1427"/>
                    <a:pt x="834" y="1527"/>
                  </a:cubicBezTo>
                  <a:cubicBezTo>
                    <a:pt x="834" y="1627"/>
                    <a:pt x="834" y="1760"/>
                    <a:pt x="767" y="1860"/>
                  </a:cubicBezTo>
                  <a:cubicBezTo>
                    <a:pt x="701" y="1960"/>
                    <a:pt x="601" y="2060"/>
                    <a:pt x="501" y="2127"/>
                  </a:cubicBezTo>
                  <a:cubicBezTo>
                    <a:pt x="434" y="2161"/>
                    <a:pt x="367" y="2194"/>
                    <a:pt x="300" y="2194"/>
                  </a:cubicBezTo>
                  <a:lnTo>
                    <a:pt x="134" y="2194"/>
                  </a:lnTo>
                  <a:cubicBezTo>
                    <a:pt x="100" y="2227"/>
                    <a:pt x="67" y="2261"/>
                    <a:pt x="34" y="2294"/>
                  </a:cubicBezTo>
                  <a:cubicBezTo>
                    <a:pt x="34" y="2327"/>
                    <a:pt x="0" y="2394"/>
                    <a:pt x="0" y="2427"/>
                  </a:cubicBezTo>
                  <a:cubicBezTo>
                    <a:pt x="0" y="2494"/>
                    <a:pt x="34" y="2561"/>
                    <a:pt x="100" y="2594"/>
                  </a:cubicBezTo>
                  <a:cubicBezTo>
                    <a:pt x="134" y="2603"/>
                    <a:pt x="169" y="2607"/>
                    <a:pt x="206" y="2607"/>
                  </a:cubicBezTo>
                  <a:cubicBezTo>
                    <a:pt x="315" y="2607"/>
                    <a:pt x="434" y="2569"/>
                    <a:pt x="534" y="2494"/>
                  </a:cubicBezTo>
                  <a:cubicBezTo>
                    <a:pt x="701" y="2394"/>
                    <a:pt x="834" y="2227"/>
                    <a:pt x="934" y="2060"/>
                  </a:cubicBezTo>
                  <a:cubicBezTo>
                    <a:pt x="1034" y="1860"/>
                    <a:pt x="1068" y="1627"/>
                    <a:pt x="1068" y="1393"/>
                  </a:cubicBezTo>
                  <a:cubicBezTo>
                    <a:pt x="1101" y="1227"/>
                    <a:pt x="1034" y="1060"/>
                    <a:pt x="934" y="926"/>
                  </a:cubicBezTo>
                  <a:cubicBezTo>
                    <a:pt x="879" y="871"/>
                    <a:pt x="814" y="846"/>
                    <a:pt x="750" y="846"/>
                  </a:cubicBezTo>
                  <a:cubicBezTo>
                    <a:pt x="697" y="846"/>
                    <a:pt x="646" y="863"/>
                    <a:pt x="601" y="893"/>
                  </a:cubicBezTo>
                  <a:cubicBezTo>
                    <a:pt x="501" y="960"/>
                    <a:pt x="434" y="1026"/>
                    <a:pt x="367" y="1093"/>
                  </a:cubicBezTo>
                  <a:lnTo>
                    <a:pt x="367" y="693"/>
                  </a:lnTo>
                  <a:lnTo>
                    <a:pt x="834" y="393"/>
                  </a:lnTo>
                  <a:cubicBezTo>
                    <a:pt x="867" y="359"/>
                    <a:pt x="901" y="326"/>
                    <a:pt x="934" y="259"/>
                  </a:cubicBezTo>
                  <a:cubicBezTo>
                    <a:pt x="968" y="226"/>
                    <a:pt x="968" y="159"/>
                    <a:pt x="968" y="126"/>
                  </a:cubicBezTo>
                  <a:cubicBezTo>
                    <a:pt x="968" y="92"/>
                    <a:pt x="968" y="26"/>
                    <a:pt x="934" y="26"/>
                  </a:cubicBezTo>
                  <a:cubicBezTo>
                    <a:pt x="917" y="9"/>
                    <a:pt x="901" y="1"/>
                    <a:pt x="88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05" name="Google Shape;1005;p34"/>
            <p:cNvSpPr/>
            <p:nvPr/>
          </p:nvSpPr>
          <p:spPr>
            <a:xfrm>
              <a:off x="2586175" y="2256225"/>
              <a:ext cx="23375" cy="21700"/>
            </a:xfrm>
            <a:custGeom>
              <a:avLst/>
              <a:gdLst/>
              <a:ahLst/>
              <a:cxnLst/>
              <a:rect l="l" t="t" r="r" b="b"/>
              <a:pathLst>
                <a:path w="935" h="868" extrusionOk="0">
                  <a:moveTo>
                    <a:pt x="935" y="0"/>
                  </a:moveTo>
                  <a:lnTo>
                    <a:pt x="1" y="568"/>
                  </a:lnTo>
                  <a:lnTo>
                    <a:pt x="1" y="868"/>
                  </a:lnTo>
                  <a:lnTo>
                    <a:pt x="935" y="334"/>
                  </a:lnTo>
                  <a:lnTo>
                    <a:pt x="935"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06" name="Google Shape;1006;p34"/>
            <p:cNvSpPr/>
            <p:nvPr/>
          </p:nvSpPr>
          <p:spPr>
            <a:xfrm>
              <a:off x="2618700" y="2214100"/>
              <a:ext cx="25875" cy="66325"/>
            </a:xfrm>
            <a:custGeom>
              <a:avLst/>
              <a:gdLst/>
              <a:ahLst/>
              <a:cxnLst/>
              <a:rect l="l" t="t" r="r" b="b"/>
              <a:pathLst>
                <a:path w="1035" h="2653" extrusionOk="0">
                  <a:moveTo>
                    <a:pt x="701" y="1"/>
                  </a:moveTo>
                  <a:cubicBezTo>
                    <a:pt x="643" y="1"/>
                    <a:pt x="585" y="18"/>
                    <a:pt x="535" y="51"/>
                  </a:cubicBezTo>
                  <a:cubicBezTo>
                    <a:pt x="434" y="118"/>
                    <a:pt x="334" y="218"/>
                    <a:pt x="268" y="284"/>
                  </a:cubicBezTo>
                  <a:cubicBezTo>
                    <a:pt x="201" y="418"/>
                    <a:pt x="134" y="518"/>
                    <a:pt x="101" y="651"/>
                  </a:cubicBezTo>
                  <a:cubicBezTo>
                    <a:pt x="68" y="751"/>
                    <a:pt x="34" y="852"/>
                    <a:pt x="34" y="952"/>
                  </a:cubicBezTo>
                  <a:cubicBezTo>
                    <a:pt x="34" y="985"/>
                    <a:pt x="34" y="1018"/>
                    <a:pt x="68" y="1052"/>
                  </a:cubicBezTo>
                  <a:lnTo>
                    <a:pt x="134" y="1052"/>
                  </a:lnTo>
                  <a:cubicBezTo>
                    <a:pt x="168" y="1018"/>
                    <a:pt x="201" y="985"/>
                    <a:pt x="201" y="985"/>
                  </a:cubicBezTo>
                  <a:cubicBezTo>
                    <a:pt x="234" y="918"/>
                    <a:pt x="234" y="885"/>
                    <a:pt x="268" y="852"/>
                  </a:cubicBezTo>
                  <a:cubicBezTo>
                    <a:pt x="268" y="785"/>
                    <a:pt x="301" y="685"/>
                    <a:pt x="334" y="618"/>
                  </a:cubicBezTo>
                  <a:cubicBezTo>
                    <a:pt x="368" y="551"/>
                    <a:pt x="434" y="451"/>
                    <a:pt x="535" y="418"/>
                  </a:cubicBezTo>
                  <a:cubicBezTo>
                    <a:pt x="568" y="401"/>
                    <a:pt x="601" y="393"/>
                    <a:pt x="630" y="393"/>
                  </a:cubicBezTo>
                  <a:cubicBezTo>
                    <a:pt x="660" y="393"/>
                    <a:pt x="685" y="401"/>
                    <a:pt x="701" y="418"/>
                  </a:cubicBezTo>
                  <a:cubicBezTo>
                    <a:pt x="768" y="451"/>
                    <a:pt x="801" y="518"/>
                    <a:pt x="801" y="585"/>
                  </a:cubicBezTo>
                  <a:cubicBezTo>
                    <a:pt x="768" y="685"/>
                    <a:pt x="768" y="751"/>
                    <a:pt x="735" y="852"/>
                  </a:cubicBezTo>
                  <a:cubicBezTo>
                    <a:pt x="635" y="1052"/>
                    <a:pt x="401" y="1519"/>
                    <a:pt x="1" y="2286"/>
                  </a:cubicBezTo>
                  <a:lnTo>
                    <a:pt x="1" y="2653"/>
                  </a:lnTo>
                  <a:lnTo>
                    <a:pt x="1002" y="2052"/>
                  </a:lnTo>
                  <a:lnTo>
                    <a:pt x="1002" y="1886"/>
                  </a:lnTo>
                  <a:cubicBezTo>
                    <a:pt x="1035" y="1819"/>
                    <a:pt x="1002" y="1752"/>
                    <a:pt x="1002" y="1719"/>
                  </a:cubicBezTo>
                  <a:lnTo>
                    <a:pt x="901" y="1719"/>
                  </a:lnTo>
                  <a:cubicBezTo>
                    <a:pt x="868" y="1719"/>
                    <a:pt x="835" y="1752"/>
                    <a:pt x="835" y="1819"/>
                  </a:cubicBezTo>
                  <a:lnTo>
                    <a:pt x="334" y="2086"/>
                  </a:lnTo>
                  <a:cubicBezTo>
                    <a:pt x="568" y="1652"/>
                    <a:pt x="701" y="1385"/>
                    <a:pt x="801" y="1218"/>
                  </a:cubicBezTo>
                  <a:cubicBezTo>
                    <a:pt x="868" y="1085"/>
                    <a:pt x="935" y="918"/>
                    <a:pt x="968" y="751"/>
                  </a:cubicBezTo>
                  <a:cubicBezTo>
                    <a:pt x="1002" y="685"/>
                    <a:pt x="1002" y="585"/>
                    <a:pt x="1002" y="485"/>
                  </a:cubicBezTo>
                  <a:cubicBezTo>
                    <a:pt x="1035" y="318"/>
                    <a:pt x="968" y="184"/>
                    <a:pt x="868" y="51"/>
                  </a:cubicBezTo>
                  <a:cubicBezTo>
                    <a:pt x="818" y="18"/>
                    <a:pt x="760" y="1"/>
                    <a:pt x="701"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07" name="Google Shape;1007;p34"/>
            <p:cNvSpPr/>
            <p:nvPr/>
          </p:nvSpPr>
          <p:spPr>
            <a:xfrm>
              <a:off x="2654575" y="2194175"/>
              <a:ext cx="25025" cy="60400"/>
            </a:xfrm>
            <a:custGeom>
              <a:avLst/>
              <a:gdLst/>
              <a:ahLst/>
              <a:cxnLst/>
              <a:rect l="l" t="t" r="r" b="b"/>
              <a:pathLst>
                <a:path w="1001" h="2416" extrusionOk="0">
                  <a:moveTo>
                    <a:pt x="558" y="400"/>
                  </a:moveTo>
                  <a:cubicBezTo>
                    <a:pt x="603" y="400"/>
                    <a:pt x="644" y="424"/>
                    <a:pt x="667" y="448"/>
                  </a:cubicBezTo>
                  <a:cubicBezTo>
                    <a:pt x="734" y="581"/>
                    <a:pt x="767" y="715"/>
                    <a:pt x="767" y="881"/>
                  </a:cubicBezTo>
                  <a:lnTo>
                    <a:pt x="767" y="1282"/>
                  </a:lnTo>
                  <a:cubicBezTo>
                    <a:pt x="767" y="1448"/>
                    <a:pt x="734" y="1649"/>
                    <a:pt x="667" y="1815"/>
                  </a:cubicBezTo>
                  <a:cubicBezTo>
                    <a:pt x="634" y="1915"/>
                    <a:pt x="567" y="1982"/>
                    <a:pt x="501" y="2049"/>
                  </a:cubicBezTo>
                  <a:cubicBezTo>
                    <a:pt x="473" y="2063"/>
                    <a:pt x="445" y="2071"/>
                    <a:pt x="420" y="2071"/>
                  </a:cubicBezTo>
                  <a:cubicBezTo>
                    <a:pt x="384" y="2071"/>
                    <a:pt x="353" y="2055"/>
                    <a:pt x="334" y="2015"/>
                  </a:cubicBezTo>
                  <a:cubicBezTo>
                    <a:pt x="267" y="1882"/>
                    <a:pt x="200" y="1749"/>
                    <a:pt x="234" y="1582"/>
                  </a:cubicBezTo>
                  <a:lnTo>
                    <a:pt x="234" y="1215"/>
                  </a:lnTo>
                  <a:cubicBezTo>
                    <a:pt x="234" y="1015"/>
                    <a:pt x="267" y="815"/>
                    <a:pt x="334" y="648"/>
                  </a:cubicBezTo>
                  <a:cubicBezTo>
                    <a:pt x="334" y="548"/>
                    <a:pt x="400" y="481"/>
                    <a:pt x="501" y="414"/>
                  </a:cubicBezTo>
                  <a:cubicBezTo>
                    <a:pt x="520" y="405"/>
                    <a:pt x="540" y="400"/>
                    <a:pt x="558" y="400"/>
                  </a:cubicBezTo>
                  <a:close/>
                  <a:moveTo>
                    <a:pt x="654" y="0"/>
                  </a:moveTo>
                  <a:cubicBezTo>
                    <a:pt x="595" y="0"/>
                    <a:pt x="548" y="24"/>
                    <a:pt x="501" y="47"/>
                  </a:cubicBezTo>
                  <a:cubicBezTo>
                    <a:pt x="300" y="181"/>
                    <a:pt x="167" y="381"/>
                    <a:pt x="134" y="581"/>
                  </a:cubicBezTo>
                  <a:cubicBezTo>
                    <a:pt x="34" y="815"/>
                    <a:pt x="0" y="1048"/>
                    <a:pt x="0" y="1315"/>
                  </a:cubicBezTo>
                  <a:lnTo>
                    <a:pt x="0" y="1682"/>
                  </a:lnTo>
                  <a:cubicBezTo>
                    <a:pt x="0" y="1849"/>
                    <a:pt x="34" y="2015"/>
                    <a:pt x="67" y="2182"/>
                  </a:cubicBezTo>
                  <a:cubicBezTo>
                    <a:pt x="100" y="2282"/>
                    <a:pt x="167" y="2349"/>
                    <a:pt x="267" y="2416"/>
                  </a:cubicBezTo>
                  <a:cubicBezTo>
                    <a:pt x="334" y="2416"/>
                    <a:pt x="434" y="2416"/>
                    <a:pt x="501" y="2382"/>
                  </a:cubicBezTo>
                  <a:cubicBezTo>
                    <a:pt x="667" y="2249"/>
                    <a:pt x="801" y="2049"/>
                    <a:pt x="867" y="1849"/>
                  </a:cubicBezTo>
                  <a:cubicBezTo>
                    <a:pt x="934" y="1615"/>
                    <a:pt x="968" y="1382"/>
                    <a:pt x="1001" y="1115"/>
                  </a:cubicBezTo>
                  <a:lnTo>
                    <a:pt x="1001" y="748"/>
                  </a:lnTo>
                  <a:cubicBezTo>
                    <a:pt x="1001" y="581"/>
                    <a:pt x="968" y="414"/>
                    <a:pt x="901" y="248"/>
                  </a:cubicBezTo>
                  <a:cubicBezTo>
                    <a:pt x="834" y="114"/>
                    <a:pt x="767" y="47"/>
                    <a:pt x="734" y="14"/>
                  </a:cubicBezTo>
                  <a:cubicBezTo>
                    <a:pt x="705" y="4"/>
                    <a:pt x="678" y="0"/>
                    <a:pt x="65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08" name="Google Shape;1008;p34"/>
            <p:cNvSpPr/>
            <p:nvPr/>
          </p:nvSpPr>
          <p:spPr>
            <a:xfrm>
              <a:off x="2682925" y="2175550"/>
              <a:ext cx="32550" cy="49850"/>
            </a:xfrm>
            <a:custGeom>
              <a:avLst/>
              <a:gdLst/>
              <a:ahLst/>
              <a:cxnLst/>
              <a:rect l="l" t="t" r="r" b="b"/>
              <a:pathLst>
                <a:path w="1302" h="1994" extrusionOk="0">
                  <a:moveTo>
                    <a:pt x="1247" y="0"/>
                  </a:moveTo>
                  <a:cubicBezTo>
                    <a:pt x="1235" y="0"/>
                    <a:pt x="1218" y="8"/>
                    <a:pt x="1201" y="25"/>
                  </a:cubicBezTo>
                  <a:cubicBezTo>
                    <a:pt x="1168" y="25"/>
                    <a:pt x="1134" y="59"/>
                    <a:pt x="1101" y="125"/>
                  </a:cubicBezTo>
                  <a:lnTo>
                    <a:pt x="0" y="1693"/>
                  </a:lnTo>
                  <a:lnTo>
                    <a:pt x="1101" y="1993"/>
                  </a:lnTo>
                  <a:lnTo>
                    <a:pt x="1201" y="1993"/>
                  </a:lnTo>
                  <a:cubicBezTo>
                    <a:pt x="1235" y="1960"/>
                    <a:pt x="1268" y="1927"/>
                    <a:pt x="1268" y="1893"/>
                  </a:cubicBezTo>
                  <a:cubicBezTo>
                    <a:pt x="1301" y="1826"/>
                    <a:pt x="1301" y="1793"/>
                    <a:pt x="1301" y="1726"/>
                  </a:cubicBezTo>
                  <a:cubicBezTo>
                    <a:pt x="1301" y="1726"/>
                    <a:pt x="1301" y="1693"/>
                    <a:pt x="1301" y="1660"/>
                  </a:cubicBezTo>
                  <a:cubicBezTo>
                    <a:pt x="1301" y="1626"/>
                    <a:pt x="1268" y="1626"/>
                    <a:pt x="1235" y="1626"/>
                  </a:cubicBezTo>
                  <a:lnTo>
                    <a:pt x="501" y="1426"/>
                  </a:lnTo>
                  <a:lnTo>
                    <a:pt x="1235" y="359"/>
                  </a:lnTo>
                  <a:cubicBezTo>
                    <a:pt x="1268" y="325"/>
                    <a:pt x="1301" y="259"/>
                    <a:pt x="1301" y="225"/>
                  </a:cubicBezTo>
                  <a:cubicBezTo>
                    <a:pt x="1301" y="192"/>
                    <a:pt x="1301" y="159"/>
                    <a:pt x="1301" y="125"/>
                  </a:cubicBezTo>
                  <a:cubicBezTo>
                    <a:pt x="1301" y="92"/>
                    <a:pt x="1301" y="59"/>
                    <a:pt x="1268" y="25"/>
                  </a:cubicBezTo>
                  <a:cubicBezTo>
                    <a:pt x="1268" y="8"/>
                    <a:pt x="1260" y="0"/>
                    <a:pt x="1247"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09" name="Google Shape;1009;p34"/>
            <p:cNvSpPr/>
            <p:nvPr/>
          </p:nvSpPr>
          <p:spPr>
            <a:xfrm>
              <a:off x="2723775" y="2144675"/>
              <a:ext cx="24225" cy="83225"/>
            </a:xfrm>
            <a:custGeom>
              <a:avLst/>
              <a:gdLst/>
              <a:ahLst/>
              <a:cxnLst/>
              <a:rect l="l" t="t" r="r" b="b"/>
              <a:pathLst>
                <a:path w="969" h="3329" extrusionOk="0">
                  <a:moveTo>
                    <a:pt x="914" y="1"/>
                  </a:moveTo>
                  <a:cubicBezTo>
                    <a:pt x="901" y="1"/>
                    <a:pt x="885" y="9"/>
                    <a:pt x="868" y="26"/>
                  </a:cubicBezTo>
                  <a:cubicBezTo>
                    <a:pt x="835" y="59"/>
                    <a:pt x="801" y="59"/>
                    <a:pt x="801" y="93"/>
                  </a:cubicBezTo>
                  <a:cubicBezTo>
                    <a:pt x="768" y="159"/>
                    <a:pt x="768" y="193"/>
                    <a:pt x="735" y="259"/>
                  </a:cubicBezTo>
                  <a:lnTo>
                    <a:pt x="34" y="3095"/>
                  </a:lnTo>
                  <a:cubicBezTo>
                    <a:pt x="1" y="3128"/>
                    <a:pt x="1" y="3162"/>
                    <a:pt x="1" y="3228"/>
                  </a:cubicBezTo>
                  <a:cubicBezTo>
                    <a:pt x="1" y="3262"/>
                    <a:pt x="1" y="3295"/>
                    <a:pt x="34" y="3328"/>
                  </a:cubicBezTo>
                  <a:lnTo>
                    <a:pt x="101" y="3328"/>
                  </a:lnTo>
                  <a:cubicBezTo>
                    <a:pt x="134" y="3295"/>
                    <a:pt x="168" y="3295"/>
                    <a:pt x="168" y="3262"/>
                  </a:cubicBezTo>
                  <a:cubicBezTo>
                    <a:pt x="201" y="3195"/>
                    <a:pt x="201" y="3162"/>
                    <a:pt x="234" y="3095"/>
                  </a:cubicBezTo>
                  <a:lnTo>
                    <a:pt x="968" y="259"/>
                  </a:lnTo>
                  <a:cubicBezTo>
                    <a:pt x="968" y="226"/>
                    <a:pt x="968" y="159"/>
                    <a:pt x="968" y="126"/>
                  </a:cubicBezTo>
                  <a:cubicBezTo>
                    <a:pt x="968" y="93"/>
                    <a:pt x="968" y="59"/>
                    <a:pt x="935" y="26"/>
                  </a:cubicBezTo>
                  <a:cubicBezTo>
                    <a:pt x="935" y="9"/>
                    <a:pt x="926" y="1"/>
                    <a:pt x="91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10" name="Google Shape;1010;p34"/>
            <p:cNvSpPr/>
            <p:nvPr/>
          </p:nvSpPr>
          <p:spPr>
            <a:xfrm>
              <a:off x="2757150" y="2135300"/>
              <a:ext cx="26700" cy="63400"/>
            </a:xfrm>
            <a:custGeom>
              <a:avLst/>
              <a:gdLst/>
              <a:ahLst/>
              <a:cxnLst/>
              <a:rect l="l" t="t" r="r" b="b"/>
              <a:pathLst>
                <a:path w="1068" h="2536" extrusionOk="0">
                  <a:moveTo>
                    <a:pt x="634" y="1"/>
                  </a:moveTo>
                  <a:lnTo>
                    <a:pt x="234" y="234"/>
                  </a:lnTo>
                  <a:cubicBezTo>
                    <a:pt x="200" y="268"/>
                    <a:pt x="134" y="301"/>
                    <a:pt x="134" y="334"/>
                  </a:cubicBezTo>
                  <a:cubicBezTo>
                    <a:pt x="100" y="401"/>
                    <a:pt x="100" y="434"/>
                    <a:pt x="67" y="501"/>
                  </a:cubicBezTo>
                  <a:cubicBezTo>
                    <a:pt x="67" y="534"/>
                    <a:pt x="100" y="568"/>
                    <a:pt x="134" y="601"/>
                  </a:cubicBezTo>
                  <a:cubicBezTo>
                    <a:pt x="134" y="618"/>
                    <a:pt x="150" y="626"/>
                    <a:pt x="171" y="626"/>
                  </a:cubicBezTo>
                  <a:cubicBezTo>
                    <a:pt x="192" y="626"/>
                    <a:pt x="217" y="618"/>
                    <a:pt x="234" y="601"/>
                  </a:cubicBezTo>
                  <a:lnTo>
                    <a:pt x="434" y="501"/>
                  </a:lnTo>
                  <a:lnTo>
                    <a:pt x="434" y="2002"/>
                  </a:lnTo>
                  <a:lnTo>
                    <a:pt x="134" y="2169"/>
                  </a:lnTo>
                  <a:cubicBezTo>
                    <a:pt x="100" y="2169"/>
                    <a:pt x="67" y="2236"/>
                    <a:pt x="33" y="2269"/>
                  </a:cubicBezTo>
                  <a:cubicBezTo>
                    <a:pt x="0" y="2302"/>
                    <a:pt x="0" y="2369"/>
                    <a:pt x="0" y="2402"/>
                  </a:cubicBezTo>
                  <a:cubicBezTo>
                    <a:pt x="0" y="2469"/>
                    <a:pt x="0" y="2502"/>
                    <a:pt x="33" y="2536"/>
                  </a:cubicBezTo>
                  <a:cubicBezTo>
                    <a:pt x="67" y="2536"/>
                    <a:pt x="100" y="2536"/>
                    <a:pt x="134" y="2502"/>
                  </a:cubicBezTo>
                  <a:lnTo>
                    <a:pt x="934" y="2069"/>
                  </a:lnTo>
                  <a:cubicBezTo>
                    <a:pt x="967" y="2035"/>
                    <a:pt x="1001" y="2002"/>
                    <a:pt x="1034" y="1969"/>
                  </a:cubicBezTo>
                  <a:cubicBezTo>
                    <a:pt x="1068" y="1902"/>
                    <a:pt x="1068" y="1869"/>
                    <a:pt x="1068" y="1802"/>
                  </a:cubicBezTo>
                  <a:cubicBezTo>
                    <a:pt x="1068" y="1769"/>
                    <a:pt x="1068" y="1735"/>
                    <a:pt x="1034" y="1702"/>
                  </a:cubicBezTo>
                  <a:cubicBezTo>
                    <a:pt x="1017" y="1685"/>
                    <a:pt x="1001" y="1677"/>
                    <a:pt x="984" y="1677"/>
                  </a:cubicBezTo>
                  <a:cubicBezTo>
                    <a:pt x="967" y="1677"/>
                    <a:pt x="951" y="1685"/>
                    <a:pt x="934" y="1702"/>
                  </a:cubicBezTo>
                  <a:lnTo>
                    <a:pt x="634" y="1869"/>
                  </a:lnTo>
                  <a:lnTo>
                    <a:pt x="634"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11" name="Google Shape;1011;p34"/>
            <p:cNvSpPr/>
            <p:nvPr/>
          </p:nvSpPr>
          <p:spPr>
            <a:xfrm>
              <a:off x="2790500" y="2130625"/>
              <a:ext cx="30050" cy="46825"/>
            </a:xfrm>
            <a:custGeom>
              <a:avLst/>
              <a:gdLst/>
              <a:ahLst/>
              <a:cxnLst/>
              <a:rect l="l" t="t" r="r" b="b"/>
              <a:pathLst>
                <a:path w="1202" h="1873" extrusionOk="0">
                  <a:moveTo>
                    <a:pt x="801" y="922"/>
                  </a:moveTo>
                  <a:lnTo>
                    <a:pt x="801" y="1088"/>
                  </a:lnTo>
                  <a:cubicBezTo>
                    <a:pt x="734" y="1155"/>
                    <a:pt x="668" y="1255"/>
                    <a:pt x="601" y="1322"/>
                  </a:cubicBezTo>
                  <a:cubicBezTo>
                    <a:pt x="534" y="1389"/>
                    <a:pt x="467" y="1422"/>
                    <a:pt x="401" y="1489"/>
                  </a:cubicBezTo>
                  <a:cubicBezTo>
                    <a:pt x="367" y="1522"/>
                    <a:pt x="301" y="1522"/>
                    <a:pt x="267" y="1522"/>
                  </a:cubicBezTo>
                  <a:cubicBezTo>
                    <a:pt x="234" y="1489"/>
                    <a:pt x="234" y="1489"/>
                    <a:pt x="234" y="1455"/>
                  </a:cubicBezTo>
                  <a:cubicBezTo>
                    <a:pt x="234" y="1389"/>
                    <a:pt x="267" y="1322"/>
                    <a:pt x="301" y="1288"/>
                  </a:cubicBezTo>
                  <a:cubicBezTo>
                    <a:pt x="367" y="1188"/>
                    <a:pt x="434" y="1088"/>
                    <a:pt x="534" y="1022"/>
                  </a:cubicBezTo>
                  <a:cubicBezTo>
                    <a:pt x="601" y="988"/>
                    <a:pt x="701" y="955"/>
                    <a:pt x="801" y="922"/>
                  </a:cubicBezTo>
                  <a:close/>
                  <a:moveTo>
                    <a:pt x="804" y="1"/>
                  </a:moveTo>
                  <a:cubicBezTo>
                    <a:pt x="737" y="1"/>
                    <a:pt x="652" y="24"/>
                    <a:pt x="567" y="88"/>
                  </a:cubicBezTo>
                  <a:cubicBezTo>
                    <a:pt x="501" y="121"/>
                    <a:pt x="467" y="154"/>
                    <a:pt x="401" y="188"/>
                  </a:cubicBezTo>
                  <a:cubicBezTo>
                    <a:pt x="367" y="221"/>
                    <a:pt x="301" y="288"/>
                    <a:pt x="234" y="354"/>
                  </a:cubicBezTo>
                  <a:cubicBezTo>
                    <a:pt x="201" y="354"/>
                    <a:pt x="167" y="388"/>
                    <a:pt x="167" y="455"/>
                  </a:cubicBezTo>
                  <a:cubicBezTo>
                    <a:pt x="134" y="455"/>
                    <a:pt x="134" y="488"/>
                    <a:pt x="134" y="521"/>
                  </a:cubicBezTo>
                  <a:cubicBezTo>
                    <a:pt x="134" y="521"/>
                    <a:pt x="134" y="555"/>
                    <a:pt x="134" y="588"/>
                  </a:cubicBezTo>
                  <a:cubicBezTo>
                    <a:pt x="134" y="621"/>
                    <a:pt x="134" y="655"/>
                    <a:pt x="167" y="688"/>
                  </a:cubicBezTo>
                  <a:lnTo>
                    <a:pt x="234" y="688"/>
                  </a:lnTo>
                  <a:cubicBezTo>
                    <a:pt x="267" y="688"/>
                    <a:pt x="301" y="655"/>
                    <a:pt x="334" y="621"/>
                  </a:cubicBezTo>
                  <a:cubicBezTo>
                    <a:pt x="401" y="555"/>
                    <a:pt x="501" y="488"/>
                    <a:pt x="567" y="421"/>
                  </a:cubicBezTo>
                  <a:cubicBezTo>
                    <a:pt x="668" y="354"/>
                    <a:pt x="734" y="354"/>
                    <a:pt x="768" y="354"/>
                  </a:cubicBezTo>
                  <a:cubicBezTo>
                    <a:pt x="801" y="388"/>
                    <a:pt x="801" y="421"/>
                    <a:pt x="801" y="488"/>
                  </a:cubicBezTo>
                  <a:lnTo>
                    <a:pt x="801" y="555"/>
                  </a:lnTo>
                  <a:cubicBezTo>
                    <a:pt x="701" y="588"/>
                    <a:pt x="634" y="621"/>
                    <a:pt x="567" y="655"/>
                  </a:cubicBezTo>
                  <a:cubicBezTo>
                    <a:pt x="401" y="755"/>
                    <a:pt x="234" y="888"/>
                    <a:pt x="134" y="1088"/>
                  </a:cubicBezTo>
                  <a:cubicBezTo>
                    <a:pt x="67" y="1222"/>
                    <a:pt x="0" y="1389"/>
                    <a:pt x="0" y="1555"/>
                  </a:cubicBezTo>
                  <a:cubicBezTo>
                    <a:pt x="0" y="1655"/>
                    <a:pt x="34" y="1755"/>
                    <a:pt x="100" y="1822"/>
                  </a:cubicBezTo>
                  <a:cubicBezTo>
                    <a:pt x="150" y="1856"/>
                    <a:pt x="209" y="1872"/>
                    <a:pt x="263" y="1872"/>
                  </a:cubicBezTo>
                  <a:cubicBezTo>
                    <a:pt x="317" y="1872"/>
                    <a:pt x="367" y="1856"/>
                    <a:pt x="401" y="1822"/>
                  </a:cubicBezTo>
                  <a:cubicBezTo>
                    <a:pt x="467" y="1789"/>
                    <a:pt x="534" y="1722"/>
                    <a:pt x="601" y="1689"/>
                  </a:cubicBezTo>
                  <a:cubicBezTo>
                    <a:pt x="668" y="1622"/>
                    <a:pt x="734" y="1555"/>
                    <a:pt x="801" y="1489"/>
                  </a:cubicBezTo>
                  <a:lnTo>
                    <a:pt x="801" y="1555"/>
                  </a:lnTo>
                  <a:lnTo>
                    <a:pt x="1068" y="1422"/>
                  </a:lnTo>
                  <a:cubicBezTo>
                    <a:pt x="1101" y="1389"/>
                    <a:pt x="1135" y="1355"/>
                    <a:pt x="1168" y="1288"/>
                  </a:cubicBezTo>
                  <a:cubicBezTo>
                    <a:pt x="1201" y="1255"/>
                    <a:pt x="1201" y="1188"/>
                    <a:pt x="1201" y="1155"/>
                  </a:cubicBezTo>
                  <a:cubicBezTo>
                    <a:pt x="1201" y="1122"/>
                    <a:pt x="1201" y="1055"/>
                    <a:pt x="1168" y="1055"/>
                  </a:cubicBezTo>
                  <a:cubicBezTo>
                    <a:pt x="1151" y="1022"/>
                    <a:pt x="1135" y="1005"/>
                    <a:pt x="1118" y="1005"/>
                  </a:cubicBezTo>
                  <a:cubicBezTo>
                    <a:pt x="1101" y="1005"/>
                    <a:pt x="1084" y="1022"/>
                    <a:pt x="1068" y="1055"/>
                  </a:cubicBezTo>
                  <a:lnTo>
                    <a:pt x="1001" y="1055"/>
                  </a:lnTo>
                  <a:lnTo>
                    <a:pt x="1001" y="354"/>
                  </a:lnTo>
                  <a:cubicBezTo>
                    <a:pt x="1001" y="188"/>
                    <a:pt x="968" y="88"/>
                    <a:pt x="901" y="21"/>
                  </a:cubicBezTo>
                  <a:cubicBezTo>
                    <a:pt x="877" y="9"/>
                    <a:pt x="843" y="1"/>
                    <a:pt x="80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12" name="Google Shape;1012;p34"/>
            <p:cNvSpPr/>
            <p:nvPr/>
          </p:nvSpPr>
          <p:spPr>
            <a:xfrm>
              <a:off x="2826350" y="2108825"/>
              <a:ext cx="25875" cy="49850"/>
            </a:xfrm>
            <a:custGeom>
              <a:avLst/>
              <a:gdLst/>
              <a:ahLst/>
              <a:cxnLst/>
              <a:rect l="l" t="t" r="r" b="b"/>
              <a:pathLst>
                <a:path w="1035" h="1994" extrusionOk="0">
                  <a:moveTo>
                    <a:pt x="918" y="1"/>
                  </a:moveTo>
                  <a:cubicBezTo>
                    <a:pt x="901" y="1"/>
                    <a:pt x="885" y="9"/>
                    <a:pt x="868" y="26"/>
                  </a:cubicBezTo>
                  <a:lnTo>
                    <a:pt x="835" y="59"/>
                  </a:lnTo>
                  <a:cubicBezTo>
                    <a:pt x="835" y="59"/>
                    <a:pt x="801" y="92"/>
                    <a:pt x="801" y="126"/>
                  </a:cubicBezTo>
                  <a:cubicBezTo>
                    <a:pt x="785" y="109"/>
                    <a:pt x="760" y="101"/>
                    <a:pt x="735" y="101"/>
                  </a:cubicBezTo>
                  <a:cubicBezTo>
                    <a:pt x="710" y="101"/>
                    <a:pt x="685" y="109"/>
                    <a:pt x="668" y="126"/>
                  </a:cubicBezTo>
                  <a:cubicBezTo>
                    <a:pt x="601" y="126"/>
                    <a:pt x="568" y="159"/>
                    <a:pt x="501" y="159"/>
                  </a:cubicBezTo>
                  <a:cubicBezTo>
                    <a:pt x="368" y="259"/>
                    <a:pt x="234" y="393"/>
                    <a:pt x="134" y="559"/>
                  </a:cubicBezTo>
                  <a:cubicBezTo>
                    <a:pt x="67" y="659"/>
                    <a:pt x="34" y="793"/>
                    <a:pt x="34" y="926"/>
                  </a:cubicBezTo>
                  <a:cubicBezTo>
                    <a:pt x="34" y="1026"/>
                    <a:pt x="67" y="1126"/>
                    <a:pt x="134" y="1193"/>
                  </a:cubicBezTo>
                  <a:cubicBezTo>
                    <a:pt x="159" y="1205"/>
                    <a:pt x="192" y="1213"/>
                    <a:pt x="233" y="1213"/>
                  </a:cubicBezTo>
                  <a:cubicBezTo>
                    <a:pt x="303" y="1213"/>
                    <a:pt x="395" y="1190"/>
                    <a:pt x="501" y="1126"/>
                  </a:cubicBezTo>
                  <a:cubicBezTo>
                    <a:pt x="568" y="1093"/>
                    <a:pt x="668" y="1093"/>
                    <a:pt x="735" y="1060"/>
                  </a:cubicBezTo>
                  <a:cubicBezTo>
                    <a:pt x="801" y="1093"/>
                    <a:pt x="801" y="1093"/>
                    <a:pt x="801" y="1160"/>
                  </a:cubicBezTo>
                  <a:cubicBezTo>
                    <a:pt x="801" y="1193"/>
                    <a:pt x="768" y="1226"/>
                    <a:pt x="768" y="1260"/>
                  </a:cubicBezTo>
                  <a:cubicBezTo>
                    <a:pt x="701" y="1360"/>
                    <a:pt x="601" y="1427"/>
                    <a:pt x="501" y="1460"/>
                  </a:cubicBezTo>
                  <a:cubicBezTo>
                    <a:pt x="468" y="1493"/>
                    <a:pt x="401" y="1527"/>
                    <a:pt x="334" y="1527"/>
                  </a:cubicBezTo>
                  <a:cubicBezTo>
                    <a:pt x="301" y="1527"/>
                    <a:pt x="268" y="1527"/>
                    <a:pt x="234" y="1493"/>
                  </a:cubicBezTo>
                  <a:cubicBezTo>
                    <a:pt x="234" y="1460"/>
                    <a:pt x="201" y="1427"/>
                    <a:pt x="168" y="1393"/>
                  </a:cubicBezTo>
                  <a:lnTo>
                    <a:pt x="101" y="1393"/>
                  </a:lnTo>
                  <a:cubicBezTo>
                    <a:pt x="67" y="1427"/>
                    <a:pt x="34" y="1460"/>
                    <a:pt x="34" y="1493"/>
                  </a:cubicBezTo>
                  <a:cubicBezTo>
                    <a:pt x="1" y="1560"/>
                    <a:pt x="1" y="1627"/>
                    <a:pt x="1" y="1693"/>
                  </a:cubicBezTo>
                  <a:lnTo>
                    <a:pt x="1" y="1827"/>
                  </a:lnTo>
                  <a:cubicBezTo>
                    <a:pt x="1" y="1894"/>
                    <a:pt x="1" y="1927"/>
                    <a:pt x="34" y="1994"/>
                  </a:cubicBezTo>
                  <a:lnTo>
                    <a:pt x="101" y="1994"/>
                  </a:lnTo>
                  <a:lnTo>
                    <a:pt x="168" y="1960"/>
                  </a:lnTo>
                  <a:cubicBezTo>
                    <a:pt x="168" y="1927"/>
                    <a:pt x="168" y="1894"/>
                    <a:pt x="201" y="1894"/>
                  </a:cubicBezTo>
                  <a:lnTo>
                    <a:pt x="334" y="1894"/>
                  </a:lnTo>
                  <a:cubicBezTo>
                    <a:pt x="401" y="1860"/>
                    <a:pt x="468" y="1860"/>
                    <a:pt x="534" y="1827"/>
                  </a:cubicBezTo>
                  <a:cubicBezTo>
                    <a:pt x="701" y="1727"/>
                    <a:pt x="835" y="1560"/>
                    <a:pt x="935" y="1393"/>
                  </a:cubicBezTo>
                  <a:cubicBezTo>
                    <a:pt x="1001" y="1293"/>
                    <a:pt x="1035" y="1160"/>
                    <a:pt x="1035" y="1026"/>
                  </a:cubicBezTo>
                  <a:cubicBezTo>
                    <a:pt x="1035" y="926"/>
                    <a:pt x="1035" y="860"/>
                    <a:pt x="1001" y="793"/>
                  </a:cubicBezTo>
                  <a:cubicBezTo>
                    <a:pt x="953" y="744"/>
                    <a:pt x="904" y="713"/>
                    <a:pt x="855" y="713"/>
                  </a:cubicBezTo>
                  <a:cubicBezTo>
                    <a:pt x="837" y="713"/>
                    <a:pt x="819" y="717"/>
                    <a:pt x="801" y="726"/>
                  </a:cubicBezTo>
                  <a:cubicBezTo>
                    <a:pt x="701" y="726"/>
                    <a:pt x="601" y="759"/>
                    <a:pt x="501" y="793"/>
                  </a:cubicBezTo>
                  <a:cubicBezTo>
                    <a:pt x="434" y="826"/>
                    <a:pt x="401" y="826"/>
                    <a:pt x="334" y="826"/>
                  </a:cubicBezTo>
                  <a:cubicBezTo>
                    <a:pt x="268" y="826"/>
                    <a:pt x="268" y="826"/>
                    <a:pt x="268" y="793"/>
                  </a:cubicBezTo>
                  <a:cubicBezTo>
                    <a:pt x="301" y="759"/>
                    <a:pt x="301" y="726"/>
                    <a:pt x="334" y="693"/>
                  </a:cubicBezTo>
                  <a:cubicBezTo>
                    <a:pt x="368" y="626"/>
                    <a:pt x="434" y="559"/>
                    <a:pt x="534" y="526"/>
                  </a:cubicBezTo>
                  <a:cubicBezTo>
                    <a:pt x="568" y="493"/>
                    <a:pt x="601" y="459"/>
                    <a:pt x="668" y="459"/>
                  </a:cubicBezTo>
                  <a:lnTo>
                    <a:pt x="768" y="459"/>
                  </a:lnTo>
                  <a:cubicBezTo>
                    <a:pt x="768" y="493"/>
                    <a:pt x="768" y="526"/>
                    <a:pt x="801" y="559"/>
                  </a:cubicBezTo>
                  <a:cubicBezTo>
                    <a:pt x="818" y="576"/>
                    <a:pt x="835" y="584"/>
                    <a:pt x="851" y="584"/>
                  </a:cubicBezTo>
                  <a:cubicBezTo>
                    <a:pt x="868" y="584"/>
                    <a:pt x="885" y="576"/>
                    <a:pt x="901" y="559"/>
                  </a:cubicBezTo>
                  <a:cubicBezTo>
                    <a:pt x="935" y="526"/>
                    <a:pt x="968" y="493"/>
                    <a:pt x="968" y="426"/>
                  </a:cubicBezTo>
                  <a:cubicBezTo>
                    <a:pt x="1001" y="393"/>
                    <a:pt x="1001" y="326"/>
                    <a:pt x="968" y="259"/>
                  </a:cubicBezTo>
                  <a:lnTo>
                    <a:pt x="968" y="192"/>
                  </a:lnTo>
                  <a:cubicBezTo>
                    <a:pt x="1001" y="126"/>
                    <a:pt x="968" y="59"/>
                    <a:pt x="968" y="26"/>
                  </a:cubicBezTo>
                  <a:cubicBezTo>
                    <a:pt x="951" y="9"/>
                    <a:pt x="935" y="1"/>
                    <a:pt x="91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13" name="Google Shape;1013;p34"/>
            <p:cNvSpPr/>
            <p:nvPr/>
          </p:nvSpPr>
          <p:spPr>
            <a:xfrm>
              <a:off x="2861375" y="2081300"/>
              <a:ext cx="29225" cy="52425"/>
            </a:xfrm>
            <a:custGeom>
              <a:avLst/>
              <a:gdLst/>
              <a:ahLst/>
              <a:cxnLst/>
              <a:rect l="l" t="t" r="r" b="b"/>
              <a:pathLst>
                <a:path w="1169" h="2097" extrusionOk="0">
                  <a:moveTo>
                    <a:pt x="384" y="1"/>
                  </a:moveTo>
                  <a:cubicBezTo>
                    <a:pt x="368" y="1"/>
                    <a:pt x="351" y="9"/>
                    <a:pt x="334" y="26"/>
                  </a:cubicBezTo>
                  <a:cubicBezTo>
                    <a:pt x="301" y="59"/>
                    <a:pt x="268" y="93"/>
                    <a:pt x="268" y="126"/>
                  </a:cubicBezTo>
                  <a:cubicBezTo>
                    <a:pt x="234" y="193"/>
                    <a:pt x="234" y="259"/>
                    <a:pt x="234" y="326"/>
                  </a:cubicBezTo>
                  <a:lnTo>
                    <a:pt x="234" y="626"/>
                  </a:lnTo>
                  <a:lnTo>
                    <a:pt x="134" y="693"/>
                  </a:lnTo>
                  <a:cubicBezTo>
                    <a:pt x="101" y="726"/>
                    <a:pt x="67" y="760"/>
                    <a:pt x="34" y="793"/>
                  </a:cubicBezTo>
                  <a:cubicBezTo>
                    <a:pt x="1" y="860"/>
                    <a:pt x="1" y="893"/>
                    <a:pt x="1" y="960"/>
                  </a:cubicBezTo>
                  <a:cubicBezTo>
                    <a:pt x="1" y="993"/>
                    <a:pt x="1" y="1027"/>
                    <a:pt x="34" y="1060"/>
                  </a:cubicBezTo>
                  <a:cubicBezTo>
                    <a:pt x="51" y="1077"/>
                    <a:pt x="67" y="1085"/>
                    <a:pt x="84" y="1085"/>
                  </a:cubicBezTo>
                  <a:cubicBezTo>
                    <a:pt x="101" y="1085"/>
                    <a:pt x="117" y="1077"/>
                    <a:pt x="134" y="1060"/>
                  </a:cubicBezTo>
                  <a:lnTo>
                    <a:pt x="234" y="993"/>
                  </a:lnTo>
                  <a:lnTo>
                    <a:pt x="234" y="1794"/>
                  </a:lnTo>
                  <a:cubicBezTo>
                    <a:pt x="201" y="1894"/>
                    <a:pt x="268" y="1994"/>
                    <a:pt x="334" y="2061"/>
                  </a:cubicBezTo>
                  <a:cubicBezTo>
                    <a:pt x="360" y="2086"/>
                    <a:pt x="390" y="2097"/>
                    <a:pt x="425" y="2097"/>
                  </a:cubicBezTo>
                  <a:cubicBezTo>
                    <a:pt x="482" y="2097"/>
                    <a:pt x="552" y="2068"/>
                    <a:pt x="635" y="2027"/>
                  </a:cubicBezTo>
                  <a:cubicBezTo>
                    <a:pt x="735" y="1961"/>
                    <a:pt x="835" y="1894"/>
                    <a:pt x="935" y="1794"/>
                  </a:cubicBezTo>
                  <a:cubicBezTo>
                    <a:pt x="1001" y="1727"/>
                    <a:pt x="1068" y="1627"/>
                    <a:pt x="1135" y="1527"/>
                  </a:cubicBezTo>
                  <a:cubicBezTo>
                    <a:pt x="1168" y="1494"/>
                    <a:pt x="1168" y="1427"/>
                    <a:pt x="1168" y="1393"/>
                  </a:cubicBezTo>
                  <a:cubicBezTo>
                    <a:pt x="1168" y="1360"/>
                    <a:pt x="1168" y="1327"/>
                    <a:pt x="1135" y="1293"/>
                  </a:cubicBezTo>
                  <a:cubicBezTo>
                    <a:pt x="1118" y="1277"/>
                    <a:pt x="1102" y="1268"/>
                    <a:pt x="1089" y="1268"/>
                  </a:cubicBezTo>
                  <a:cubicBezTo>
                    <a:pt x="1077" y="1268"/>
                    <a:pt x="1068" y="1277"/>
                    <a:pt x="1068" y="1293"/>
                  </a:cubicBezTo>
                  <a:cubicBezTo>
                    <a:pt x="1035" y="1293"/>
                    <a:pt x="1001" y="1327"/>
                    <a:pt x="968" y="1360"/>
                  </a:cubicBezTo>
                  <a:cubicBezTo>
                    <a:pt x="868" y="1494"/>
                    <a:pt x="768" y="1594"/>
                    <a:pt x="635" y="1660"/>
                  </a:cubicBezTo>
                  <a:cubicBezTo>
                    <a:pt x="568" y="1727"/>
                    <a:pt x="501" y="1727"/>
                    <a:pt x="468" y="1727"/>
                  </a:cubicBezTo>
                  <a:cubicBezTo>
                    <a:pt x="468" y="1694"/>
                    <a:pt x="468" y="1660"/>
                    <a:pt x="468" y="1594"/>
                  </a:cubicBezTo>
                  <a:lnTo>
                    <a:pt x="468" y="893"/>
                  </a:lnTo>
                  <a:lnTo>
                    <a:pt x="868" y="593"/>
                  </a:lnTo>
                  <a:cubicBezTo>
                    <a:pt x="901" y="593"/>
                    <a:pt x="968" y="526"/>
                    <a:pt x="968" y="493"/>
                  </a:cubicBezTo>
                  <a:cubicBezTo>
                    <a:pt x="1001" y="459"/>
                    <a:pt x="1001" y="393"/>
                    <a:pt x="1035" y="359"/>
                  </a:cubicBezTo>
                  <a:cubicBezTo>
                    <a:pt x="1035" y="293"/>
                    <a:pt x="1001" y="259"/>
                    <a:pt x="968" y="226"/>
                  </a:cubicBezTo>
                  <a:cubicBezTo>
                    <a:pt x="968" y="226"/>
                    <a:pt x="935" y="226"/>
                    <a:pt x="868" y="259"/>
                  </a:cubicBezTo>
                  <a:lnTo>
                    <a:pt x="434" y="493"/>
                  </a:lnTo>
                  <a:lnTo>
                    <a:pt x="434" y="193"/>
                  </a:lnTo>
                  <a:cubicBezTo>
                    <a:pt x="468" y="126"/>
                    <a:pt x="434" y="59"/>
                    <a:pt x="434" y="26"/>
                  </a:cubicBezTo>
                  <a:cubicBezTo>
                    <a:pt x="418" y="9"/>
                    <a:pt x="401" y="1"/>
                    <a:pt x="38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14" name="Google Shape;1014;p34"/>
            <p:cNvSpPr/>
            <p:nvPr/>
          </p:nvSpPr>
          <p:spPr>
            <a:xfrm>
              <a:off x="2890575" y="2068175"/>
              <a:ext cx="36700" cy="55275"/>
            </a:xfrm>
            <a:custGeom>
              <a:avLst/>
              <a:gdLst/>
              <a:ahLst/>
              <a:cxnLst/>
              <a:rect l="l" t="t" r="r" b="b"/>
              <a:pathLst>
                <a:path w="1468" h="2211" extrusionOk="0">
                  <a:moveTo>
                    <a:pt x="1101" y="0"/>
                  </a:moveTo>
                  <a:cubicBezTo>
                    <a:pt x="1068" y="0"/>
                    <a:pt x="1034" y="17"/>
                    <a:pt x="1001" y="50"/>
                  </a:cubicBezTo>
                  <a:cubicBezTo>
                    <a:pt x="968" y="50"/>
                    <a:pt x="901" y="117"/>
                    <a:pt x="868" y="151"/>
                  </a:cubicBezTo>
                  <a:cubicBezTo>
                    <a:pt x="834" y="184"/>
                    <a:pt x="801" y="251"/>
                    <a:pt x="767" y="317"/>
                  </a:cubicBezTo>
                  <a:cubicBezTo>
                    <a:pt x="734" y="284"/>
                    <a:pt x="701" y="284"/>
                    <a:pt x="667" y="284"/>
                  </a:cubicBezTo>
                  <a:cubicBezTo>
                    <a:pt x="651" y="267"/>
                    <a:pt x="634" y="259"/>
                    <a:pt x="617" y="259"/>
                  </a:cubicBezTo>
                  <a:cubicBezTo>
                    <a:pt x="601" y="259"/>
                    <a:pt x="584" y="267"/>
                    <a:pt x="567" y="284"/>
                  </a:cubicBezTo>
                  <a:cubicBezTo>
                    <a:pt x="534" y="284"/>
                    <a:pt x="501" y="317"/>
                    <a:pt x="467" y="351"/>
                  </a:cubicBezTo>
                  <a:cubicBezTo>
                    <a:pt x="434" y="417"/>
                    <a:pt x="401" y="484"/>
                    <a:pt x="367" y="517"/>
                  </a:cubicBezTo>
                  <a:lnTo>
                    <a:pt x="367" y="417"/>
                  </a:lnTo>
                  <a:lnTo>
                    <a:pt x="167" y="618"/>
                  </a:lnTo>
                  <a:cubicBezTo>
                    <a:pt x="134" y="651"/>
                    <a:pt x="67" y="684"/>
                    <a:pt x="34" y="718"/>
                  </a:cubicBezTo>
                  <a:cubicBezTo>
                    <a:pt x="34" y="784"/>
                    <a:pt x="34" y="818"/>
                    <a:pt x="0" y="884"/>
                  </a:cubicBezTo>
                  <a:cubicBezTo>
                    <a:pt x="0" y="918"/>
                    <a:pt x="34" y="951"/>
                    <a:pt x="34" y="984"/>
                  </a:cubicBezTo>
                  <a:cubicBezTo>
                    <a:pt x="50" y="1001"/>
                    <a:pt x="67" y="1009"/>
                    <a:pt x="88" y="1009"/>
                  </a:cubicBezTo>
                  <a:cubicBezTo>
                    <a:pt x="109" y="1009"/>
                    <a:pt x="134" y="1001"/>
                    <a:pt x="167" y="984"/>
                  </a:cubicBezTo>
                  <a:lnTo>
                    <a:pt x="167" y="1818"/>
                  </a:lnTo>
                  <a:cubicBezTo>
                    <a:pt x="100" y="1818"/>
                    <a:pt x="67" y="1885"/>
                    <a:pt x="34" y="1918"/>
                  </a:cubicBezTo>
                  <a:cubicBezTo>
                    <a:pt x="34" y="1952"/>
                    <a:pt x="34" y="2019"/>
                    <a:pt x="0" y="2052"/>
                  </a:cubicBezTo>
                  <a:cubicBezTo>
                    <a:pt x="0" y="2119"/>
                    <a:pt x="34" y="2152"/>
                    <a:pt x="34" y="2185"/>
                  </a:cubicBezTo>
                  <a:cubicBezTo>
                    <a:pt x="50" y="2202"/>
                    <a:pt x="67" y="2210"/>
                    <a:pt x="88" y="2210"/>
                  </a:cubicBezTo>
                  <a:cubicBezTo>
                    <a:pt x="109" y="2210"/>
                    <a:pt x="134" y="2202"/>
                    <a:pt x="167" y="2185"/>
                  </a:cubicBezTo>
                  <a:lnTo>
                    <a:pt x="367" y="2052"/>
                  </a:lnTo>
                  <a:cubicBezTo>
                    <a:pt x="434" y="2019"/>
                    <a:pt x="467" y="1985"/>
                    <a:pt x="501" y="1952"/>
                  </a:cubicBezTo>
                  <a:cubicBezTo>
                    <a:pt x="501" y="1885"/>
                    <a:pt x="534" y="1852"/>
                    <a:pt x="534" y="1785"/>
                  </a:cubicBezTo>
                  <a:cubicBezTo>
                    <a:pt x="534" y="1752"/>
                    <a:pt x="501" y="1718"/>
                    <a:pt x="501" y="1685"/>
                  </a:cubicBezTo>
                  <a:cubicBezTo>
                    <a:pt x="484" y="1668"/>
                    <a:pt x="467" y="1660"/>
                    <a:pt x="451" y="1660"/>
                  </a:cubicBezTo>
                  <a:cubicBezTo>
                    <a:pt x="434" y="1660"/>
                    <a:pt x="417" y="1668"/>
                    <a:pt x="401" y="1685"/>
                  </a:cubicBezTo>
                  <a:lnTo>
                    <a:pt x="401" y="984"/>
                  </a:lnTo>
                  <a:cubicBezTo>
                    <a:pt x="401" y="918"/>
                    <a:pt x="434" y="851"/>
                    <a:pt x="467" y="784"/>
                  </a:cubicBezTo>
                  <a:cubicBezTo>
                    <a:pt x="501" y="751"/>
                    <a:pt x="534" y="718"/>
                    <a:pt x="567" y="684"/>
                  </a:cubicBezTo>
                  <a:lnTo>
                    <a:pt x="601" y="684"/>
                  </a:lnTo>
                  <a:cubicBezTo>
                    <a:pt x="634" y="718"/>
                    <a:pt x="634" y="751"/>
                    <a:pt x="601" y="784"/>
                  </a:cubicBezTo>
                  <a:lnTo>
                    <a:pt x="601" y="1885"/>
                  </a:lnTo>
                  <a:lnTo>
                    <a:pt x="834" y="1785"/>
                  </a:lnTo>
                  <a:cubicBezTo>
                    <a:pt x="868" y="1752"/>
                    <a:pt x="934" y="1685"/>
                    <a:pt x="934" y="1652"/>
                  </a:cubicBezTo>
                  <a:cubicBezTo>
                    <a:pt x="968" y="1618"/>
                    <a:pt x="968" y="1552"/>
                    <a:pt x="968" y="1518"/>
                  </a:cubicBezTo>
                  <a:cubicBezTo>
                    <a:pt x="1001" y="1451"/>
                    <a:pt x="968" y="1418"/>
                    <a:pt x="934" y="1418"/>
                  </a:cubicBezTo>
                  <a:cubicBezTo>
                    <a:pt x="934" y="1401"/>
                    <a:pt x="926" y="1393"/>
                    <a:pt x="909" y="1393"/>
                  </a:cubicBezTo>
                  <a:cubicBezTo>
                    <a:pt x="893" y="1393"/>
                    <a:pt x="868" y="1401"/>
                    <a:pt x="834" y="1418"/>
                  </a:cubicBezTo>
                  <a:lnTo>
                    <a:pt x="834" y="684"/>
                  </a:lnTo>
                  <a:cubicBezTo>
                    <a:pt x="868" y="618"/>
                    <a:pt x="901" y="551"/>
                    <a:pt x="934" y="484"/>
                  </a:cubicBezTo>
                  <a:cubicBezTo>
                    <a:pt x="968" y="451"/>
                    <a:pt x="968" y="417"/>
                    <a:pt x="1001" y="417"/>
                  </a:cubicBezTo>
                  <a:lnTo>
                    <a:pt x="1068" y="417"/>
                  </a:lnTo>
                  <a:cubicBezTo>
                    <a:pt x="1101" y="451"/>
                    <a:pt x="1101" y="484"/>
                    <a:pt x="1101" y="517"/>
                  </a:cubicBezTo>
                  <a:lnTo>
                    <a:pt x="1101" y="1618"/>
                  </a:lnTo>
                  <a:lnTo>
                    <a:pt x="1301" y="1485"/>
                  </a:lnTo>
                  <a:cubicBezTo>
                    <a:pt x="1368" y="1451"/>
                    <a:pt x="1401" y="1418"/>
                    <a:pt x="1435" y="1385"/>
                  </a:cubicBezTo>
                  <a:cubicBezTo>
                    <a:pt x="1435" y="1318"/>
                    <a:pt x="1468" y="1285"/>
                    <a:pt x="1468" y="1218"/>
                  </a:cubicBezTo>
                  <a:cubicBezTo>
                    <a:pt x="1468" y="1185"/>
                    <a:pt x="1435" y="1151"/>
                    <a:pt x="1435" y="1118"/>
                  </a:cubicBezTo>
                  <a:cubicBezTo>
                    <a:pt x="1418" y="1101"/>
                    <a:pt x="1401" y="1093"/>
                    <a:pt x="1380" y="1093"/>
                  </a:cubicBezTo>
                  <a:cubicBezTo>
                    <a:pt x="1360" y="1093"/>
                    <a:pt x="1335" y="1101"/>
                    <a:pt x="1301" y="1118"/>
                  </a:cubicBezTo>
                  <a:lnTo>
                    <a:pt x="1301" y="351"/>
                  </a:lnTo>
                  <a:cubicBezTo>
                    <a:pt x="1335" y="217"/>
                    <a:pt x="1301" y="117"/>
                    <a:pt x="1201" y="50"/>
                  </a:cubicBezTo>
                  <a:cubicBezTo>
                    <a:pt x="1168" y="17"/>
                    <a:pt x="1134" y="0"/>
                    <a:pt x="1101"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15" name="Google Shape;1015;p34"/>
            <p:cNvSpPr/>
            <p:nvPr/>
          </p:nvSpPr>
          <p:spPr>
            <a:xfrm>
              <a:off x="2928100" y="2050725"/>
              <a:ext cx="30050" cy="44575"/>
            </a:xfrm>
            <a:custGeom>
              <a:avLst/>
              <a:gdLst/>
              <a:ahLst/>
              <a:cxnLst/>
              <a:rect l="l" t="t" r="r" b="b"/>
              <a:pathLst>
                <a:path w="1202" h="1783" extrusionOk="0">
                  <a:moveTo>
                    <a:pt x="736" y="385"/>
                  </a:moveTo>
                  <a:cubicBezTo>
                    <a:pt x="791" y="385"/>
                    <a:pt x="846" y="412"/>
                    <a:pt x="901" y="448"/>
                  </a:cubicBezTo>
                  <a:cubicBezTo>
                    <a:pt x="934" y="548"/>
                    <a:pt x="968" y="615"/>
                    <a:pt x="968" y="715"/>
                  </a:cubicBezTo>
                  <a:cubicBezTo>
                    <a:pt x="968" y="849"/>
                    <a:pt x="934" y="982"/>
                    <a:pt x="868" y="1115"/>
                  </a:cubicBezTo>
                  <a:cubicBezTo>
                    <a:pt x="801" y="1215"/>
                    <a:pt x="701" y="1316"/>
                    <a:pt x="601" y="1382"/>
                  </a:cubicBezTo>
                  <a:cubicBezTo>
                    <a:pt x="567" y="1416"/>
                    <a:pt x="526" y="1432"/>
                    <a:pt x="480" y="1432"/>
                  </a:cubicBezTo>
                  <a:cubicBezTo>
                    <a:pt x="434" y="1432"/>
                    <a:pt x="384" y="1416"/>
                    <a:pt x="334" y="1382"/>
                  </a:cubicBezTo>
                  <a:cubicBezTo>
                    <a:pt x="267" y="1349"/>
                    <a:pt x="234" y="1249"/>
                    <a:pt x="234" y="1149"/>
                  </a:cubicBezTo>
                  <a:cubicBezTo>
                    <a:pt x="234" y="1015"/>
                    <a:pt x="267" y="849"/>
                    <a:pt x="334" y="748"/>
                  </a:cubicBezTo>
                  <a:cubicBezTo>
                    <a:pt x="401" y="615"/>
                    <a:pt x="501" y="515"/>
                    <a:pt x="601" y="448"/>
                  </a:cubicBezTo>
                  <a:cubicBezTo>
                    <a:pt x="646" y="403"/>
                    <a:pt x="691" y="385"/>
                    <a:pt x="736" y="385"/>
                  </a:cubicBezTo>
                  <a:close/>
                  <a:moveTo>
                    <a:pt x="813" y="1"/>
                  </a:moveTo>
                  <a:cubicBezTo>
                    <a:pt x="742" y="1"/>
                    <a:pt x="672" y="24"/>
                    <a:pt x="601" y="48"/>
                  </a:cubicBezTo>
                  <a:cubicBezTo>
                    <a:pt x="501" y="148"/>
                    <a:pt x="401" y="248"/>
                    <a:pt x="301" y="348"/>
                  </a:cubicBezTo>
                  <a:cubicBezTo>
                    <a:pt x="200" y="482"/>
                    <a:pt x="134" y="648"/>
                    <a:pt x="100" y="782"/>
                  </a:cubicBezTo>
                  <a:cubicBezTo>
                    <a:pt x="34" y="949"/>
                    <a:pt x="34" y="1082"/>
                    <a:pt x="34" y="1249"/>
                  </a:cubicBezTo>
                  <a:cubicBezTo>
                    <a:pt x="0" y="1382"/>
                    <a:pt x="34" y="1482"/>
                    <a:pt x="100" y="1616"/>
                  </a:cubicBezTo>
                  <a:cubicBezTo>
                    <a:pt x="134" y="1682"/>
                    <a:pt x="200" y="1749"/>
                    <a:pt x="301" y="1783"/>
                  </a:cubicBezTo>
                  <a:cubicBezTo>
                    <a:pt x="401" y="1783"/>
                    <a:pt x="501" y="1783"/>
                    <a:pt x="601" y="1716"/>
                  </a:cubicBezTo>
                  <a:cubicBezTo>
                    <a:pt x="734" y="1649"/>
                    <a:pt x="834" y="1549"/>
                    <a:pt x="901" y="1416"/>
                  </a:cubicBezTo>
                  <a:cubicBezTo>
                    <a:pt x="1001" y="1282"/>
                    <a:pt x="1068" y="1149"/>
                    <a:pt x="1134" y="1015"/>
                  </a:cubicBezTo>
                  <a:cubicBezTo>
                    <a:pt x="1168" y="882"/>
                    <a:pt x="1201" y="715"/>
                    <a:pt x="1201" y="582"/>
                  </a:cubicBezTo>
                  <a:cubicBezTo>
                    <a:pt x="1201" y="448"/>
                    <a:pt x="1168" y="315"/>
                    <a:pt x="1134" y="215"/>
                  </a:cubicBezTo>
                  <a:cubicBezTo>
                    <a:pt x="1068" y="115"/>
                    <a:pt x="1001" y="48"/>
                    <a:pt x="901" y="15"/>
                  </a:cubicBezTo>
                  <a:cubicBezTo>
                    <a:pt x="872" y="5"/>
                    <a:pt x="842" y="1"/>
                    <a:pt x="813"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16" name="Google Shape;1016;p34"/>
            <p:cNvSpPr/>
            <p:nvPr/>
          </p:nvSpPr>
          <p:spPr>
            <a:xfrm>
              <a:off x="2961450" y="2010225"/>
              <a:ext cx="34225" cy="66925"/>
            </a:xfrm>
            <a:custGeom>
              <a:avLst/>
              <a:gdLst/>
              <a:ahLst/>
              <a:cxnLst/>
              <a:rect l="l" t="t" r="r" b="b"/>
              <a:pathLst>
                <a:path w="1369" h="2677" extrusionOk="0">
                  <a:moveTo>
                    <a:pt x="718" y="1251"/>
                  </a:moveTo>
                  <a:cubicBezTo>
                    <a:pt x="759" y="1251"/>
                    <a:pt x="801" y="1268"/>
                    <a:pt x="835" y="1301"/>
                  </a:cubicBezTo>
                  <a:cubicBezTo>
                    <a:pt x="901" y="1401"/>
                    <a:pt x="968" y="1501"/>
                    <a:pt x="935" y="1601"/>
                  </a:cubicBezTo>
                  <a:cubicBezTo>
                    <a:pt x="935" y="1735"/>
                    <a:pt x="901" y="1868"/>
                    <a:pt x="835" y="2002"/>
                  </a:cubicBezTo>
                  <a:cubicBezTo>
                    <a:pt x="801" y="2102"/>
                    <a:pt x="701" y="2202"/>
                    <a:pt x="601" y="2235"/>
                  </a:cubicBezTo>
                  <a:cubicBezTo>
                    <a:pt x="539" y="2276"/>
                    <a:pt x="477" y="2305"/>
                    <a:pt x="431" y="2305"/>
                  </a:cubicBezTo>
                  <a:cubicBezTo>
                    <a:pt x="403" y="2305"/>
                    <a:pt x="380" y="2294"/>
                    <a:pt x="368" y="2268"/>
                  </a:cubicBezTo>
                  <a:cubicBezTo>
                    <a:pt x="267" y="2202"/>
                    <a:pt x="267" y="2102"/>
                    <a:pt x="267" y="2002"/>
                  </a:cubicBezTo>
                  <a:cubicBezTo>
                    <a:pt x="267" y="1868"/>
                    <a:pt x="301" y="1735"/>
                    <a:pt x="368" y="1601"/>
                  </a:cubicBezTo>
                  <a:cubicBezTo>
                    <a:pt x="401" y="1468"/>
                    <a:pt x="501" y="1368"/>
                    <a:pt x="601" y="1301"/>
                  </a:cubicBezTo>
                  <a:cubicBezTo>
                    <a:pt x="634" y="1268"/>
                    <a:pt x="676" y="1251"/>
                    <a:pt x="718" y="1251"/>
                  </a:cubicBezTo>
                  <a:close/>
                  <a:moveTo>
                    <a:pt x="1168" y="0"/>
                  </a:moveTo>
                  <a:lnTo>
                    <a:pt x="901" y="167"/>
                  </a:lnTo>
                  <a:cubicBezTo>
                    <a:pt x="868" y="200"/>
                    <a:pt x="835" y="234"/>
                    <a:pt x="801" y="267"/>
                  </a:cubicBezTo>
                  <a:cubicBezTo>
                    <a:pt x="768" y="334"/>
                    <a:pt x="768" y="367"/>
                    <a:pt x="768" y="434"/>
                  </a:cubicBezTo>
                  <a:cubicBezTo>
                    <a:pt x="768" y="467"/>
                    <a:pt x="768" y="500"/>
                    <a:pt x="801" y="534"/>
                  </a:cubicBezTo>
                  <a:cubicBezTo>
                    <a:pt x="818" y="550"/>
                    <a:pt x="835" y="559"/>
                    <a:pt x="851" y="559"/>
                  </a:cubicBezTo>
                  <a:cubicBezTo>
                    <a:pt x="868" y="559"/>
                    <a:pt x="885" y="550"/>
                    <a:pt x="901" y="534"/>
                  </a:cubicBezTo>
                  <a:lnTo>
                    <a:pt x="968" y="500"/>
                  </a:lnTo>
                  <a:lnTo>
                    <a:pt x="968" y="934"/>
                  </a:lnTo>
                  <a:cubicBezTo>
                    <a:pt x="901" y="901"/>
                    <a:pt x="835" y="901"/>
                    <a:pt x="801" y="901"/>
                  </a:cubicBezTo>
                  <a:cubicBezTo>
                    <a:pt x="734" y="901"/>
                    <a:pt x="668" y="934"/>
                    <a:pt x="601" y="967"/>
                  </a:cubicBezTo>
                  <a:cubicBezTo>
                    <a:pt x="434" y="1068"/>
                    <a:pt x="267" y="1234"/>
                    <a:pt x="201" y="1434"/>
                  </a:cubicBezTo>
                  <a:cubicBezTo>
                    <a:pt x="101" y="1635"/>
                    <a:pt x="34" y="1901"/>
                    <a:pt x="34" y="2135"/>
                  </a:cubicBezTo>
                  <a:cubicBezTo>
                    <a:pt x="1" y="2302"/>
                    <a:pt x="67" y="2469"/>
                    <a:pt x="201" y="2602"/>
                  </a:cubicBezTo>
                  <a:cubicBezTo>
                    <a:pt x="251" y="2652"/>
                    <a:pt x="309" y="2677"/>
                    <a:pt x="376" y="2677"/>
                  </a:cubicBezTo>
                  <a:cubicBezTo>
                    <a:pt x="443" y="2677"/>
                    <a:pt x="518" y="2652"/>
                    <a:pt x="601" y="2602"/>
                  </a:cubicBezTo>
                  <a:cubicBezTo>
                    <a:pt x="668" y="2569"/>
                    <a:pt x="734" y="2535"/>
                    <a:pt x="768" y="2469"/>
                  </a:cubicBezTo>
                  <a:cubicBezTo>
                    <a:pt x="835" y="2402"/>
                    <a:pt x="901" y="2335"/>
                    <a:pt x="935" y="2268"/>
                  </a:cubicBezTo>
                  <a:lnTo>
                    <a:pt x="935" y="2368"/>
                  </a:lnTo>
                  <a:lnTo>
                    <a:pt x="1201" y="2202"/>
                  </a:lnTo>
                  <a:cubicBezTo>
                    <a:pt x="1268" y="2168"/>
                    <a:pt x="1302" y="2135"/>
                    <a:pt x="1335" y="2068"/>
                  </a:cubicBezTo>
                  <a:cubicBezTo>
                    <a:pt x="1335" y="2035"/>
                    <a:pt x="1368" y="2002"/>
                    <a:pt x="1368" y="1935"/>
                  </a:cubicBezTo>
                  <a:cubicBezTo>
                    <a:pt x="1368" y="1901"/>
                    <a:pt x="1335" y="1868"/>
                    <a:pt x="1335" y="1835"/>
                  </a:cubicBezTo>
                  <a:cubicBezTo>
                    <a:pt x="1318" y="1818"/>
                    <a:pt x="1302" y="1810"/>
                    <a:pt x="1281" y="1810"/>
                  </a:cubicBezTo>
                  <a:cubicBezTo>
                    <a:pt x="1260" y="1810"/>
                    <a:pt x="1235" y="1818"/>
                    <a:pt x="1201" y="1835"/>
                  </a:cubicBezTo>
                  <a:lnTo>
                    <a:pt x="1168" y="1868"/>
                  </a:lnTo>
                  <a:lnTo>
                    <a:pt x="1168"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17" name="Google Shape;1017;p34"/>
            <p:cNvSpPr/>
            <p:nvPr/>
          </p:nvSpPr>
          <p:spPr>
            <a:xfrm>
              <a:off x="2998150" y="2009600"/>
              <a:ext cx="32550" cy="50475"/>
            </a:xfrm>
            <a:custGeom>
              <a:avLst/>
              <a:gdLst/>
              <a:ahLst/>
              <a:cxnLst/>
              <a:rect l="l" t="t" r="r" b="b"/>
              <a:pathLst>
                <a:path w="1302" h="2019" extrusionOk="0">
                  <a:moveTo>
                    <a:pt x="150" y="0"/>
                  </a:moveTo>
                  <a:cubicBezTo>
                    <a:pt x="134" y="0"/>
                    <a:pt x="117" y="8"/>
                    <a:pt x="100" y="25"/>
                  </a:cubicBezTo>
                  <a:cubicBezTo>
                    <a:pt x="67" y="25"/>
                    <a:pt x="34" y="92"/>
                    <a:pt x="34" y="125"/>
                  </a:cubicBezTo>
                  <a:cubicBezTo>
                    <a:pt x="0" y="159"/>
                    <a:pt x="0" y="225"/>
                    <a:pt x="0" y="259"/>
                  </a:cubicBezTo>
                  <a:cubicBezTo>
                    <a:pt x="0" y="292"/>
                    <a:pt x="0" y="325"/>
                    <a:pt x="0" y="359"/>
                  </a:cubicBezTo>
                  <a:cubicBezTo>
                    <a:pt x="0" y="359"/>
                    <a:pt x="34" y="392"/>
                    <a:pt x="67" y="392"/>
                  </a:cubicBezTo>
                  <a:lnTo>
                    <a:pt x="801" y="592"/>
                  </a:lnTo>
                  <a:lnTo>
                    <a:pt x="67" y="1660"/>
                  </a:lnTo>
                  <a:cubicBezTo>
                    <a:pt x="34" y="1693"/>
                    <a:pt x="0" y="1726"/>
                    <a:pt x="0" y="1793"/>
                  </a:cubicBezTo>
                  <a:cubicBezTo>
                    <a:pt x="0" y="1826"/>
                    <a:pt x="0" y="1860"/>
                    <a:pt x="0" y="1893"/>
                  </a:cubicBezTo>
                  <a:cubicBezTo>
                    <a:pt x="0" y="1926"/>
                    <a:pt x="0" y="1960"/>
                    <a:pt x="34" y="1993"/>
                  </a:cubicBezTo>
                  <a:cubicBezTo>
                    <a:pt x="34" y="2010"/>
                    <a:pt x="50" y="2018"/>
                    <a:pt x="67" y="2018"/>
                  </a:cubicBezTo>
                  <a:cubicBezTo>
                    <a:pt x="84" y="2018"/>
                    <a:pt x="100" y="2010"/>
                    <a:pt x="100" y="1993"/>
                  </a:cubicBezTo>
                  <a:cubicBezTo>
                    <a:pt x="134" y="1960"/>
                    <a:pt x="167" y="1926"/>
                    <a:pt x="200" y="1893"/>
                  </a:cubicBezTo>
                  <a:lnTo>
                    <a:pt x="1301" y="325"/>
                  </a:lnTo>
                  <a:lnTo>
                    <a:pt x="200" y="25"/>
                  </a:lnTo>
                  <a:cubicBezTo>
                    <a:pt x="184" y="8"/>
                    <a:pt x="167" y="0"/>
                    <a:pt x="150"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18" name="Google Shape;1018;p34"/>
            <p:cNvSpPr/>
            <p:nvPr/>
          </p:nvSpPr>
          <p:spPr>
            <a:xfrm>
              <a:off x="2027450" y="2659000"/>
              <a:ext cx="33375" cy="49875"/>
            </a:xfrm>
            <a:custGeom>
              <a:avLst/>
              <a:gdLst/>
              <a:ahLst/>
              <a:cxnLst/>
              <a:rect l="l" t="t" r="r" b="b"/>
              <a:pathLst>
                <a:path w="1335" h="1995" extrusionOk="0">
                  <a:moveTo>
                    <a:pt x="1201" y="1"/>
                  </a:moveTo>
                  <a:cubicBezTo>
                    <a:pt x="1168" y="34"/>
                    <a:pt x="1135" y="68"/>
                    <a:pt x="1135" y="101"/>
                  </a:cubicBezTo>
                  <a:lnTo>
                    <a:pt x="1" y="1669"/>
                  </a:lnTo>
                  <a:lnTo>
                    <a:pt x="1068" y="1969"/>
                  </a:lnTo>
                  <a:cubicBezTo>
                    <a:pt x="1085" y="1986"/>
                    <a:pt x="1101" y="1994"/>
                    <a:pt x="1118" y="1994"/>
                  </a:cubicBezTo>
                  <a:cubicBezTo>
                    <a:pt x="1135" y="1994"/>
                    <a:pt x="1151" y="1986"/>
                    <a:pt x="1168" y="1969"/>
                  </a:cubicBezTo>
                  <a:cubicBezTo>
                    <a:pt x="1201" y="1969"/>
                    <a:pt x="1235" y="1936"/>
                    <a:pt x="1235" y="1869"/>
                  </a:cubicBezTo>
                  <a:cubicBezTo>
                    <a:pt x="1268" y="1836"/>
                    <a:pt x="1268" y="1802"/>
                    <a:pt x="1268" y="1736"/>
                  </a:cubicBezTo>
                  <a:cubicBezTo>
                    <a:pt x="1302" y="1702"/>
                    <a:pt x="1302" y="1669"/>
                    <a:pt x="1268" y="1669"/>
                  </a:cubicBezTo>
                  <a:cubicBezTo>
                    <a:pt x="1268" y="1635"/>
                    <a:pt x="1235" y="1602"/>
                    <a:pt x="1201" y="1602"/>
                  </a:cubicBezTo>
                  <a:lnTo>
                    <a:pt x="468" y="1402"/>
                  </a:lnTo>
                  <a:lnTo>
                    <a:pt x="1268" y="335"/>
                  </a:lnTo>
                  <a:cubicBezTo>
                    <a:pt x="1268" y="301"/>
                    <a:pt x="1302" y="268"/>
                    <a:pt x="1335" y="234"/>
                  </a:cubicBezTo>
                  <a:cubicBezTo>
                    <a:pt x="1335" y="168"/>
                    <a:pt x="1335" y="134"/>
                    <a:pt x="1335" y="101"/>
                  </a:cubicBezTo>
                  <a:cubicBezTo>
                    <a:pt x="1335" y="68"/>
                    <a:pt x="1302" y="34"/>
                    <a:pt x="1302"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19" name="Google Shape;1019;p34"/>
            <p:cNvSpPr/>
            <p:nvPr/>
          </p:nvSpPr>
          <p:spPr>
            <a:xfrm>
              <a:off x="2065825" y="2650050"/>
              <a:ext cx="29200" cy="48225"/>
            </a:xfrm>
            <a:custGeom>
              <a:avLst/>
              <a:gdLst/>
              <a:ahLst/>
              <a:cxnLst/>
              <a:rect l="l" t="t" r="r" b="b"/>
              <a:pathLst>
                <a:path w="1168" h="1929" extrusionOk="0">
                  <a:moveTo>
                    <a:pt x="1047" y="0"/>
                  </a:moveTo>
                  <a:cubicBezTo>
                    <a:pt x="1034" y="0"/>
                    <a:pt x="1017" y="9"/>
                    <a:pt x="1001" y="25"/>
                  </a:cubicBezTo>
                  <a:cubicBezTo>
                    <a:pt x="967" y="59"/>
                    <a:pt x="934" y="92"/>
                    <a:pt x="901" y="125"/>
                  </a:cubicBezTo>
                  <a:lnTo>
                    <a:pt x="767" y="125"/>
                  </a:lnTo>
                  <a:cubicBezTo>
                    <a:pt x="701" y="125"/>
                    <a:pt x="634" y="159"/>
                    <a:pt x="567" y="192"/>
                  </a:cubicBezTo>
                  <a:cubicBezTo>
                    <a:pt x="400" y="326"/>
                    <a:pt x="234" y="492"/>
                    <a:pt x="167" y="693"/>
                  </a:cubicBezTo>
                  <a:cubicBezTo>
                    <a:pt x="67" y="893"/>
                    <a:pt x="0" y="1160"/>
                    <a:pt x="0" y="1393"/>
                  </a:cubicBezTo>
                  <a:cubicBezTo>
                    <a:pt x="0" y="1660"/>
                    <a:pt x="100" y="1860"/>
                    <a:pt x="200" y="1893"/>
                  </a:cubicBezTo>
                  <a:cubicBezTo>
                    <a:pt x="236" y="1917"/>
                    <a:pt x="275" y="1928"/>
                    <a:pt x="319" y="1928"/>
                  </a:cubicBezTo>
                  <a:cubicBezTo>
                    <a:pt x="399" y="1928"/>
                    <a:pt x="493" y="1891"/>
                    <a:pt x="600" y="1827"/>
                  </a:cubicBezTo>
                  <a:cubicBezTo>
                    <a:pt x="801" y="1727"/>
                    <a:pt x="934" y="1593"/>
                    <a:pt x="1067" y="1426"/>
                  </a:cubicBezTo>
                  <a:cubicBezTo>
                    <a:pt x="1134" y="1326"/>
                    <a:pt x="1168" y="1226"/>
                    <a:pt x="1168" y="1126"/>
                  </a:cubicBezTo>
                  <a:cubicBezTo>
                    <a:pt x="1168" y="1093"/>
                    <a:pt x="1168" y="1059"/>
                    <a:pt x="1134" y="1026"/>
                  </a:cubicBezTo>
                  <a:lnTo>
                    <a:pt x="1067" y="1026"/>
                  </a:lnTo>
                  <a:cubicBezTo>
                    <a:pt x="1001" y="1059"/>
                    <a:pt x="967" y="1093"/>
                    <a:pt x="967" y="1126"/>
                  </a:cubicBezTo>
                  <a:cubicBezTo>
                    <a:pt x="934" y="1193"/>
                    <a:pt x="901" y="1260"/>
                    <a:pt x="867" y="1293"/>
                  </a:cubicBezTo>
                  <a:cubicBezTo>
                    <a:pt x="801" y="1360"/>
                    <a:pt x="734" y="1426"/>
                    <a:pt x="634" y="1460"/>
                  </a:cubicBezTo>
                  <a:cubicBezTo>
                    <a:pt x="548" y="1524"/>
                    <a:pt x="475" y="1561"/>
                    <a:pt x="417" y="1561"/>
                  </a:cubicBezTo>
                  <a:cubicBezTo>
                    <a:pt x="385" y="1561"/>
                    <a:pt x="357" y="1550"/>
                    <a:pt x="334" y="1526"/>
                  </a:cubicBezTo>
                  <a:cubicBezTo>
                    <a:pt x="267" y="1460"/>
                    <a:pt x="200" y="1360"/>
                    <a:pt x="234" y="1260"/>
                  </a:cubicBezTo>
                  <a:cubicBezTo>
                    <a:pt x="234" y="1126"/>
                    <a:pt x="267" y="993"/>
                    <a:pt x="334" y="859"/>
                  </a:cubicBezTo>
                  <a:cubicBezTo>
                    <a:pt x="367" y="726"/>
                    <a:pt x="467" y="626"/>
                    <a:pt x="600" y="559"/>
                  </a:cubicBezTo>
                  <a:cubicBezTo>
                    <a:pt x="634" y="492"/>
                    <a:pt x="734" y="492"/>
                    <a:pt x="801" y="492"/>
                  </a:cubicBezTo>
                  <a:cubicBezTo>
                    <a:pt x="834" y="526"/>
                    <a:pt x="867" y="559"/>
                    <a:pt x="867" y="592"/>
                  </a:cubicBezTo>
                  <a:cubicBezTo>
                    <a:pt x="867" y="626"/>
                    <a:pt x="901" y="693"/>
                    <a:pt x="901" y="726"/>
                  </a:cubicBezTo>
                  <a:lnTo>
                    <a:pt x="1001" y="726"/>
                  </a:lnTo>
                  <a:cubicBezTo>
                    <a:pt x="1034" y="693"/>
                    <a:pt x="1067" y="659"/>
                    <a:pt x="1067" y="626"/>
                  </a:cubicBezTo>
                  <a:cubicBezTo>
                    <a:pt x="1101" y="559"/>
                    <a:pt x="1101" y="492"/>
                    <a:pt x="1101" y="426"/>
                  </a:cubicBezTo>
                  <a:lnTo>
                    <a:pt x="1101" y="192"/>
                  </a:lnTo>
                  <a:cubicBezTo>
                    <a:pt x="1101" y="125"/>
                    <a:pt x="1101" y="92"/>
                    <a:pt x="1067" y="25"/>
                  </a:cubicBezTo>
                  <a:cubicBezTo>
                    <a:pt x="1067" y="9"/>
                    <a:pt x="1059" y="0"/>
                    <a:pt x="1047"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20" name="Google Shape;1020;p34"/>
            <p:cNvSpPr/>
            <p:nvPr/>
          </p:nvSpPr>
          <p:spPr>
            <a:xfrm>
              <a:off x="2098325" y="2623975"/>
              <a:ext cx="31725" cy="58550"/>
            </a:xfrm>
            <a:custGeom>
              <a:avLst/>
              <a:gdLst/>
              <a:ahLst/>
              <a:cxnLst/>
              <a:rect l="l" t="t" r="r" b="b"/>
              <a:pathLst>
                <a:path w="1269" h="2342" extrusionOk="0">
                  <a:moveTo>
                    <a:pt x="401" y="1"/>
                  </a:moveTo>
                  <a:lnTo>
                    <a:pt x="134" y="134"/>
                  </a:lnTo>
                  <a:cubicBezTo>
                    <a:pt x="101" y="134"/>
                    <a:pt x="34" y="201"/>
                    <a:pt x="34" y="234"/>
                  </a:cubicBezTo>
                  <a:cubicBezTo>
                    <a:pt x="1" y="268"/>
                    <a:pt x="1" y="335"/>
                    <a:pt x="1" y="368"/>
                  </a:cubicBezTo>
                  <a:cubicBezTo>
                    <a:pt x="1" y="435"/>
                    <a:pt x="1" y="468"/>
                    <a:pt x="34" y="501"/>
                  </a:cubicBezTo>
                  <a:cubicBezTo>
                    <a:pt x="34" y="501"/>
                    <a:pt x="68" y="501"/>
                    <a:pt x="134" y="468"/>
                  </a:cubicBezTo>
                  <a:lnTo>
                    <a:pt x="168" y="468"/>
                  </a:lnTo>
                  <a:lnTo>
                    <a:pt x="168" y="1936"/>
                  </a:lnTo>
                  <a:cubicBezTo>
                    <a:pt x="134" y="1969"/>
                    <a:pt x="101" y="2002"/>
                    <a:pt x="68" y="2036"/>
                  </a:cubicBezTo>
                  <a:cubicBezTo>
                    <a:pt x="34" y="2069"/>
                    <a:pt x="1" y="2136"/>
                    <a:pt x="1" y="2203"/>
                  </a:cubicBezTo>
                  <a:cubicBezTo>
                    <a:pt x="1" y="2269"/>
                    <a:pt x="34" y="2269"/>
                    <a:pt x="34" y="2303"/>
                  </a:cubicBezTo>
                  <a:cubicBezTo>
                    <a:pt x="48" y="2331"/>
                    <a:pt x="62" y="2341"/>
                    <a:pt x="79" y="2341"/>
                  </a:cubicBezTo>
                  <a:cubicBezTo>
                    <a:pt x="102" y="2341"/>
                    <a:pt x="129" y="2322"/>
                    <a:pt x="168" y="2303"/>
                  </a:cubicBezTo>
                  <a:lnTo>
                    <a:pt x="435" y="2169"/>
                  </a:lnTo>
                  <a:cubicBezTo>
                    <a:pt x="468" y="2136"/>
                    <a:pt x="501" y="2102"/>
                    <a:pt x="535" y="2036"/>
                  </a:cubicBezTo>
                  <a:cubicBezTo>
                    <a:pt x="568" y="2002"/>
                    <a:pt x="568" y="1969"/>
                    <a:pt x="568" y="1902"/>
                  </a:cubicBezTo>
                  <a:cubicBezTo>
                    <a:pt x="568" y="1836"/>
                    <a:pt x="568" y="1802"/>
                    <a:pt x="501" y="1802"/>
                  </a:cubicBezTo>
                  <a:cubicBezTo>
                    <a:pt x="468" y="1802"/>
                    <a:pt x="435" y="1802"/>
                    <a:pt x="401" y="1836"/>
                  </a:cubicBezTo>
                  <a:lnTo>
                    <a:pt x="401" y="1168"/>
                  </a:lnTo>
                  <a:cubicBezTo>
                    <a:pt x="435" y="1068"/>
                    <a:pt x="501" y="968"/>
                    <a:pt x="568" y="902"/>
                  </a:cubicBezTo>
                  <a:cubicBezTo>
                    <a:pt x="601" y="835"/>
                    <a:pt x="635" y="802"/>
                    <a:pt x="701" y="768"/>
                  </a:cubicBezTo>
                  <a:cubicBezTo>
                    <a:pt x="735" y="752"/>
                    <a:pt x="760" y="743"/>
                    <a:pt x="781" y="743"/>
                  </a:cubicBezTo>
                  <a:cubicBezTo>
                    <a:pt x="802" y="743"/>
                    <a:pt x="818" y="752"/>
                    <a:pt x="835" y="768"/>
                  </a:cubicBezTo>
                  <a:cubicBezTo>
                    <a:pt x="902" y="802"/>
                    <a:pt x="902" y="835"/>
                    <a:pt x="902" y="935"/>
                  </a:cubicBezTo>
                  <a:lnTo>
                    <a:pt x="902" y="1569"/>
                  </a:lnTo>
                  <a:cubicBezTo>
                    <a:pt x="835" y="1569"/>
                    <a:pt x="802" y="1602"/>
                    <a:pt x="768" y="1669"/>
                  </a:cubicBezTo>
                  <a:cubicBezTo>
                    <a:pt x="735" y="1702"/>
                    <a:pt x="735" y="1769"/>
                    <a:pt x="735" y="1836"/>
                  </a:cubicBezTo>
                  <a:cubicBezTo>
                    <a:pt x="701" y="1869"/>
                    <a:pt x="735" y="1902"/>
                    <a:pt x="768" y="1936"/>
                  </a:cubicBezTo>
                  <a:cubicBezTo>
                    <a:pt x="768" y="1952"/>
                    <a:pt x="785" y="1961"/>
                    <a:pt x="806" y="1961"/>
                  </a:cubicBezTo>
                  <a:cubicBezTo>
                    <a:pt x="827" y="1961"/>
                    <a:pt x="852" y="1952"/>
                    <a:pt x="868" y="1936"/>
                  </a:cubicBezTo>
                  <a:lnTo>
                    <a:pt x="1135" y="1769"/>
                  </a:lnTo>
                  <a:cubicBezTo>
                    <a:pt x="1168" y="1769"/>
                    <a:pt x="1235" y="1702"/>
                    <a:pt x="1235" y="1669"/>
                  </a:cubicBezTo>
                  <a:cubicBezTo>
                    <a:pt x="1269" y="1635"/>
                    <a:pt x="1269" y="1569"/>
                    <a:pt x="1269" y="1535"/>
                  </a:cubicBezTo>
                  <a:cubicBezTo>
                    <a:pt x="1269" y="1469"/>
                    <a:pt x="1269" y="1402"/>
                    <a:pt x="1235" y="1402"/>
                  </a:cubicBezTo>
                  <a:cubicBezTo>
                    <a:pt x="1202" y="1402"/>
                    <a:pt x="1168" y="1402"/>
                    <a:pt x="1102" y="1435"/>
                  </a:cubicBezTo>
                  <a:lnTo>
                    <a:pt x="1102" y="802"/>
                  </a:lnTo>
                  <a:cubicBezTo>
                    <a:pt x="1135" y="701"/>
                    <a:pt x="1102" y="568"/>
                    <a:pt x="1068" y="501"/>
                  </a:cubicBezTo>
                  <a:cubicBezTo>
                    <a:pt x="1035" y="435"/>
                    <a:pt x="968" y="401"/>
                    <a:pt x="902" y="401"/>
                  </a:cubicBezTo>
                  <a:cubicBezTo>
                    <a:pt x="882" y="392"/>
                    <a:pt x="863" y="387"/>
                    <a:pt x="843" y="387"/>
                  </a:cubicBezTo>
                  <a:cubicBezTo>
                    <a:pt x="796" y="387"/>
                    <a:pt x="749" y="411"/>
                    <a:pt x="701" y="435"/>
                  </a:cubicBezTo>
                  <a:cubicBezTo>
                    <a:pt x="635" y="468"/>
                    <a:pt x="601" y="501"/>
                    <a:pt x="535" y="568"/>
                  </a:cubicBezTo>
                  <a:cubicBezTo>
                    <a:pt x="501" y="601"/>
                    <a:pt x="435" y="668"/>
                    <a:pt x="401" y="735"/>
                  </a:cubicBezTo>
                  <a:lnTo>
                    <a:pt x="401"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21" name="Google Shape;1021;p34"/>
            <p:cNvSpPr/>
            <p:nvPr/>
          </p:nvSpPr>
          <p:spPr>
            <a:xfrm>
              <a:off x="2134200" y="2614325"/>
              <a:ext cx="30050" cy="46800"/>
            </a:xfrm>
            <a:custGeom>
              <a:avLst/>
              <a:gdLst/>
              <a:ahLst/>
              <a:cxnLst/>
              <a:rect l="l" t="t" r="r" b="b"/>
              <a:pathLst>
                <a:path w="1202" h="1872" extrusionOk="0">
                  <a:moveTo>
                    <a:pt x="801" y="921"/>
                  </a:moveTo>
                  <a:lnTo>
                    <a:pt x="801" y="1054"/>
                  </a:lnTo>
                  <a:cubicBezTo>
                    <a:pt x="734" y="1154"/>
                    <a:pt x="667" y="1221"/>
                    <a:pt x="601" y="1321"/>
                  </a:cubicBezTo>
                  <a:cubicBezTo>
                    <a:pt x="567" y="1354"/>
                    <a:pt x="501" y="1421"/>
                    <a:pt x="434" y="1454"/>
                  </a:cubicBezTo>
                  <a:cubicBezTo>
                    <a:pt x="387" y="1478"/>
                    <a:pt x="356" y="1502"/>
                    <a:pt x="319" y="1502"/>
                  </a:cubicBezTo>
                  <a:cubicBezTo>
                    <a:pt x="303" y="1502"/>
                    <a:pt x="287" y="1498"/>
                    <a:pt x="267" y="1488"/>
                  </a:cubicBezTo>
                  <a:cubicBezTo>
                    <a:pt x="234" y="1488"/>
                    <a:pt x="234" y="1454"/>
                    <a:pt x="234" y="1421"/>
                  </a:cubicBezTo>
                  <a:cubicBezTo>
                    <a:pt x="234" y="1354"/>
                    <a:pt x="267" y="1321"/>
                    <a:pt x="301" y="1254"/>
                  </a:cubicBezTo>
                  <a:cubicBezTo>
                    <a:pt x="367" y="1154"/>
                    <a:pt x="434" y="1087"/>
                    <a:pt x="534" y="1021"/>
                  </a:cubicBezTo>
                  <a:cubicBezTo>
                    <a:pt x="601" y="987"/>
                    <a:pt x="701" y="954"/>
                    <a:pt x="801" y="921"/>
                  </a:cubicBezTo>
                  <a:close/>
                  <a:moveTo>
                    <a:pt x="804" y="0"/>
                  </a:moveTo>
                  <a:cubicBezTo>
                    <a:pt x="737" y="0"/>
                    <a:pt x="652" y="23"/>
                    <a:pt x="567" y="87"/>
                  </a:cubicBezTo>
                  <a:cubicBezTo>
                    <a:pt x="534" y="120"/>
                    <a:pt x="467" y="153"/>
                    <a:pt x="401" y="187"/>
                  </a:cubicBezTo>
                  <a:cubicBezTo>
                    <a:pt x="367" y="254"/>
                    <a:pt x="301" y="287"/>
                    <a:pt x="234" y="354"/>
                  </a:cubicBezTo>
                  <a:cubicBezTo>
                    <a:pt x="200" y="387"/>
                    <a:pt x="200" y="420"/>
                    <a:pt x="167" y="454"/>
                  </a:cubicBezTo>
                  <a:cubicBezTo>
                    <a:pt x="134" y="454"/>
                    <a:pt x="134" y="487"/>
                    <a:pt x="134" y="520"/>
                  </a:cubicBezTo>
                  <a:cubicBezTo>
                    <a:pt x="134" y="554"/>
                    <a:pt x="134" y="554"/>
                    <a:pt x="134" y="587"/>
                  </a:cubicBezTo>
                  <a:cubicBezTo>
                    <a:pt x="134" y="620"/>
                    <a:pt x="134" y="687"/>
                    <a:pt x="167" y="721"/>
                  </a:cubicBezTo>
                  <a:lnTo>
                    <a:pt x="234" y="721"/>
                  </a:lnTo>
                  <a:cubicBezTo>
                    <a:pt x="267" y="687"/>
                    <a:pt x="301" y="654"/>
                    <a:pt x="334" y="620"/>
                  </a:cubicBezTo>
                  <a:cubicBezTo>
                    <a:pt x="401" y="554"/>
                    <a:pt x="501" y="487"/>
                    <a:pt x="601" y="420"/>
                  </a:cubicBezTo>
                  <a:cubicBezTo>
                    <a:pt x="667" y="354"/>
                    <a:pt x="734" y="354"/>
                    <a:pt x="768" y="354"/>
                  </a:cubicBezTo>
                  <a:cubicBezTo>
                    <a:pt x="801" y="387"/>
                    <a:pt x="801" y="420"/>
                    <a:pt x="801" y="487"/>
                  </a:cubicBezTo>
                  <a:lnTo>
                    <a:pt x="801" y="554"/>
                  </a:lnTo>
                  <a:cubicBezTo>
                    <a:pt x="734" y="587"/>
                    <a:pt x="634" y="620"/>
                    <a:pt x="567" y="654"/>
                  </a:cubicBezTo>
                  <a:cubicBezTo>
                    <a:pt x="401" y="754"/>
                    <a:pt x="234" y="887"/>
                    <a:pt x="167" y="1087"/>
                  </a:cubicBezTo>
                  <a:cubicBezTo>
                    <a:pt x="67" y="1221"/>
                    <a:pt x="0" y="1388"/>
                    <a:pt x="0" y="1554"/>
                  </a:cubicBezTo>
                  <a:cubicBezTo>
                    <a:pt x="0" y="1655"/>
                    <a:pt x="34" y="1755"/>
                    <a:pt x="134" y="1821"/>
                  </a:cubicBezTo>
                  <a:cubicBezTo>
                    <a:pt x="167" y="1855"/>
                    <a:pt x="217" y="1871"/>
                    <a:pt x="267" y="1871"/>
                  </a:cubicBezTo>
                  <a:cubicBezTo>
                    <a:pt x="317" y="1871"/>
                    <a:pt x="367" y="1855"/>
                    <a:pt x="401" y="1821"/>
                  </a:cubicBezTo>
                  <a:cubicBezTo>
                    <a:pt x="467" y="1788"/>
                    <a:pt x="534" y="1755"/>
                    <a:pt x="601" y="1688"/>
                  </a:cubicBezTo>
                  <a:cubicBezTo>
                    <a:pt x="667" y="1621"/>
                    <a:pt x="734" y="1554"/>
                    <a:pt x="801" y="1454"/>
                  </a:cubicBezTo>
                  <a:lnTo>
                    <a:pt x="801" y="1554"/>
                  </a:lnTo>
                  <a:lnTo>
                    <a:pt x="1068" y="1421"/>
                  </a:lnTo>
                  <a:cubicBezTo>
                    <a:pt x="1101" y="1388"/>
                    <a:pt x="1134" y="1354"/>
                    <a:pt x="1168" y="1288"/>
                  </a:cubicBezTo>
                  <a:cubicBezTo>
                    <a:pt x="1201" y="1254"/>
                    <a:pt x="1201" y="1188"/>
                    <a:pt x="1201" y="1154"/>
                  </a:cubicBezTo>
                  <a:cubicBezTo>
                    <a:pt x="1201" y="1121"/>
                    <a:pt x="1201" y="1054"/>
                    <a:pt x="1168" y="1054"/>
                  </a:cubicBezTo>
                  <a:cubicBezTo>
                    <a:pt x="1168" y="1037"/>
                    <a:pt x="1151" y="1029"/>
                    <a:pt x="1130" y="1029"/>
                  </a:cubicBezTo>
                  <a:cubicBezTo>
                    <a:pt x="1109" y="1029"/>
                    <a:pt x="1084" y="1037"/>
                    <a:pt x="1068" y="1054"/>
                  </a:cubicBezTo>
                  <a:lnTo>
                    <a:pt x="1034" y="1054"/>
                  </a:lnTo>
                  <a:lnTo>
                    <a:pt x="1034" y="354"/>
                  </a:lnTo>
                  <a:cubicBezTo>
                    <a:pt x="1034" y="220"/>
                    <a:pt x="1001" y="120"/>
                    <a:pt x="901" y="20"/>
                  </a:cubicBezTo>
                  <a:cubicBezTo>
                    <a:pt x="877" y="8"/>
                    <a:pt x="843" y="0"/>
                    <a:pt x="80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22" name="Google Shape;1022;p34"/>
            <p:cNvSpPr/>
            <p:nvPr/>
          </p:nvSpPr>
          <p:spPr>
            <a:xfrm>
              <a:off x="2167550" y="2593550"/>
              <a:ext cx="31725" cy="49425"/>
            </a:xfrm>
            <a:custGeom>
              <a:avLst/>
              <a:gdLst/>
              <a:ahLst/>
              <a:cxnLst/>
              <a:rect l="l" t="t" r="r" b="b"/>
              <a:pathLst>
                <a:path w="1269" h="1977" extrusionOk="0">
                  <a:moveTo>
                    <a:pt x="880" y="0"/>
                  </a:moveTo>
                  <a:cubicBezTo>
                    <a:pt x="826" y="0"/>
                    <a:pt x="768" y="17"/>
                    <a:pt x="701" y="50"/>
                  </a:cubicBezTo>
                  <a:cubicBezTo>
                    <a:pt x="634" y="84"/>
                    <a:pt x="601" y="151"/>
                    <a:pt x="534" y="184"/>
                  </a:cubicBezTo>
                  <a:cubicBezTo>
                    <a:pt x="501" y="251"/>
                    <a:pt x="434" y="317"/>
                    <a:pt x="401" y="384"/>
                  </a:cubicBezTo>
                  <a:lnTo>
                    <a:pt x="401" y="284"/>
                  </a:lnTo>
                  <a:lnTo>
                    <a:pt x="167" y="384"/>
                  </a:lnTo>
                  <a:cubicBezTo>
                    <a:pt x="134" y="384"/>
                    <a:pt x="67" y="451"/>
                    <a:pt x="67" y="484"/>
                  </a:cubicBezTo>
                  <a:cubicBezTo>
                    <a:pt x="34" y="517"/>
                    <a:pt x="34" y="584"/>
                    <a:pt x="34" y="651"/>
                  </a:cubicBezTo>
                  <a:cubicBezTo>
                    <a:pt x="1" y="684"/>
                    <a:pt x="34" y="718"/>
                    <a:pt x="67" y="751"/>
                  </a:cubicBezTo>
                  <a:cubicBezTo>
                    <a:pt x="67" y="768"/>
                    <a:pt x="76" y="776"/>
                    <a:pt x="92" y="776"/>
                  </a:cubicBezTo>
                  <a:cubicBezTo>
                    <a:pt x="109" y="776"/>
                    <a:pt x="134" y="768"/>
                    <a:pt x="167" y="751"/>
                  </a:cubicBezTo>
                  <a:lnTo>
                    <a:pt x="167" y="1585"/>
                  </a:lnTo>
                  <a:cubicBezTo>
                    <a:pt x="101" y="1585"/>
                    <a:pt x="67" y="1618"/>
                    <a:pt x="34" y="1685"/>
                  </a:cubicBezTo>
                  <a:cubicBezTo>
                    <a:pt x="1" y="1718"/>
                    <a:pt x="1" y="1785"/>
                    <a:pt x="1" y="1852"/>
                  </a:cubicBezTo>
                  <a:cubicBezTo>
                    <a:pt x="1" y="1885"/>
                    <a:pt x="1" y="1918"/>
                    <a:pt x="34" y="1952"/>
                  </a:cubicBezTo>
                  <a:cubicBezTo>
                    <a:pt x="51" y="1969"/>
                    <a:pt x="67" y="1977"/>
                    <a:pt x="84" y="1977"/>
                  </a:cubicBezTo>
                  <a:cubicBezTo>
                    <a:pt x="101" y="1977"/>
                    <a:pt x="117" y="1969"/>
                    <a:pt x="134" y="1952"/>
                  </a:cubicBezTo>
                  <a:lnTo>
                    <a:pt x="401" y="1818"/>
                  </a:lnTo>
                  <a:cubicBezTo>
                    <a:pt x="468" y="1785"/>
                    <a:pt x="501" y="1752"/>
                    <a:pt x="534" y="1685"/>
                  </a:cubicBezTo>
                  <a:cubicBezTo>
                    <a:pt x="568" y="1652"/>
                    <a:pt x="568" y="1585"/>
                    <a:pt x="568" y="1518"/>
                  </a:cubicBezTo>
                  <a:cubicBezTo>
                    <a:pt x="568" y="1451"/>
                    <a:pt x="534" y="1418"/>
                    <a:pt x="501" y="1418"/>
                  </a:cubicBezTo>
                  <a:cubicBezTo>
                    <a:pt x="501" y="1408"/>
                    <a:pt x="498" y="1404"/>
                    <a:pt x="492" y="1404"/>
                  </a:cubicBezTo>
                  <a:cubicBezTo>
                    <a:pt x="479" y="1404"/>
                    <a:pt x="448" y="1428"/>
                    <a:pt x="401" y="1451"/>
                  </a:cubicBezTo>
                  <a:lnTo>
                    <a:pt x="401" y="784"/>
                  </a:lnTo>
                  <a:cubicBezTo>
                    <a:pt x="434" y="684"/>
                    <a:pt x="501" y="584"/>
                    <a:pt x="568" y="517"/>
                  </a:cubicBezTo>
                  <a:cubicBezTo>
                    <a:pt x="601" y="451"/>
                    <a:pt x="634" y="417"/>
                    <a:pt x="701" y="384"/>
                  </a:cubicBezTo>
                  <a:cubicBezTo>
                    <a:pt x="746" y="384"/>
                    <a:pt x="775" y="369"/>
                    <a:pt x="800" y="369"/>
                  </a:cubicBezTo>
                  <a:cubicBezTo>
                    <a:pt x="812" y="369"/>
                    <a:pt x="823" y="373"/>
                    <a:pt x="835" y="384"/>
                  </a:cubicBezTo>
                  <a:cubicBezTo>
                    <a:pt x="901" y="417"/>
                    <a:pt x="901" y="451"/>
                    <a:pt x="901" y="517"/>
                  </a:cubicBezTo>
                  <a:lnTo>
                    <a:pt x="901" y="1185"/>
                  </a:lnTo>
                  <a:cubicBezTo>
                    <a:pt x="835" y="1218"/>
                    <a:pt x="801" y="1251"/>
                    <a:pt x="768" y="1285"/>
                  </a:cubicBezTo>
                  <a:cubicBezTo>
                    <a:pt x="768" y="1351"/>
                    <a:pt x="734" y="1385"/>
                    <a:pt x="734" y="1451"/>
                  </a:cubicBezTo>
                  <a:cubicBezTo>
                    <a:pt x="734" y="1485"/>
                    <a:pt x="768" y="1518"/>
                    <a:pt x="768" y="1552"/>
                  </a:cubicBezTo>
                  <a:cubicBezTo>
                    <a:pt x="784" y="1568"/>
                    <a:pt x="801" y="1577"/>
                    <a:pt x="822" y="1577"/>
                  </a:cubicBezTo>
                  <a:cubicBezTo>
                    <a:pt x="843" y="1577"/>
                    <a:pt x="868" y="1568"/>
                    <a:pt x="901" y="1552"/>
                  </a:cubicBezTo>
                  <a:lnTo>
                    <a:pt x="1101" y="1418"/>
                  </a:lnTo>
                  <a:cubicBezTo>
                    <a:pt x="1168" y="1385"/>
                    <a:pt x="1201" y="1351"/>
                    <a:pt x="1235" y="1318"/>
                  </a:cubicBezTo>
                  <a:cubicBezTo>
                    <a:pt x="1235" y="1251"/>
                    <a:pt x="1268" y="1218"/>
                    <a:pt x="1268" y="1151"/>
                  </a:cubicBezTo>
                  <a:cubicBezTo>
                    <a:pt x="1268" y="1118"/>
                    <a:pt x="1235" y="1085"/>
                    <a:pt x="1235" y="1051"/>
                  </a:cubicBezTo>
                  <a:cubicBezTo>
                    <a:pt x="1218" y="1035"/>
                    <a:pt x="1201" y="1026"/>
                    <a:pt x="1181" y="1026"/>
                  </a:cubicBezTo>
                  <a:cubicBezTo>
                    <a:pt x="1160" y="1026"/>
                    <a:pt x="1135" y="1035"/>
                    <a:pt x="1101" y="1051"/>
                  </a:cubicBezTo>
                  <a:lnTo>
                    <a:pt x="1101" y="417"/>
                  </a:lnTo>
                  <a:cubicBezTo>
                    <a:pt x="1135" y="284"/>
                    <a:pt x="1101" y="151"/>
                    <a:pt x="1035" y="50"/>
                  </a:cubicBezTo>
                  <a:cubicBezTo>
                    <a:pt x="985" y="17"/>
                    <a:pt x="935" y="0"/>
                    <a:pt x="880"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23" name="Google Shape;1023;p34"/>
            <p:cNvSpPr/>
            <p:nvPr/>
          </p:nvSpPr>
          <p:spPr>
            <a:xfrm>
              <a:off x="2202575" y="2569150"/>
              <a:ext cx="32550" cy="68825"/>
            </a:xfrm>
            <a:custGeom>
              <a:avLst/>
              <a:gdLst/>
              <a:ahLst/>
              <a:cxnLst/>
              <a:rect l="l" t="t" r="r" b="b"/>
              <a:pathLst>
                <a:path w="1302" h="2753" extrusionOk="0">
                  <a:moveTo>
                    <a:pt x="655" y="635"/>
                  </a:moveTo>
                  <a:cubicBezTo>
                    <a:pt x="693" y="635"/>
                    <a:pt x="734" y="643"/>
                    <a:pt x="768" y="660"/>
                  </a:cubicBezTo>
                  <a:cubicBezTo>
                    <a:pt x="835" y="760"/>
                    <a:pt x="868" y="860"/>
                    <a:pt x="868" y="960"/>
                  </a:cubicBezTo>
                  <a:cubicBezTo>
                    <a:pt x="868" y="1093"/>
                    <a:pt x="835" y="1227"/>
                    <a:pt x="768" y="1360"/>
                  </a:cubicBezTo>
                  <a:cubicBezTo>
                    <a:pt x="734" y="1460"/>
                    <a:pt x="634" y="1560"/>
                    <a:pt x="568" y="1627"/>
                  </a:cubicBezTo>
                  <a:cubicBezTo>
                    <a:pt x="534" y="1644"/>
                    <a:pt x="493" y="1652"/>
                    <a:pt x="451" y="1652"/>
                  </a:cubicBezTo>
                  <a:cubicBezTo>
                    <a:pt x="409" y="1652"/>
                    <a:pt x="368" y="1644"/>
                    <a:pt x="334" y="1627"/>
                  </a:cubicBezTo>
                  <a:cubicBezTo>
                    <a:pt x="267" y="1527"/>
                    <a:pt x="234" y="1427"/>
                    <a:pt x="234" y="1327"/>
                  </a:cubicBezTo>
                  <a:cubicBezTo>
                    <a:pt x="234" y="1193"/>
                    <a:pt x="267" y="1060"/>
                    <a:pt x="334" y="960"/>
                  </a:cubicBezTo>
                  <a:cubicBezTo>
                    <a:pt x="368" y="826"/>
                    <a:pt x="468" y="726"/>
                    <a:pt x="568" y="660"/>
                  </a:cubicBezTo>
                  <a:cubicBezTo>
                    <a:pt x="584" y="643"/>
                    <a:pt x="618" y="635"/>
                    <a:pt x="655" y="635"/>
                  </a:cubicBezTo>
                  <a:close/>
                  <a:moveTo>
                    <a:pt x="1210" y="1"/>
                  </a:moveTo>
                  <a:cubicBezTo>
                    <a:pt x="1193" y="1"/>
                    <a:pt x="1168" y="9"/>
                    <a:pt x="1135" y="26"/>
                  </a:cubicBezTo>
                  <a:lnTo>
                    <a:pt x="868" y="193"/>
                  </a:lnTo>
                  <a:lnTo>
                    <a:pt x="868" y="293"/>
                  </a:lnTo>
                  <a:cubicBezTo>
                    <a:pt x="835" y="259"/>
                    <a:pt x="768" y="259"/>
                    <a:pt x="701" y="259"/>
                  </a:cubicBezTo>
                  <a:cubicBezTo>
                    <a:pt x="668" y="259"/>
                    <a:pt x="601" y="259"/>
                    <a:pt x="534" y="293"/>
                  </a:cubicBezTo>
                  <a:cubicBezTo>
                    <a:pt x="368" y="426"/>
                    <a:pt x="234" y="559"/>
                    <a:pt x="167" y="760"/>
                  </a:cubicBezTo>
                  <a:cubicBezTo>
                    <a:pt x="67" y="960"/>
                    <a:pt x="1" y="1193"/>
                    <a:pt x="1" y="1427"/>
                  </a:cubicBezTo>
                  <a:cubicBezTo>
                    <a:pt x="1" y="1627"/>
                    <a:pt x="34" y="1794"/>
                    <a:pt x="167" y="1927"/>
                  </a:cubicBezTo>
                  <a:cubicBezTo>
                    <a:pt x="217" y="1977"/>
                    <a:pt x="284" y="2002"/>
                    <a:pt x="351" y="2002"/>
                  </a:cubicBezTo>
                  <a:cubicBezTo>
                    <a:pt x="418" y="2002"/>
                    <a:pt x="484" y="1977"/>
                    <a:pt x="534" y="1927"/>
                  </a:cubicBezTo>
                  <a:cubicBezTo>
                    <a:pt x="601" y="1894"/>
                    <a:pt x="668" y="1860"/>
                    <a:pt x="701" y="1794"/>
                  </a:cubicBezTo>
                  <a:cubicBezTo>
                    <a:pt x="768" y="1727"/>
                    <a:pt x="835" y="1660"/>
                    <a:pt x="868" y="1594"/>
                  </a:cubicBezTo>
                  <a:lnTo>
                    <a:pt x="868" y="1760"/>
                  </a:lnTo>
                  <a:cubicBezTo>
                    <a:pt x="868" y="1860"/>
                    <a:pt x="835" y="1960"/>
                    <a:pt x="801" y="2027"/>
                  </a:cubicBezTo>
                  <a:cubicBezTo>
                    <a:pt x="768" y="2094"/>
                    <a:pt x="701" y="2161"/>
                    <a:pt x="634" y="2194"/>
                  </a:cubicBezTo>
                  <a:lnTo>
                    <a:pt x="401" y="2361"/>
                  </a:lnTo>
                  <a:cubicBezTo>
                    <a:pt x="334" y="2394"/>
                    <a:pt x="301" y="2427"/>
                    <a:pt x="267" y="2461"/>
                  </a:cubicBezTo>
                  <a:cubicBezTo>
                    <a:pt x="267" y="2528"/>
                    <a:pt x="234" y="2561"/>
                    <a:pt x="234" y="2628"/>
                  </a:cubicBezTo>
                  <a:cubicBezTo>
                    <a:pt x="234" y="2661"/>
                    <a:pt x="267" y="2694"/>
                    <a:pt x="267" y="2728"/>
                  </a:cubicBezTo>
                  <a:cubicBezTo>
                    <a:pt x="284" y="2744"/>
                    <a:pt x="301" y="2753"/>
                    <a:pt x="322" y="2753"/>
                  </a:cubicBezTo>
                  <a:cubicBezTo>
                    <a:pt x="342" y="2753"/>
                    <a:pt x="368" y="2744"/>
                    <a:pt x="401" y="2728"/>
                  </a:cubicBezTo>
                  <a:lnTo>
                    <a:pt x="634" y="2561"/>
                  </a:lnTo>
                  <a:cubicBezTo>
                    <a:pt x="734" y="2528"/>
                    <a:pt x="835" y="2427"/>
                    <a:pt x="868" y="2327"/>
                  </a:cubicBezTo>
                  <a:cubicBezTo>
                    <a:pt x="935" y="2227"/>
                    <a:pt x="1001" y="2127"/>
                    <a:pt x="1035" y="2027"/>
                  </a:cubicBezTo>
                  <a:cubicBezTo>
                    <a:pt x="1068" y="1894"/>
                    <a:pt x="1101" y="1794"/>
                    <a:pt x="1101" y="1660"/>
                  </a:cubicBezTo>
                  <a:lnTo>
                    <a:pt x="1101" y="393"/>
                  </a:lnTo>
                  <a:lnTo>
                    <a:pt x="1135" y="393"/>
                  </a:lnTo>
                  <a:cubicBezTo>
                    <a:pt x="1168" y="359"/>
                    <a:pt x="1201" y="326"/>
                    <a:pt x="1235" y="293"/>
                  </a:cubicBezTo>
                  <a:cubicBezTo>
                    <a:pt x="1268" y="226"/>
                    <a:pt x="1268" y="193"/>
                    <a:pt x="1268" y="126"/>
                  </a:cubicBezTo>
                  <a:cubicBezTo>
                    <a:pt x="1302" y="92"/>
                    <a:pt x="1268" y="59"/>
                    <a:pt x="1235" y="26"/>
                  </a:cubicBezTo>
                  <a:cubicBezTo>
                    <a:pt x="1235" y="9"/>
                    <a:pt x="1226" y="1"/>
                    <a:pt x="1210"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24" name="Google Shape;1024;p34"/>
            <p:cNvSpPr/>
            <p:nvPr/>
          </p:nvSpPr>
          <p:spPr>
            <a:xfrm>
              <a:off x="2236775" y="2553925"/>
              <a:ext cx="30050" cy="45275"/>
            </a:xfrm>
            <a:custGeom>
              <a:avLst/>
              <a:gdLst/>
              <a:ahLst/>
              <a:cxnLst/>
              <a:rect l="l" t="t" r="r" b="b"/>
              <a:pathLst>
                <a:path w="1202" h="1811" extrusionOk="0">
                  <a:moveTo>
                    <a:pt x="742" y="421"/>
                  </a:moveTo>
                  <a:cubicBezTo>
                    <a:pt x="762" y="421"/>
                    <a:pt x="781" y="425"/>
                    <a:pt x="801" y="435"/>
                  </a:cubicBezTo>
                  <a:cubicBezTo>
                    <a:pt x="868" y="435"/>
                    <a:pt x="934" y="501"/>
                    <a:pt x="934" y="568"/>
                  </a:cubicBezTo>
                  <a:lnTo>
                    <a:pt x="267" y="968"/>
                  </a:lnTo>
                  <a:cubicBezTo>
                    <a:pt x="300" y="835"/>
                    <a:pt x="334" y="735"/>
                    <a:pt x="401" y="668"/>
                  </a:cubicBezTo>
                  <a:cubicBezTo>
                    <a:pt x="467" y="568"/>
                    <a:pt x="534" y="501"/>
                    <a:pt x="601" y="468"/>
                  </a:cubicBezTo>
                  <a:cubicBezTo>
                    <a:pt x="648" y="444"/>
                    <a:pt x="695" y="421"/>
                    <a:pt x="742" y="421"/>
                  </a:cubicBezTo>
                  <a:close/>
                  <a:moveTo>
                    <a:pt x="868" y="1"/>
                  </a:moveTo>
                  <a:cubicBezTo>
                    <a:pt x="767" y="1"/>
                    <a:pt x="701" y="34"/>
                    <a:pt x="601" y="101"/>
                  </a:cubicBezTo>
                  <a:cubicBezTo>
                    <a:pt x="434" y="201"/>
                    <a:pt x="300" y="368"/>
                    <a:pt x="200" y="568"/>
                  </a:cubicBezTo>
                  <a:cubicBezTo>
                    <a:pt x="67" y="768"/>
                    <a:pt x="34" y="1002"/>
                    <a:pt x="34" y="1269"/>
                  </a:cubicBezTo>
                  <a:cubicBezTo>
                    <a:pt x="0" y="1435"/>
                    <a:pt x="67" y="1602"/>
                    <a:pt x="200" y="1736"/>
                  </a:cubicBezTo>
                  <a:cubicBezTo>
                    <a:pt x="234" y="1786"/>
                    <a:pt x="292" y="1811"/>
                    <a:pt x="363" y="1811"/>
                  </a:cubicBezTo>
                  <a:cubicBezTo>
                    <a:pt x="434" y="1811"/>
                    <a:pt x="517" y="1786"/>
                    <a:pt x="601" y="1736"/>
                  </a:cubicBezTo>
                  <a:cubicBezTo>
                    <a:pt x="734" y="1669"/>
                    <a:pt x="834" y="1569"/>
                    <a:pt x="934" y="1502"/>
                  </a:cubicBezTo>
                  <a:cubicBezTo>
                    <a:pt x="1001" y="1435"/>
                    <a:pt x="1101" y="1335"/>
                    <a:pt x="1134" y="1235"/>
                  </a:cubicBezTo>
                  <a:cubicBezTo>
                    <a:pt x="1168" y="1202"/>
                    <a:pt x="1168" y="1168"/>
                    <a:pt x="1168" y="1102"/>
                  </a:cubicBezTo>
                  <a:cubicBezTo>
                    <a:pt x="1201" y="1068"/>
                    <a:pt x="1168" y="1035"/>
                    <a:pt x="1134" y="1002"/>
                  </a:cubicBezTo>
                  <a:cubicBezTo>
                    <a:pt x="1134" y="985"/>
                    <a:pt x="1126" y="977"/>
                    <a:pt x="1114" y="977"/>
                  </a:cubicBezTo>
                  <a:cubicBezTo>
                    <a:pt x="1101" y="977"/>
                    <a:pt x="1084" y="985"/>
                    <a:pt x="1068" y="1002"/>
                  </a:cubicBezTo>
                  <a:cubicBezTo>
                    <a:pt x="1034" y="1035"/>
                    <a:pt x="1001" y="1068"/>
                    <a:pt x="968" y="1102"/>
                  </a:cubicBezTo>
                  <a:cubicBezTo>
                    <a:pt x="868" y="1202"/>
                    <a:pt x="734" y="1302"/>
                    <a:pt x="634" y="1402"/>
                  </a:cubicBezTo>
                  <a:cubicBezTo>
                    <a:pt x="563" y="1426"/>
                    <a:pt x="509" y="1449"/>
                    <a:pt x="448" y="1449"/>
                  </a:cubicBezTo>
                  <a:cubicBezTo>
                    <a:pt x="423" y="1449"/>
                    <a:pt x="396" y="1445"/>
                    <a:pt x="367" y="1435"/>
                  </a:cubicBezTo>
                  <a:cubicBezTo>
                    <a:pt x="300" y="1402"/>
                    <a:pt x="267" y="1369"/>
                    <a:pt x="267" y="1302"/>
                  </a:cubicBezTo>
                  <a:lnTo>
                    <a:pt x="1201" y="768"/>
                  </a:lnTo>
                  <a:lnTo>
                    <a:pt x="1201" y="601"/>
                  </a:lnTo>
                  <a:cubicBezTo>
                    <a:pt x="1201" y="501"/>
                    <a:pt x="1201" y="401"/>
                    <a:pt x="1168" y="301"/>
                  </a:cubicBezTo>
                  <a:cubicBezTo>
                    <a:pt x="1134" y="234"/>
                    <a:pt x="1101" y="134"/>
                    <a:pt x="1034" y="68"/>
                  </a:cubicBezTo>
                  <a:cubicBezTo>
                    <a:pt x="1001" y="34"/>
                    <a:pt x="934" y="1"/>
                    <a:pt x="86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25" name="Google Shape;1025;p34"/>
            <p:cNvSpPr/>
            <p:nvPr/>
          </p:nvSpPr>
          <p:spPr>
            <a:xfrm>
              <a:off x="2274300" y="2514950"/>
              <a:ext cx="28375" cy="67150"/>
            </a:xfrm>
            <a:custGeom>
              <a:avLst/>
              <a:gdLst/>
              <a:ahLst/>
              <a:cxnLst/>
              <a:rect l="l" t="t" r="r" b="b"/>
              <a:pathLst>
                <a:path w="1135" h="2686" extrusionOk="0">
                  <a:moveTo>
                    <a:pt x="1043" y="1"/>
                  </a:moveTo>
                  <a:cubicBezTo>
                    <a:pt x="1018" y="1"/>
                    <a:pt x="984" y="9"/>
                    <a:pt x="934" y="26"/>
                  </a:cubicBezTo>
                  <a:cubicBezTo>
                    <a:pt x="868" y="26"/>
                    <a:pt x="801" y="59"/>
                    <a:pt x="734" y="126"/>
                  </a:cubicBezTo>
                  <a:cubicBezTo>
                    <a:pt x="567" y="192"/>
                    <a:pt x="467" y="292"/>
                    <a:pt x="401" y="459"/>
                  </a:cubicBezTo>
                  <a:cubicBezTo>
                    <a:pt x="334" y="593"/>
                    <a:pt x="301" y="726"/>
                    <a:pt x="301" y="893"/>
                  </a:cubicBezTo>
                  <a:lnTo>
                    <a:pt x="301" y="1026"/>
                  </a:lnTo>
                  <a:lnTo>
                    <a:pt x="167" y="1093"/>
                  </a:lnTo>
                  <a:cubicBezTo>
                    <a:pt x="134" y="1126"/>
                    <a:pt x="100" y="1160"/>
                    <a:pt x="67" y="1193"/>
                  </a:cubicBezTo>
                  <a:cubicBezTo>
                    <a:pt x="34" y="1260"/>
                    <a:pt x="34" y="1293"/>
                    <a:pt x="34" y="1360"/>
                  </a:cubicBezTo>
                  <a:cubicBezTo>
                    <a:pt x="34" y="1393"/>
                    <a:pt x="34" y="1427"/>
                    <a:pt x="67" y="1460"/>
                  </a:cubicBezTo>
                  <a:cubicBezTo>
                    <a:pt x="67" y="1477"/>
                    <a:pt x="84" y="1485"/>
                    <a:pt x="105" y="1485"/>
                  </a:cubicBezTo>
                  <a:cubicBezTo>
                    <a:pt x="125" y="1485"/>
                    <a:pt x="150" y="1477"/>
                    <a:pt x="167" y="1460"/>
                  </a:cubicBezTo>
                  <a:lnTo>
                    <a:pt x="301" y="1393"/>
                  </a:lnTo>
                  <a:lnTo>
                    <a:pt x="301" y="2227"/>
                  </a:lnTo>
                  <a:lnTo>
                    <a:pt x="167" y="2294"/>
                  </a:lnTo>
                  <a:cubicBezTo>
                    <a:pt x="100" y="2327"/>
                    <a:pt x="67" y="2361"/>
                    <a:pt x="34" y="2427"/>
                  </a:cubicBezTo>
                  <a:cubicBezTo>
                    <a:pt x="0" y="2461"/>
                    <a:pt x="0" y="2527"/>
                    <a:pt x="0" y="2561"/>
                  </a:cubicBezTo>
                  <a:cubicBezTo>
                    <a:pt x="0" y="2594"/>
                    <a:pt x="0" y="2627"/>
                    <a:pt x="34" y="2661"/>
                  </a:cubicBezTo>
                  <a:cubicBezTo>
                    <a:pt x="50" y="2677"/>
                    <a:pt x="67" y="2686"/>
                    <a:pt x="88" y="2686"/>
                  </a:cubicBezTo>
                  <a:cubicBezTo>
                    <a:pt x="109" y="2686"/>
                    <a:pt x="134" y="2677"/>
                    <a:pt x="167" y="2661"/>
                  </a:cubicBezTo>
                  <a:lnTo>
                    <a:pt x="834" y="2260"/>
                  </a:lnTo>
                  <a:cubicBezTo>
                    <a:pt x="901" y="2227"/>
                    <a:pt x="934" y="2194"/>
                    <a:pt x="968" y="2127"/>
                  </a:cubicBezTo>
                  <a:cubicBezTo>
                    <a:pt x="968" y="2094"/>
                    <a:pt x="1001" y="2060"/>
                    <a:pt x="1001" y="1994"/>
                  </a:cubicBezTo>
                  <a:cubicBezTo>
                    <a:pt x="1001" y="1960"/>
                    <a:pt x="968" y="1927"/>
                    <a:pt x="968" y="1894"/>
                  </a:cubicBezTo>
                  <a:cubicBezTo>
                    <a:pt x="958" y="1884"/>
                    <a:pt x="948" y="1880"/>
                    <a:pt x="938" y="1880"/>
                  </a:cubicBezTo>
                  <a:cubicBezTo>
                    <a:pt x="912" y="1880"/>
                    <a:pt x="881" y="1903"/>
                    <a:pt x="834" y="1927"/>
                  </a:cubicBezTo>
                  <a:lnTo>
                    <a:pt x="501" y="2094"/>
                  </a:lnTo>
                  <a:lnTo>
                    <a:pt x="501" y="1260"/>
                  </a:lnTo>
                  <a:lnTo>
                    <a:pt x="868" y="1060"/>
                  </a:lnTo>
                  <a:cubicBezTo>
                    <a:pt x="901" y="1026"/>
                    <a:pt x="968" y="993"/>
                    <a:pt x="968" y="926"/>
                  </a:cubicBezTo>
                  <a:cubicBezTo>
                    <a:pt x="1001" y="893"/>
                    <a:pt x="1001" y="859"/>
                    <a:pt x="1001" y="793"/>
                  </a:cubicBezTo>
                  <a:cubicBezTo>
                    <a:pt x="1001" y="759"/>
                    <a:pt x="1001" y="726"/>
                    <a:pt x="968" y="693"/>
                  </a:cubicBezTo>
                  <a:cubicBezTo>
                    <a:pt x="968" y="683"/>
                    <a:pt x="965" y="679"/>
                    <a:pt x="959" y="679"/>
                  </a:cubicBezTo>
                  <a:cubicBezTo>
                    <a:pt x="945" y="679"/>
                    <a:pt x="915" y="702"/>
                    <a:pt x="868" y="726"/>
                  </a:cubicBezTo>
                  <a:lnTo>
                    <a:pt x="501" y="926"/>
                  </a:lnTo>
                  <a:lnTo>
                    <a:pt x="501" y="793"/>
                  </a:lnTo>
                  <a:cubicBezTo>
                    <a:pt x="501" y="726"/>
                    <a:pt x="534" y="659"/>
                    <a:pt x="567" y="626"/>
                  </a:cubicBezTo>
                  <a:cubicBezTo>
                    <a:pt x="601" y="559"/>
                    <a:pt x="634" y="526"/>
                    <a:pt x="701" y="493"/>
                  </a:cubicBezTo>
                  <a:cubicBezTo>
                    <a:pt x="801" y="426"/>
                    <a:pt x="868" y="392"/>
                    <a:pt x="968" y="392"/>
                  </a:cubicBezTo>
                  <a:lnTo>
                    <a:pt x="1034" y="359"/>
                  </a:lnTo>
                  <a:cubicBezTo>
                    <a:pt x="1068" y="326"/>
                    <a:pt x="1101" y="292"/>
                    <a:pt x="1101" y="259"/>
                  </a:cubicBezTo>
                  <a:cubicBezTo>
                    <a:pt x="1134" y="226"/>
                    <a:pt x="1134" y="159"/>
                    <a:pt x="1134" y="126"/>
                  </a:cubicBezTo>
                  <a:cubicBezTo>
                    <a:pt x="1134" y="92"/>
                    <a:pt x="1134" y="26"/>
                    <a:pt x="1101" y="26"/>
                  </a:cubicBezTo>
                  <a:cubicBezTo>
                    <a:pt x="1084" y="9"/>
                    <a:pt x="1068" y="1"/>
                    <a:pt x="1043"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26" name="Google Shape;1026;p34"/>
            <p:cNvSpPr/>
            <p:nvPr/>
          </p:nvSpPr>
          <p:spPr>
            <a:xfrm>
              <a:off x="2307650" y="2510775"/>
              <a:ext cx="29225" cy="52975"/>
            </a:xfrm>
            <a:custGeom>
              <a:avLst/>
              <a:gdLst/>
              <a:ahLst/>
              <a:cxnLst/>
              <a:rect l="l" t="t" r="r" b="b"/>
              <a:pathLst>
                <a:path w="1169" h="2119" extrusionOk="0">
                  <a:moveTo>
                    <a:pt x="1001" y="1"/>
                  </a:moveTo>
                  <a:cubicBezTo>
                    <a:pt x="968" y="1"/>
                    <a:pt x="935" y="9"/>
                    <a:pt x="901" y="26"/>
                  </a:cubicBezTo>
                  <a:cubicBezTo>
                    <a:pt x="835" y="59"/>
                    <a:pt x="768" y="126"/>
                    <a:pt x="734" y="159"/>
                  </a:cubicBezTo>
                  <a:cubicBezTo>
                    <a:pt x="634" y="293"/>
                    <a:pt x="568" y="393"/>
                    <a:pt x="501" y="526"/>
                  </a:cubicBezTo>
                  <a:lnTo>
                    <a:pt x="501" y="293"/>
                  </a:lnTo>
                  <a:lnTo>
                    <a:pt x="201" y="493"/>
                  </a:lnTo>
                  <a:cubicBezTo>
                    <a:pt x="134" y="526"/>
                    <a:pt x="101" y="559"/>
                    <a:pt x="101" y="626"/>
                  </a:cubicBezTo>
                  <a:cubicBezTo>
                    <a:pt x="67" y="660"/>
                    <a:pt x="34" y="726"/>
                    <a:pt x="34" y="760"/>
                  </a:cubicBezTo>
                  <a:cubicBezTo>
                    <a:pt x="34" y="793"/>
                    <a:pt x="67" y="860"/>
                    <a:pt x="101" y="860"/>
                  </a:cubicBezTo>
                  <a:cubicBezTo>
                    <a:pt x="101" y="888"/>
                    <a:pt x="107" y="898"/>
                    <a:pt x="119" y="898"/>
                  </a:cubicBezTo>
                  <a:cubicBezTo>
                    <a:pt x="135" y="898"/>
                    <a:pt x="162" y="879"/>
                    <a:pt x="201" y="860"/>
                  </a:cubicBezTo>
                  <a:lnTo>
                    <a:pt x="267" y="826"/>
                  </a:lnTo>
                  <a:lnTo>
                    <a:pt x="267" y="1660"/>
                  </a:lnTo>
                  <a:lnTo>
                    <a:pt x="134" y="1727"/>
                  </a:lnTo>
                  <a:cubicBezTo>
                    <a:pt x="101" y="1760"/>
                    <a:pt x="67" y="1794"/>
                    <a:pt x="34" y="1860"/>
                  </a:cubicBezTo>
                  <a:cubicBezTo>
                    <a:pt x="1" y="1894"/>
                    <a:pt x="1" y="1927"/>
                    <a:pt x="1" y="1994"/>
                  </a:cubicBezTo>
                  <a:cubicBezTo>
                    <a:pt x="1" y="2027"/>
                    <a:pt x="1" y="2061"/>
                    <a:pt x="34" y="2094"/>
                  </a:cubicBezTo>
                  <a:cubicBezTo>
                    <a:pt x="51" y="2111"/>
                    <a:pt x="67" y="2119"/>
                    <a:pt x="84" y="2119"/>
                  </a:cubicBezTo>
                  <a:cubicBezTo>
                    <a:pt x="101" y="2119"/>
                    <a:pt x="117" y="2111"/>
                    <a:pt x="134" y="2094"/>
                  </a:cubicBezTo>
                  <a:lnTo>
                    <a:pt x="835" y="1694"/>
                  </a:lnTo>
                  <a:cubicBezTo>
                    <a:pt x="935" y="1627"/>
                    <a:pt x="968" y="1527"/>
                    <a:pt x="968" y="1427"/>
                  </a:cubicBezTo>
                  <a:cubicBezTo>
                    <a:pt x="1001" y="1393"/>
                    <a:pt x="968" y="1360"/>
                    <a:pt x="935" y="1327"/>
                  </a:cubicBezTo>
                  <a:cubicBezTo>
                    <a:pt x="935" y="1310"/>
                    <a:pt x="926" y="1302"/>
                    <a:pt x="910" y="1302"/>
                  </a:cubicBezTo>
                  <a:cubicBezTo>
                    <a:pt x="893" y="1302"/>
                    <a:pt x="868" y="1310"/>
                    <a:pt x="835" y="1327"/>
                  </a:cubicBezTo>
                  <a:lnTo>
                    <a:pt x="501" y="1527"/>
                  </a:lnTo>
                  <a:lnTo>
                    <a:pt x="501" y="993"/>
                  </a:lnTo>
                  <a:cubicBezTo>
                    <a:pt x="601" y="826"/>
                    <a:pt x="668" y="693"/>
                    <a:pt x="734" y="593"/>
                  </a:cubicBezTo>
                  <a:cubicBezTo>
                    <a:pt x="768" y="526"/>
                    <a:pt x="835" y="459"/>
                    <a:pt x="901" y="426"/>
                  </a:cubicBezTo>
                  <a:cubicBezTo>
                    <a:pt x="901" y="409"/>
                    <a:pt x="910" y="401"/>
                    <a:pt x="922" y="401"/>
                  </a:cubicBezTo>
                  <a:cubicBezTo>
                    <a:pt x="935" y="401"/>
                    <a:pt x="951" y="409"/>
                    <a:pt x="968" y="426"/>
                  </a:cubicBezTo>
                  <a:lnTo>
                    <a:pt x="1068" y="426"/>
                  </a:lnTo>
                  <a:cubicBezTo>
                    <a:pt x="1101" y="393"/>
                    <a:pt x="1135" y="359"/>
                    <a:pt x="1135" y="326"/>
                  </a:cubicBezTo>
                  <a:cubicBezTo>
                    <a:pt x="1168" y="259"/>
                    <a:pt x="1168" y="226"/>
                    <a:pt x="1168" y="159"/>
                  </a:cubicBezTo>
                  <a:cubicBezTo>
                    <a:pt x="1168" y="126"/>
                    <a:pt x="1135" y="59"/>
                    <a:pt x="1101" y="26"/>
                  </a:cubicBezTo>
                  <a:cubicBezTo>
                    <a:pt x="1068" y="9"/>
                    <a:pt x="1035" y="1"/>
                    <a:pt x="1001"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27" name="Google Shape;1027;p34"/>
            <p:cNvSpPr/>
            <p:nvPr/>
          </p:nvSpPr>
          <p:spPr>
            <a:xfrm>
              <a:off x="2341000" y="2494725"/>
              <a:ext cx="30050" cy="45050"/>
            </a:xfrm>
            <a:custGeom>
              <a:avLst/>
              <a:gdLst/>
              <a:ahLst/>
              <a:cxnLst/>
              <a:rect l="l" t="t" r="r" b="b"/>
              <a:pathLst>
                <a:path w="1202" h="1802" extrusionOk="0">
                  <a:moveTo>
                    <a:pt x="694" y="379"/>
                  </a:moveTo>
                  <a:cubicBezTo>
                    <a:pt x="724" y="379"/>
                    <a:pt x="760" y="387"/>
                    <a:pt x="801" y="401"/>
                  </a:cubicBezTo>
                  <a:cubicBezTo>
                    <a:pt x="835" y="401"/>
                    <a:pt x="902" y="468"/>
                    <a:pt x="935" y="534"/>
                  </a:cubicBezTo>
                  <a:lnTo>
                    <a:pt x="234" y="901"/>
                  </a:lnTo>
                  <a:cubicBezTo>
                    <a:pt x="268" y="801"/>
                    <a:pt x="334" y="701"/>
                    <a:pt x="401" y="601"/>
                  </a:cubicBezTo>
                  <a:cubicBezTo>
                    <a:pt x="435" y="534"/>
                    <a:pt x="501" y="468"/>
                    <a:pt x="601" y="434"/>
                  </a:cubicBezTo>
                  <a:cubicBezTo>
                    <a:pt x="621" y="395"/>
                    <a:pt x="652" y="379"/>
                    <a:pt x="694" y="379"/>
                  </a:cubicBezTo>
                  <a:close/>
                  <a:moveTo>
                    <a:pt x="868" y="1"/>
                  </a:moveTo>
                  <a:cubicBezTo>
                    <a:pt x="768" y="1"/>
                    <a:pt x="701" y="1"/>
                    <a:pt x="601" y="67"/>
                  </a:cubicBezTo>
                  <a:cubicBezTo>
                    <a:pt x="435" y="167"/>
                    <a:pt x="301" y="334"/>
                    <a:pt x="201" y="534"/>
                  </a:cubicBezTo>
                  <a:cubicBezTo>
                    <a:pt x="68" y="734"/>
                    <a:pt x="34" y="968"/>
                    <a:pt x="34" y="1235"/>
                  </a:cubicBezTo>
                  <a:cubicBezTo>
                    <a:pt x="1" y="1402"/>
                    <a:pt x="68" y="1568"/>
                    <a:pt x="201" y="1702"/>
                  </a:cubicBezTo>
                  <a:cubicBezTo>
                    <a:pt x="234" y="1769"/>
                    <a:pt x="293" y="1802"/>
                    <a:pt x="364" y="1802"/>
                  </a:cubicBezTo>
                  <a:cubicBezTo>
                    <a:pt x="435" y="1802"/>
                    <a:pt x="518" y="1769"/>
                    <a:pt x="601" y="1702"/>
                  </a:cubicBezTo>
                  <a:cubicBezTo>
                    <a:pt x="735" y="1635"/>
                    <a:pt x="835" y="1568"/>
                    <a:pt x="935" y="1468"/>
                  </a:cubicBezTo>
                  <a:cubicBezTo>
                    <a:pt x="1002" y="1402"/>
                    <a:pt x="1102" y="1302"/>
                    <a:pt x="1135" y="1235"/>
                  </a:cubicBezTo>
                  <a:cubicBezTo>
                    <a:pt x="1168" y="1168"/>
                    <a:pt x="1168" y="1135"/>
                    <a:pt x="1168" y="1101"/>
                  </a:cubicBezTo>
                  <a:cubicBezTo>
                    <a:pt x="1168" y="1035"/>
                    <a:pt x="1168" y="1001"/>
                    <a:pt x="1135" y="968"/>
                  </a:cubicBezTo>
                  <a:lnTo>
                    <a:pt x="1068" y="968"/>
                  </a:lnTo>
                  <a:cubicBezTo>
                    <a:pt x="1035" y="1001"/>
                    <a:pt x="1002" y="1035"/>
                    <a:pt x="968" y="1068"/>
                  </a:cubicBezTo>
                  <a:cubicBezTo>
                    <a:pt x="835" y="1201"/>
                    <a:pt x="735" y="1268"/>
                    <a:pt x="635" y="1368"/>
                  </a:cubicBezTo>
                  <a:cubicBezTo>
                    <a:pt x="564" y="1392"/>
                    <a:pt x="510" y="1415"/>
                    <a:pt x="449" y="1415"/>
                  </a:cubicBezTo>
                  <a:cubicBezTo>
                    <a:pt x="424" y="1415"/>
                    <a:pt x="397" y="1411"/>
                    <a:pt x="368" y="1402"/>
                  </a:cubicBezTo>
                  <a:cubicBezTo>
                    <a:pt x="301" y="1402"/>
                    <a:pt x="268" y="1335"/>
                    <a:pt x="268" y="1268"/>
                  </a:cubicBezTo>
                  <a:lnTo>
                    <a:pt x="1168" y="734"/>
                  </a:lnTo>
                  <a:lnTo>
                    <a:pt x="1202" y="568"/>
                  </a:lnTo>
                  <a:cubicBezTo>
                    <a:pt x="1202" y="468"/>
                    <a:pt x="1202" y="368"/>
                    <a:pt x="1168" y="301"/>
                  </a:cubicBezTo>
                  <a:cubicBezTo>
                    <a:pt x="1135" y="201"/>
                    <a:pt x="1102" y="134"/>
                    <a:pt x="1035" y="67"/>
                  </a:cubicBezTo>
                  <a:cubicBezTo>
                    <a:pt x="1002" y="1"/>
                    <a:pt x="935" y="1"/>
                    <a:pt x="86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28" name="Google Shape;1028;p34"/>
            <p:cNvSpPr/>
            <p:nvPr/>
          </p:nvSpPr>
          <p:spPr>
            <a:xfrm>
              <a:off x="2374375" y="2469075"/>
              <a:ext cx="34200" cy="64175"/>
            </a:xfrm>
            <a:custGeom>
              <a:avLst/>
              <a:gdLst/>
              <a:ahLst/>
              <a:cxnLst/>
              <a:rect l="l" t="t" r="r" b="b"/>
              <a:pathLst>
                <a:path w="1368" h="2567" extrusionOk="0">
                  <a:moveTo>
                    <a:pt x="801" y="626"/>
                  </a:moveTo>
                  <a:cubicBezTo>
                    <a:pt x="834" y="660"/>
                    <a:pt x="901" y="693"/>
                    <a:pt x="901" y="760"/>
                  </a:cubicBezTo>
                  <a:cubicBezTo>
                    <a:pt x="934" y="793"/>
                    <a:pt x="934" y="860"/>
                    <a:pt x="934" y="927"/>
                  </a:cubicBezTo>
                  <a:cubicBezTo>
                    <a:pt x="934" y="1027"/>
                    <a:pt x="901" y="1160"/>
                    <a:pt x="834" y="1260"/>
                  </a:cubicBezTo>
                  <a:cubicBezTo>
                    <a:pt x="801" y="1360"/>
                    <a:pt x="701" y="1460"/>
                    <a:pt x="601" y="1527"/>
                  </a:cubicBezTo>
                  <a:cubicBezTo>
                    <a:pt x="567" y="1560"/>
                    <a:pt x="526" y="1577"/>
                    <a:pt x="484" y="1577"/>
                  </a:cubicBezTo>
                  <a:cubicBezTo>
                    <a:pt x="442" y="1577"/>
                    <a:pt x="400" y="1560"/>
                    <a:pt x="367" y="1527"/>
                  </a:cubicBezTo>
                  <a:cubicBezTo>
                    <a:pt x="300" y="1460"/>
                    <a:pt x="267" y="1394"/>
                    <a:pt x="267" y="1327"/>
                  </a:cubicBezTo>
                  <a:cubicBezTo>
                    <a:pt x="267" y="1227"/>
                    <a:pt x="300" y="1093"/>
                    <a:pt x="334" y="1027"/>
                  </a:cubicBezTo>
                  <a:cubicBezTo>
                    <a:pt x="400" y="860"/>
                    <a:pt x="501" y="760"/>
                    <a:pt x="601" y="660"/>
                  </a:cubicBezTo>
                  <a:cubicBezTo>
                    <a:pt x="667" y="626"/>
                    <a:pt x="734" y="626"/>
                    <a:pt x="801" y="626"/>
                  </a:cubicBezTo>
                  <a:close/>
                  <a:moveTo>
                    <a:pt x="1280" y="1"/>
                  </a:moveTo>
                  <a:cubicBezTo>
                    <a:pt x="1259" y="1"/>
                    <a:pt x="1234" y="9"/>
                    <a:pt x="1201" y="26"/>
                  </a:cubicBezTo>
                  <a:lnTo>
                    <a:pt x="934" y="159"/>
                  </a:lnTo>
                  <a:lnTo>
                    <a:pt x="934" y="293"/>
                  </a:lnTo>
                  <a:cubicBezTo>
                    <a:pt x="901" y="259"/>
                    <a:pt x="834" y="259"/>
                    <a:pt x="801" y="259"/>
                  </a:cubicBezTo>
                  <a:cubicBezTo>
                    <a:pt x="734" y="259"/>
                    <a:pt x="667" y="293"/>
                    <a:pt x="601" y="326"/>
                  </a:cubicBezTo>
                  <a:cubicBezTo>
                    <a:pt x="434" y="426"/>
                    <a:pt x="267" y="593"/>
                    <a:pt x="200" y="793"/>
                  </a:cubicBezTo>
                  <a:cubicBezTo>
                    <a:pt x="100" y="993"/>
                    <a:pt x="34" y="1227"/>
                    <a:pt x="34" y="1460"/>
                  </a:cubicBezTo>
                  <a:cubicBezTo>
                    <a:pt x="0" y="1627"/>
                    <a:pt x="67" y="1794"/>
                    <a:pt x="234" y="1894"/>
                  </a:cubicBezTo>
                  <a:cubicBezTo>
                    <a:pt x="284" y="1927"/>
                    <a:pt x="342" y="1944"/>
                    <a:pt x="405" y="1944"/>
                  </a:cubicBezTo>
                  <a:cubicBezTo>
                    <a:pt x="467" y="1944"/>
                    <a:pt x="534" y="1927"/>
                    <a:pt x="601" y="1894"/>
                  </a:cubicBezTo>
                  <a:cubicBezTo>
                    <a:pt x="667" y="1827"/>
                    <a:pt x="701" y="1794"/>
                    <a:pt x="767" y="1727"/>
                  </a:cubicBezTo>
                  <a:cubicBezTo>
                    <a:pt x="834" y="1660"/>
                    <a:pt x="867" y="1594"/>
                    <a:pt x="934" y="1527"/>
                  </a:cubicBezTo>
                  <a:lnTo>
                    <a:pt x="934" y="2094"/>
                  </a:lnTo>
                  <a:lnTo>
                    <a:pt x="801" y="2161"/>
                  </a:lnTo>
                  <a:cubicBezTo>
                    <a:pt x="734" y="2194"/>
                    <a:pt x="701" y="2227"/>
                    <a:pt x="667" y="2294"/>
                  </a:cubicBezTo>
                  <a:cubicBezTo>
                    <a:pt x="667" y="2328"/>
                    <a:pt x="634" y="2394"/>
                    <a:pt x="634" y="2428"/>
                  </a:cubicBezTo>
                  <a:cubicBezTo>
                    <a:pt x="634" y="2461"/>
                    <a:pt x="667" y="2528"/>
                    <a:pt x="667" y="2528"/>
                  </a:cubicBezTo>
                  <a:cubicBezTo>
                    <a:pt x="681" y="2556"/>
                    <a:pt x="696" y="2566"/>
                    <a:pt x="712" y="2566"/>
                  </a:cubicBezTo>
                  <a:cubicBezTo>
                    <a:pt x="735" y="2566"/>
                    <a:pt x="762" y="2547"/>
                    <a:pt x="801" y="2528"/>
                  </a:cubicBezTo>
                  <a:lnTo>
                    <a:pt x="1201" y="2294"/>
                  </a:lnTo>
                  <a:cubicBezTo>
                    <a:pt x="1268" y="2294"/>
                    <a:pt x="1301" y="2227"/>
                    <a:pt x="1334" y="2194"/>
                  </a:cubicBezTo>
                  <a:cubicBezTo>
                    <a:pt x="1368" y="2161"/>
                    <a:pt x="1368" y="2094"/>
                    <a:pt x="1368" y="2061"/>
                  </a:cubicBezTo>
                  <a:cubicBezTo>
                    <a:pt x="1368" y="1994"/>
                    <a:pt x="1368" y="1961"/>
                    <a:pt x="1334" y="1927"/>
                  </a:cubicBezTo>
                  <a:cubicBezTo>
                    <a:pt x="1318" y="1911"/>
                    <a:pt x="1301" y="1902"/>
                    <a:pt x="1280" y="1902"/>
                  </a:cubicBezTo>
                  <a:cubicBezTo>
                    <a:pt x="1259" y="1902"/>
                    <a:pt x="1234" y="1911"/>
                    <a:pt x="1201" y="1927"/>
                  </a:cubicBezTo>
                  <a:lnTo>
                    <a:pt x="1168" y="1961"/>
                  </a:lnTo>
                  <a:lnTo>
                    <a:pt x="1168" y="393"/>
                  </a:lnTo>
                  <a:lnTo>
                    <a:pt x="1201" y="393"/>
                  </a:lnTo>
                  <a:cubicBezTo>
                    <a:pt x="1268" y="359"/>
                    <a:pt x="1301" y="326"/>
                    <a:pt x="1334" y="259"/>
                  </a:cubicBezTo>
                  <a:cubicBezTo>
                    <a:pt x="1368" y="226"/>
                    <a:pt x="1368" y="159"/>
                    <a:pt x="1368" y="126"/>
                  </a:cubicBezTo>
                  <a:cubicBezTo>
                    <a:pt x="1368" y="93"/>
                    <a:pt x="1368" y="59"/>
                    <a:pt x="1334" y="26"/>
                  </a:cubicBezTo>
                  <a:cubicBezTo>
                    <a:pt x="1318" y="9"/>
                    <a:pt x="1301" y="1"/>
                    <a:pt x="1280"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29" name="Google Shape;1029;p34"/>
            <p:cNvSpPr/>
            <p:nvPr/>
          </p:nvSpPr>
          <p:spPr>
            <a:xfrm>
              <a:off x="2410225" y="2453250"/>
              <a:ext cx="32550" cy="49850"/>
            </a:xfrm>
            <a:custGeom>
              <a:avLst/>
              <a:gdLst/>
              <a:ahLst/>
              <a:cxnLst/>
              <a:rect l="l" t="t" r="r" b="b"/>
              <a:pathLst>
                <a:path w="1302" h="1994" extrusionOk="0">
                  <a:moveTo>
                    <a:pt x="180" y="0"/>
                  </a:moveTo>
                  <a:cubicBezTo>
                    <a:pt x="167" y="0"/>
                    <a:pt x="151" y="8"/>
                    <a:pt x="134" y="25"/>
                  </a:cubicBezTo>
                  <a:cubicBezTo>
                    <a:pt x="101" y="25"/>
                    <a:pt x="67" y="58"/>
                    <a:pt x="34" y="125"/>
                  </a:cubicBezTo>
                  <a:cubicBezTo>
                    <a:pt x="34" y="159"/>
                    <a:pt x="1" y="192"/>
                    <a:pt x="1" y="259"/>
                  </a:cubicBezTo>
                  <a:cubicBezTo>
                    <a:pt x="1" y="292"/>
                    <a:pt x="1" y="325"/>
                    <a:pt x="1" y="359"/>
                  </a:cubicBezTo>
                  <a:cubicBezTo>
                    <a:pt x="34" y="359"/>
                    <a:pt x="67" y="392"/>
                    <a:pt x="101" y="392"/>
                  </a:cubicBezTo>
                  <a:lnTo>
                    <a:pt x="834" y="592"/>
                  </a:lnTo>
                  <a:lnTo>
                    <a:pt x="101" y="1626"/>
                  </a:lnTo>
                  <a:cubicBezTo>
                    <a:pt x="67" y="1660"/>
                    <a:pt x="34" y="1726"/>
                    <a:pt x="1" y="1760"/>
                  </a:cubicBezTo>
                  <a:cubicBezTo>
                    <a:pt x="1" y="1793"/>
                    <a:pt x="1" y="1826"/>
                    <a:pt x="1" y="1860"/>
                  </a:cubicBezTo>
                  <a:cubicBezTo>
                    <a:pt x="1" y="1893"/>
                    <a:pt x="34" y="1960"/>
                    <a:pt x="34" y="1993"/>
                  </a:cubicBezTo>
                  <a:lnTo>
                    <a:pt x="134" y="1993"/>
                  </a:lnTo>
                  <a:cubicBezTo>
                    <a:pt x="167" y="1960"/>
                    <a:pt x="201" y="1926"/>
                    <a:pt x="201" y="1893"/>
                  </a:cubicBezTo>
                  <a:lnTo>
                    <a:pt x="1301" y="325"/>
                  </a:lnTo>
                  <a:lnTo>
                    <a:pt x="201" y="25"/>
                  </a:lnTo>
                  <a:cubicBezTo>
                    <a:pt x="201" y="8"/>
                    <a:pt x="192" y="0"/>
                    <a:pt x="180"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30" name="Google Shape;1030;p34"/>
            <p:cNvSpPr/>
            <p:nvPr/>
          </p:nvSpPr>
          <p:spPr>
            <a:xfrm>
              <a:off x="2441925" y="2432400"/>
              <a:ext cx="36700" cy="54650"/>
            </a:xfrm>
            <a:custGeom>
              <a:avLst/>
              <a:gdLst/>
              <a:ahLst/>
              <a:cxnLst/>
              <a:rect l="l" t="t" r="r" b="b"/>
              <a:pathLst>
                <a:path w="1468" h="2186" extrusionOk="0">
                  <a:moveTo>
                    <a:pt x="1101" y="0"/>
                  </a:moveTo>
                  <a:cubicBezTo>
                    <a:pt x="1068" y="0"/>
                    <a:pt x="1034" y="9"/>
                    <a:pt x="1001" y="25"/>
                  </a:cubicBezTo>
                  <a:cubicBezTo>
                    <a:pt x="934" y="59"/>
                    <a:pt x="901" y="92"/>
                    <a:pt x="867" y="125"/>
                  </a:cubicBezTo>
                  <a:cubicBezTo>
                    <a:pt x="834" y="192"/>
                    <a:pt x="801" y="259"/>
                    <a:pt x="767" y="325"/>
                  </a:cubicBezTo>
                  <a:cubicBezTo>
                    <a:pt x="734" y="292"/>
                    <a:pt x="701" y="259"/>
                    <a:pt x="667" y="259"/>
                  </a:cubicBezTo>
                  <a:cubicBezTo>
                    <a:pt x="651" y="242"/>
                    <a:pt x="634" y="234"/>
                    <a:pt x="617" y="234"/>
                  </a:cubicBezTo>
                  <a:cubicBezTo>
                    <a:pt x="601" y="234"/>
                    <a:pt x="584" y="242"/>
                    <a:pt x="567" y="259"/>
                  </a:cubicBezTo>
                  <a:cubicBezTo>
                    <a:pt x="534" y="259"/>
                    <a:pt x="500" y="292"/>
                    <a:pt x="467" y="325"/>
                  </a:cubicBezTo>
                  <a:cubicBezTo>
                    <a:pt x="434" y="392"/>
                    <a:pt x="400" y="459"/>
                    <a:pt x="367" y="526"/>
                  </a:cubicBezTo>
                  <a:lnTo>
                    <a:pt x="367" y="425"/>
                  </a:lnTo>
                  <a:lnTo>
                    <a:pt x="167" y="592"/>
                  </a:lnTo>
                  <a:cubicBezTo>
                    <a:pt x="100" y="626"/>
                    <a:pt x="67" y="659"/>
                    <a:pt x="33" y="726"/>
                  </a:cubicBezTo>
                  <a:cubicBezTo>
                    <a:pt x="33" y="759"/>
                    <a:pt x="0" y="792"/>
                    <a:pt x="0" y="859"/>
                  </a:cubicBezTo>
                  <a:cubicBezTo>
                    <a:pt x="0" y="892"/>
                    <a:pt x="33" y="926"/>
                    <a:pt x="33" y="959"/>
                  </a:cubicBezTo>
                  <a:cubicBezTo>
                    <a:pt x="50" y="976"/>
                    <a:pt x="67" y="984"/>
                    <a:pt x="88" y="984"/>
                  </a:cubicBezTo>
                  <a:cubicBezTo>
                    <a:pt x="109" y="984"/>
                    <a:pt x="134" y="976"/>
                    <a:pt x="167" y="959"/>
                  </a:cubicBezTo>
                  <a:lnTo>
                    <a:pt x="167" y="1793"/>
                  </a:lnTo>
                  <a:cubicBezTo>
                    <a:pt x="100" y="1826"/>
                    <a:pt x="67" y="1860"/>
                    <a:pt x="33" y="1893"/>
                  </a:cubicBezTo>
                  <a:cubicBezTo>
                    <a:pt x="33" y="1960"/>
                    <a:pt x="0" y="1993"/>
                    <a:pt x="0" y="2060"/>
                  </a:cubicBezTo>
                  <a:cubicBezTo>
                    <a:pt x="0" y="2093"/>
                    <a:pt x="33" y="2127"/>
                    <a:pt x="33" y="2160"/>
                  </a:cubicBezTo>
                  <a:cubicBezTo>
                    <a:pt x="50" y="2177"/>
                    <a:pt x="67" y="2185"/>
                    <a:pt x="88" y="2185"/>
                  </a:cubicBezTo>
                  <a:cubicBezTo>
                    <a:pt x="109" y="2185"/>
                    <a:pt x="134" y="2177"/>
                    <a:pt x="167" y="2160"/>
                  </a:cubicBezTo>
                  <a:lnTo>
                    <a:pt x="367" y="2027"/>
                  </a:lnTo>
                  <a:cubicBezTo>
                    <a:pt x="400" y="1993"/>
                    <a:pt x="467" y="1960"/>
                    <a:pt x="500" y="1927"/>
                  </a:cubicBezTo>
                  <a:cubicBezTo>
                    <a:pt x="500" y="1860"/>
                    <a:pt x="534" y="1826"/>
                    <a:pt x="534" y="1760"/>
                  </a:cubicBezTo>
                  <a:cubicBezTo>
                    <a:pt x="534" y="1726"/>
                    <a:pt x="500" y="1693"/>
                    <a:pt x="500" y="1660"/>
                  </a:cubicBezTo>
                  <a:cubicBezTo>
                    <a:pt x="484" y="1643"/>
                    <a:pt x="467" y="1635"/>
                    <a:pt x="446" y="1635"/>
                  </a:cubicBezTo>
                  <a:cubicBezTo>
                    <a:pt x="425" y="1635"/>
                    <a:pt x="400" y="1643"/>
                    <a:pt x="367" y="1660"/>
                  </a:cubicBezTo>
                  <a:lnTo>
                    <a:pt x="367" y="959"/>
                  </a:lnTo>
                  <a:cubicBezTo>
                    <a:pt x="400" y="892"/>
                    <a:pt x="434" y="826"/>
                    <a:pt x="467" y="759"/>
                  </a:cubicBezTo>
                  <a:cubicBezTo>
                    <a:pt x="500" y="726"/>
                    <a:pt x="534" y="692"/>
                    <a:pt x="567" y="659"/>
                  </a:cubicBezTo>
                  <a:lnTo>
                    <a:pt x="601" y="659"/>
                  </a:lnTo>
                  <a:cubicBezTo>
                    <a:pt x="634" y="692"/>
                    <a:pt x="634" y="726"/>
                    <a:pt x="634" y="759"/>
                  </a:cubicBezTo>
                  <a:lnTo>
                    <a:pt x="634" y="1860"/>
                  </a:lnTo>
                  <a:lnTo>
                    <a:pt x="834" y="1760"/>
                  </a:lnTo>
                  <a:cubicBezTo>
                    <a:pt x="901" y="1726"/>
                    <a:pt x="934" y="1693"/>
                    <a:pt x="967" y="1626"/>
                  </a:cubicBezTo>
                  <a:cubicBezTo>
                    <a:pt x="967" y="1593"/>
                    <a:pt x="1001" y="1526"/>
                    <a:pt x="1001" y="1493"/>
                  </a:cubicBezTo>
                  <a:cubicBezTo>
                    <a:pt x="1001" y="1426"/>
                    <a:pt x="967" y="1426"/>
                    <a:pt x="967" y="1393"/>
                  </a:cubicBezTo>
                  <a:cubicBezTo>
                    <a:pt x="951" y="1376"/>
                    <a:pt x="934" y="1368"/>
                    <a:pt x="917" y="1368"/>
                  </a:cubicBezTo>
                  <a:cubicBezTo>
                    <a:pt x="901" y="1368"/>
                    <a:pt x="884" y="1376"/>
                    <a:pt x="867" y="1393"/>
                  </a:cubicBezTo>
                  <a:lnTo>
                    <a:pt x="867" y="692"/>
                  </a:lnTo>
                  <a:cubicBezTo>
                    <a:pt x="867" y="592"/>
                    <a:pt x="901" y="526"/>
                    <a:pt x="967" y="459"/>
                  </a:cubicBezTo>
                  <a:cubicBezTo>
                    <a:pt x="967" y="425"/>
                    <a:pt x="1001" y="425"/>
                    <a:pt x="1034" y="392"/>
                  </a:cubicBezTo>
                  <a:lnTo>
                    <a:pt x="1068" y="392"/>
                  </a:lnTo>
                  <a:cubicBezTo>
                    <a:pt x="1101" y="425"/>
                    <a:pt x="1101" y="459"/>
                    <a:pt x="1068" y="492"/>
                  </a:cubicBezTo>
                  <a:lnTo>
                    <a:pt x="1068" y="1593"/>
                  </a:lnTo>
                  <a:lnTo>
                    <a:pt x="1301" y="1460"/>
                  </a:lnTo>
                  <a:cubicBezTo>
                    <a:pt x="1334" y="1426"/>
                    <a:pt x="1401" y="1393"/>
                    <a:pt x="1401" y="1359"/>
                  </a:cubicBezTo>
                  <a:cubicBezTo>
                    <a:pt x="1434" y="1293"/>
                    <a:pt x="1434" y="1259"/>
                    <a:pt x="1434" y="1226"/>
                  </a:cubicBezTo>
                  <a:cubicBezTo>
                    <a:pt x="1468" y="1159"/>
                    <a:pt x="1434" y="1126"/>
                    <a:pt x="1401" y="1093"/>
                  </a:cubicBezTo>
                  <a:cubicBezTo>
                    <a:pt x="1401" y="1076"/>
                    <a:pt x="1393" y="1068"/>
                    <a:pt x="1376" y="1068"/>
                  </a:cubicBezTo>
                  <a:cubicBezTo>
                    <a:pt x="1359" y="1068"/>
                    <a:pt x="1334" y="1076"/>
                    <a:pt x="1301" y="1093"/>
                  </a:cubicBezTo>
                  <a:lnTo>
                    <a:pt x="1301" y="325"/>
                  </a:lnTo>
                  <a:cubicBezTo>
                    <a:pt x="1334" y="225"/>
                    <a:pt x="1268" y="92"/>
                    <a:pt x="1201" y="25"/>
                  </a:cubicBezTo>
                  <a:cubicBezTo>
                    <a:pt x="1168" y="9"/>
                    <a:pt x="1134" y="0"/>
                    <a:pt x="1101"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31" name="Google Shape;1031;p34"/>
            <p:cNvSpPr/>
            <p:nvPr/>
          </p:nvSpPr>
          <p:spPr>
            <a:xfrm>
              <a:off x="2479450" y="2415150"/>
              <a:ext cx="29200" cy="44575"/>
            </a:xfrm>
            <a:custGeom>
              <a:avLst/>
              <a:gdLst/>
              <a:ahLst/>
              <a:cxnLst/>
              <a:rect l="l" t="t" r="r" b="b"/>
              <a:pathLst>
                <a:path w="1168" h="1783" extrusionOk="0">
                  <a:moveTo>
                    <a:pt x="719" y="368"/>
                  </a:moveTo>
                  <a:cubicBezTo>
                    <a:pt x="774" y="368"/>
                    <a:pt x="831" y="393"/>
                    <a:pt x="867" y="448"/>
                  </a:cubicBezTo>
                  <a:cubicBezTo>
                    <a:pt x="934" y="515"/>
                    <a:pt x="968" y="615"/>
                    <a:pt x="968" y="715"/>
                  </a:cubicBezTo>
                  <a:cubicBezTo>
                    <a:pt x="968" y="849"/>
                    <a:pt x="934" y="949"/>
                    <a:pt x="834" y="1082"/>
                  </a:cubicBezTo>
                  <a:cubicBezTo>
                    <a:pt x="801" y="1182"/>
                    <a:pt x="701" y="1282"/>
                    <a:pt x="601" y="1382"/>
                  </a:cubicBezTo>
                  <a:cubicBezTo>
                    <a:pt x="551" y="1399"/>
                    <a:pt x="501" y="1407"/>
                    <a:pt x="455" y="1407"/>
                  </a:cubicBezTo>
                  <a:cubicBezTo>
                    <a:pt x="409" y="1407"/>
                    <a:pt x="367" y="1399"/>
                    <a:pt x="334" y="1382"/>
                  </a:cubicBezTo>
                  <a:cubicBezTo>
                    <a:pt x="267" y="1316"/>
                    <a:pt x="234" y="1216"/>
                    <a:pt x="234" y="1115"/>
                  </a:cubicBezTo>
                  <a:cubicBezTo>
                    <a:pt x="234" y="982"/>
                    <a:pt x="267" y="849"/>
                    <a:pt x="334" y="715"/>
                  </a:cubicBezTo>
                  <a:cubicBezTo>
                    <a:pt x="400" y="582"/>
                    <a:pt x="467" y="482"/>
                    <a:pt x="601" y="415"/>
                  </a:cubicBezTo>
                  <a:cubicBezTo>
                    <a:pt x="631" y="385"/>
                    <a:pt x="674" y="368"/>
                    <a:pt x="719" y="368"/>
                  </a:cubicBezTo>
                  <a:close/>
                  <a:moveTo>
                    <a:pt x="807" y="1"/>
                  </a:moveTo>
                  <a:cubicBezTo>
                    <a:pt x="728" y="1"/>
                    <a:pt x="648" y="24"/>
                    <a:pt x="601" y="48"/>
                  </a:cubicBezTo>
                  <a:cubicBezTo>
                    <a:pt x="467" y="115"/>
                    <a:pt x="367" y="215"/>
                    <a:pt x="300" y="348"/>
                  </a:cubicBezTo>
                  <a:cubicBezTo>
                    <a:pt x="200" y="482"/>
                    <a:pt x="134" y="615"/>
                    <a:pt x="67" y="782"/>
                  </a:cubicBezTo>
                  <a:cubicBezTo>
                    <a:pt x="34" y="949"/>
                    <a:pt x="0" y="1082"/>
                    <a:pt x="0" y="1249"/>
                  </a:cubicBezTo>
                  <a:cubicBezTo>
                    <a:pt x="0" y="1349"/>
                    <a:pt x="34" y="1482"/>
                    <a:pt x="67" y="1582"/>
                  </a:cubicBezTo>
                  <a:cubicBezTo>
                    <a:pt x="134" y="1683"/>
                    <a:pt x="200" y="1749"/>
                    <a:pt x="300" y="1783"/>
                  </a:cubicBezTo>
                  <a:cubicBezTo>
                    <a:pt x="400" y="1783"/>
                    <a:pt x="501" y="1749"/>
                    <a:pt x="601" y="1716"/>
                  </a:cubicBezTo>
                  <a:cubicBezTo>
                    <a:pt x="701" y="1616"/>
                    <a:pt x="801" y="1549"/>
                    <a:pt x="901" y="1416"/>
                  </a:cubicBezTo>
                  <a:cubicBezTo>
                    <a:pt x="1068" y="1182"/>
                    <a:pt x="1168" y="882"/>
                    <a:pt x="1168" y="582"/>
                  </a:cubicBezTo>
                  <a:cubicBezTo>
                    <a:pt x="1168" y="448"/>
                    <a:pt x="1168" y="315"/>
                    <a:pt x="1101" y="215"/>
                  </a:cubicBezTo>
                  <a:cubicBezTo>
                    <a:pt x="1068" y="115"/>
                    <a:pt x="1001" y="15"/>
                    <a:pt x="901" y="15"/>
                  </a:cubicBezTo>
                  <a:cubicBezTo>
                    <a:pt x="871" y="5"/>
                    <a:pt x="839" y="1"/>
                    <a:pt x="807"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32" name="Google Shape;1032;p34"/>
            <p:cNvSpPr/>
            <p:nvPr/>
          </p:nvSpPr>
          <p:spPr>
            <a:xfrm>
              <a:off x="2512800" y="2394250"/>
              <a:ext cx="31725" cy="49425"/>
            </a:xfrm>
            <a:custGeom>
              <a:avLst/>
              <a:gdLst/>
              <a:ahLst/>
              <a:cxnLst/>
              <a:rect l="l" t="t" r="r" b="b"/>
              <a:pathLst>
                <a:path w="1269" h="1977" extrusionOk="0">
                  <a:moveTo>
                    <a:pt x="880" y="0"/>
                  </a:moveTo>
                  <a:cubicBezTo>
                    <a:pt x="826" y="0"/>
                    <a:pt x="768" y="17"/>
                    <a:pt x="701" y="50"/>
                  </a:cubicBezTo>
                  <a:cubicBezTo>
                    <a:pt x="634" y="83"/>
                    <a:pt x="601" y="150"/>
                    <a:pt x="534" y="184"/>
                  </a:cubicBezTo>
                  <a:cubicBezTo>
                    <a:pt x="501" y="250"/>
                    <a:pt x="434" y="317"/>
                    <a:pt x="401" y="384"/>
                  </a:cubicBezTo>
                  <a:lnTo>
                    <a:pt x="401" y="284"/>
                  </a:lnTo>
                  <a:lnTo>
                    <a:pt x="201" y="384"/>
                  </a:lnTo>
                  <a:cubicBezTo>
                    <a:pt x="134" y="417"/>
                    <a:pt x="101" y="450"/>
                    <a:pt x="67" y="484"/>
                  </a:cubicBezTo>
                  <a:cubicBezTo>
                    <a:pt x="67" y="550"/>
                    <a:pt x="34" y="584"/>
                    <a:pt x="34" y="651"/>
                  </a:cubicBezTo>
                  <a:cubicBezTo>
                    <a:pt x="34" y="684"/>
                    <a:pt x="34" y="717"/>
                    <a:pt x="67" y="751"/>
                  </a:cubicBezTo>
                  <a:cubicBezTo>
                    <a:pt x="84" y="767"/>
                    <a:pt x="101" y="776"/>
                    <a:pt x="117" y="776"/>
                  </a:cubicBezTo>
                  <a:cubicBezTo>
                    <a:pt x="134" y="776"/>
                    <a:pt x="151" y="767"/>
                    <a:pt x="167" y="751"/>
                  </a:cubicBezTo>
                  <a:lnTo>
                    <a:pt x="167" y="1585"/>
                  </a:lnTo>
                  <a:cubicBezTo>
                    <a:pt x="134" y="1618"/>
                    <a:pt x="101" y="1651"/>
                    <a:pt x="67" y="1685"/>
                  </a:cubicBezTo>
                  <a:cubicBezTo>
                    <a:pt x="34" y="1718"/>
                    <a:pt x="0" y="1785"/>
                    <a:pt x="0" y="1851"/>
                  </a:cubicBezTo>
                  <a:cubicBezTo>
                    <a:pt x="0" y="1885"/>
                    <a:pt x="34" y="1951"/>
                    <a:pt x="34" y="1951"/>
                  </a:cubicBezTo>
                  <a:cubicBezTo>
                    <a:pt x="50" y="1968"/>
                    <a:pt x="67" y="1976"/>
                    <a:pt x="88" y="1976"/>
                  </a:cubicBezTo>
                  <a:cubicBezTo>
                    <a:pt x="109" y="1976"/>
                    <a:pt x="134" y="1968"/>
                    <a:pt x="167" y="1951"/>
                  </a:cubicBezTo>
                  <a:lnTo>
                    <a:pt x="434" y="1785"/>
                  </a:lnTo>
                  <a:cubicBezTo>
                    <a:pt x="467" y="1785"/>
                    <a:pt x="501" y="1718"/>
                    <a:pt x="534" y="1685"/>
                  </a:cubicBezTo>
                  <a:cubicBezTo>
                    <a:pt x="568" y="1651"/>
                    <a:pt x="568" y="1585"/>
                    <a:pt x="568" y="1551"/>
                  </a:cubicBezTo>
                  <a:cubicBezTo>
                    <a:pt x="568" y="1484"/>
                    <a:pt x="568" y="1418"/>
                    <a:pt x="534" y="1418"/>
                  </a:cubicBezTo>
                  <a:cubicBezTo>
                    <a:pt x="467" y="1418"/>
                    <a:pt x="434" y="1418"/>
                    <a:pt x="401" y="1451"/>
                  </a:cubicBezTo>
                  <a:lnTo>
                    <a:pt x="401" y="817"/>
                  </a:lnTo>
                  <a:cubicBezTo>
                    <a:pt x="434" y="717"/>
                    <a:pt x="501" y="617"/>
                    <a:pt x="568" y="517"/>
                  </a:cubicBezTo>
                  <a:cubicBezTo>
                    <a:pt x="601" y="484"/>
                    <a:pt x="634" y="417"/>
                    <a:pt x="701" y="384"/>
                  </a:cubicBezTo>
                  <a:cubicBezTo>
                    <a:pt x="745" y="384"/>
                    <a:pt x="775" y="369"/>
                    <a:pt x="800" y="369"/>
                  </a:cubicBezTo>
                  <a:cubicBezTo>
                    <a:pt x="812" y="369"/>
                    <a:pt x="823" y="373"/>
                    <a:pt x="834" y="384"/>
                  </a:cubicBezTo>
                  <a:cubicBezTo>
                    <a:pt x="868" y="417"/>
                    <a:pt x="901" y="450"/>
                    <a:pt x="901" y="517"/>
                  </a:cubicBezTo>
                  <a:lnTo>
                    <a:pt x="901" y="1184"/>
                  </a:lnTo>
                  <a:cubicBezTo>
                    <a:pt x="834" y="1184"/>
                    <a:pt x="801" y="1251"/>
                    <a:pt x="801" y="1284"/>
                  </a:cubicBezTo>
                  <a:cubicBezTo>
                    <a:pt x="768" y="1318"/>
                    <a:pt x="734" y="1384"/>
                    <a:pt x="734" y="1418"/>
                  </a:cubicBezTo>
                  <a:cubicBezTo>
                    <a:pt x="734" y="1484"/>
                    <a:pt x="768" y="1518"/>
                    <a:pt x="801" y="1551"/>
                  </a:cubicBezTo>
                  <a:cubicBezTo>
                    <a:pt x="801" y="1568"/>
                    <a:pt x="809" y="1576"/>
                    <a:pt x="826" y="1576"/>
                  </a:cubicBezTo>
                  <a:cubicBezTo>
                    <a:pt x="843" y="1576"/>
                    <a:pt x="868" y="1568"/>
                    <a:pt x="901" y="1551"/>
                  </a:cubicBezTo>
                  <a:lnTo>
                    <a:pt x="1101" y="1418"/>
                  </a:lnTo>
                  <a:cubicBezTo>
                    <a:pt x="1168" y="1384"/>
                    <a:pt x="1201" y="1351"/>
                    <a:pt x="1235" y="1318"/>
                  </a:cubicBezTo>
                  <a:cubicBezTo>
                    <a:pt x="1235" y="1251"/>
                    <a:pt x="1268" y="1218"/>
                    <a:pt x="1268" y="1151"/>
                  </a:cubicBezTo>
                  <a:cubicBezTo>
                    <a:pt x="1268" y="1118"/>
                    <a:pt x="1235" y="1084"/>
                    <a:pt x="1235" y="1051"/>
                  </a:cubicBezTo>
                  <a:cubicBezTo>
                    <a:pt x="1218" y="1034"/>
                    <a:pt x="1201" y="1026"/>
                    <a:pt x="1185" y="1026"/>
                  </a:cubicBezTo>
                  <a:cubicBezTo>
                    <a:pt x="1168" y="1026"/>
                    <a:pt x="1151" y="1034"/>
                    <a:pt x="1135" y="1051"/>
                  </a:cubicBezTo>
                  <a:lnTo>
                    <a:pt x="1135" y="417"/>
                  </a:lnTo>
                  <a:cubicBezTo>
                    <a:pt x="1135" y="284"/>
                    <a:pt x="1101" y="150"/>
                    <a:pt x="1035" y="50"/>
                  </a:cubicBezTo>
                  <a:cubicBezTo>
                    <a:pt x="984" y="17"/>
                    <a:pt x="934" y="0"/>
                    <a:pt x="880"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33" name="Google Shape;1033;p34"/>
            <p:cNvSpPr/>
            <p:nvPr/>
          </p:nvSpPr>
          <p:spPr>
            <a:xfrm>
              <a:off x="2550325" y="2365675"/>
              <a:ext cx="29225" cy="52025"/>
            </a:xfrm>
            <a:custGeom>
              <a:avLst/>
              <a:gdLst/>
              <a:ahLst/>
              <a:cxnLst/>
              <a:rect l="l" t="t" r="r" b="b"/>
              <a:pathLst>
                <a:path w="1169" h="2081" extrusionOk="0">
                  <a:moveTo>
                    <a:pt x="384" y="1"/>
                  </a:moveTo>
                  <a:cubicBezTo>
                    <a:pt x="367" y="1"/>
                    <a:pt x="351" y="9"/>
                    <a:pt x="334" y="26"/>
                  </a:cubicBezTo>
                  <a:cubicBezTo>
                    <a:pt x="301" y="59"/>
                    <a:pt x="267" y="92"/>
                    <a:pt x="267" y="126"/>
                  </a:cubicBezTo>
                  <a:cubicBezTo>
                    <a:pt x="234" y="192"/>
                    <a:pt x="234" y="259"/>
                    <a:pt x="234" y="326"/>
                  </a:cubicBezTo>
                  <a:lnTo>
                    <a:pt x="234" y="626"/>
                  </a:lnTo>
                  <a:lnTo>
                    <a:pt x="167" y="693"/>
                  </a:lnTo>
                  <a:cubicBezTo>
                    <a:pt x="101" y="693"/>
                    <a:pt x="67" y="759"/>
                    <a:pt x="34" y="793"/>
                  </a:cubicBezTo>
                  <a:cubicBezTo>
                    <a:pt x="1" y="826"/>
                    <a:pt x="1" y="893"/>
                    <a:pt x="1" y="960"/>
                  </a:cubicBezTo>
                  <a:cubicBezTo>
                    <a:pt x="1" y="993"/>
                    <a:pt x="1" y="1026"/>
                    <a:pt x="34" y="1060"/>
                  </a:cubicBezTo>
                  <a:cubicBezTo>
                    <a:pt x="51" y="1076"/>
                    <a:pt x="67" y="1085"/>
                    <a:pt x="88" y="1085"/>
                  </a:cubicBezTo>
                  <a:cubicBezTo>
                    <a:pt x="109" y="1085"/>
                    <a:pt x="134" y="1076"/>
                    <a:pt x="167" y="1060"/>
                  </a:cubicBezTo>
                  <a:lnTo>
                    <a:pt x="234" y="993"/>
                  </a:lnTo>
                  <a:lnTo>
                    <a:pt x="234" y="1760"/>
                  </a:lnTo>
                  <a:cubicBezTo>
                    <a:pt x="234" y="1860"/>
                    <a:pt x="267" y="1960"/>
                    <a:pt x="334" y="2060"/>
                  </a:cubicBezTo>
                  <a:cubicBezTo>
                    <a:pt x="359" y="2073"/>
                    <a:pt x="392" y="2080"/>
                    <a:pt x="431" y="2080"/>
                  </a:cubicBezTo>
                  <a:cubicBezTo>
                    <a:pt x="498" y="2080"/>
                    <a:pt x="583" y="2057"/>
                    <a:pt x="668" y="1994"/>
                  </a:cubicBezTo>
                  <a:cubicBezTo>
                    <a:pt x="768" y="1927"/>
                    <a:pt x="834" y="1860"/>
                    <a:pt x="935" y="1794"/>
                  </a:cubicBezTo>
                  <a:cubicBezTo>
                    <a:pt x="1001" y="1693"/>
                    <a:pt x="1101" y="1593"/>
                    <a:pt x="1135" y="1493"/>
                  </a:cubicBezTo>
                  <a:cubicBezTo>
                    <a:pt x="1168" y="1460"/>
                    <a:pt x="1168" y="1427"/>
                    <a:pt x="1168" y="1360"/>
                  </a:cubicBezTo>
                  <a:cubicBezTo>
                    <a:pt x="1168" y="1327"/>
                    <a:pt x="1168" y="1293"/>
                    <a:pt x="1135" y="1260"/>
                  </a:cubicBezTo>
                  <a:lnTo>
                    <a:pt x="1068" y="1260"/>
                  </a:lnTo>
                  <a:cubicBezTo>
                    <a:pt x="1035" y="1293"/>
                    <a:pt x="1001" y="1327"/>
                    <a:pt x="968" y="1360"/>
                  </a:cubicBezTo>
                  <a:cubicBezTo>
                    <a:pt x="901" y="1493"/>
                    <a:pt x="768" y="1593"/>
                    <a:pt x="668" y="1660"/>
                  </a:cubicBezTo>
                  <a:cubicBezTo>
                    <a:pt x="568" y="1693"/>
                    <a:pt x="534" y="1693"/>
                    <a:pt x="501" y="1693"/>
                  </a:cubicBezTo>
                  <a:cubicBezTo>
                    <a:pt x="468" y="1693"/>
                    <a:pt x="468" y="1660"/>
                    <a:pt x="468" y="1560"/>
                  </a:cubicBezTo>
                  <a:lnTo>
                    <a:pt x="468" y="860"/>
                  </a:lnTo>
                  <a:lnTo>
                    <a:pt x="868" y="593"/>
                  </a:lnTo>
                  <a:cubicBezTo>
                    <a:pt x="935" y="593"/>
                    <a:pt x="968" y="526"/>
                    <a:pt x="1001" y="493"/>
                  </a:cubicBezTo>
                  <a:cubicBezTo>
                    <a:pt x="1001" y="459"/>
                    <a:pt x="1035" y="393"/>
                    <a:pt x="1035" y="359"/>
                  </a:cubicBezTo>
                  <a:cubicBezTo>
                    <a:pt x="1035" y="292"/>
                    <a:pt x="1035" y="259"/>
                    <a:pt x="1001" y="226"/>
                  </a:cubicBezTo>
                  <a:cubicBezTo>
                    <a:pt x="968" y="226"/>
                    <a:pt x="935" y="226"/>
                    <a:pt x="868" y="259"/>
                  </a:cubicBezTo>
                  <a:lnTo>
                    <a:pt x="468" y="493"/>
                  </a:lnTo>
                  <a:lnTo>
                    <a:pt x="468" y="192"/>
                  </a:lnTo>
                  <a:cubicBezTo>
                    <a:pt x="468" y="126"/>
                    <a:pt x="468" y="59"/>
                    <a:pt x="434" y="26"/>
                  </a:cubicBezTo>
                  <a:cubicBezTo>
                    <a:pt x="417" y="9"/>
                    <a:pt x="401" y="1"/>
                    <a:pt x="38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34" name="Google Shape;1034;p34"/>
            <p:cNvSpPr/>
            <p:nvPr/>
          </p:nvSpPr>
          <p:spPr>
            <a:xfrm>
              <a:off x="2581175" y="2344625"/>
              <a:ext cx="32550" cy="59025"/>
            </a:xfrm>
            <a:custGeom>
              <a:avLst/>
              <a:gdLst/>
              <a:ahLst/>
              <a:cxnLst/>
              <a:rect l="l" t="t" r="r" b="b"/>
              <a:pathLst>
                <a:path w="1302" h="2361" extrusionOk="0">
                  <a:moveTo>
                    <a:pt x="434" y="0"/>
                  </a:moveTo>
                  <a:lnTo>
                    <a:pt x="168" y="100"/>
                  </a:lnTo>
                  <a:cubicBezTo>
                    <a:pt x="101" y="134"/>
                    <a:pt x="67" y="167"/>
                    <a:pt x="34" y="234"/>
                  </a:cubicBezTo>
                  <a:cubicBezTo>
                    <a:pt x="34" y="267"/>
                    <a:pt x="1" y="334"/>
                    <a:pt x="1" y="367"/>
                  </a:cubicBezTo>
                  <a:cubicBezTo>
                    <a:pt x="1" y="401"/>
                    <a:pt x="34" y="434"/>
                    <a:pt x="34" y="467"/>
                  </a:cubicBezTo>
                  <a:cubicBezTo>
                    <a:pt x="51" y="484"/>
                    <a:pt x="67" y="492"/>
                    <a:pt x="88" y="492"/>
                  </a:cubicBezTo>
                  <a:cubicBezTo>
                    <a:pt x="109" y="492"/>
                    <a:pt x="134" y="484"/>
                    <a:pt x="168" y="467"/>
                  </a:cubicBezTo>
                  <a:lnTo>
                    <a:pt x="201" y="467"/>
                  </a:lnTo>
                  <a:lnTo>
                    <a:pt x="201" y="1968"/>
                  </a:lnTo>
                  <a:cubicBezTo>
                    <a:pt x="168" y="1968"/>
                    <a:pt x="134" y="2002"/>
                    <a:pt x="101" y="2068"/>
                  </a:cubicBezTo>
                  <a:cubicBezTo>
                    <a:pt x="67" y="2102"/>
                    <a:pt x="34" y="2169"/>
                    <a:pt x="34" y="2235"/>
                  </a:cubicBezTo>
                  <a:cubicBezTo>
                    <a:pt x="34" y="2269"/>
                    <a:pt x="34" y="2302"/>
                    <a:pt x="67" y="2335"/>
                  </a:cubicBezTo>
                  <a:cubicBezTo>
                    <a:pt x="84" y="2352"/>
                    <a:pt x="101" y="2360"/>
                    <a:pt x="122" y="2360"/>
                  </a:cubicBezTo>
                  <a:cubicBezTo>
                    <a:pt x="143" y="2360"/>
                    <a:pt x="168" y="2352"/>
                    <a:pt x="201" y="2335"/>
                  </a:cubicBezTo>
                  <a:lnTo>
                    <a:pt x="434" y="2169"/>
                  </a:lnTo>
                  <a:cubicBezTo>
                    <a:pt x="501" y="2135"/>
                    <a:pt x="534" y="2102"/>
                    <a:pt x="568" y="2068"/>
                  </a:cubicBezTo>
                  <a:cubicBezTo>
                    <a:pt x="601" y="2002"/>
                    <a:pt x="601" y="1968"/>
                    <a:pt x="601" y="1902"/>
                  </a:cubicBezTo>
                  <a:cubicBezTo>
                    <a:pt x="601" y="1835"/>
                    <a:pt x="568" y="1802"/>
                    <a:pt x="534" y="1802"/>
                  </a:cubicBezTo>
                  <a:cubicBezTo>
                    <a:pt x="501" y="1802"/>
                    <a:pt x="468" y="1802"/>
                    <a:pt x="434" y="1835"/>
                  </a:cubicBezTo>
                  <a:lnTo>
                    <a:pt x="434" y="1168"/>
                  </a:lnTo>
                  <a:cubicBezTo>
                    <a:pt x="468" y="1068"/>
                    <a:pt x="534" y="968"/>
                    <a:pt x="601" y="901"/>
                  </a:cubicBezTo>
                  <a:cubicBezTo>
                    <a:pt x="635" y="834"/>
                    <a:pt x="668" y="801"/>
                    <a:pt x="701" y="768"/>
                  </a:cubicBezTo>
                  <a:cubicBezTo>
                    <a:pt x="735" y="756"/>
                    <a:pt x="761" y="753"/>
                    <a:pt x="782" y="753"/>
                  </a:cubicBezTo>
                  <a:cubicBezTo>
                    <a:pt x="824" y="753"/>
                    <a:pt x="846" y="768"/>
                    <a:pt x="868" y="768"/>
                  </a:cubicBezTo>
                  <a:cubicBezTo>
                    <a:pt x="901" y="801"/>
                    <a:pt x="901" y="834"/>
                    <a:pt x="901" y="934"/>
                  </a:cubicBezTo>
                  <a:lnTo>
                    <a:pt x="901" y="1568"/>
                  </a:lnTo>
                  <a:cubicBezTo>
                    <a:pt x="868" y="1601"/>
                    <a:pt x="835" y="1635"/>
                    <a:pt x="801" y="1668"/>
                  </a:cubicBezTo>
                  <a:cubicBezTo>
                    <a:pt x="768" y="1702"/>
                    <a:pt x="735" y="1768"/>
                    <a:pt x="735" y="1835"/>
                  </a:cubicBezTo>
                  <a:cubicBezTo>
                    <a:pt x="735" y="1868"/>
                    <a:pt x="768" y="1902"/>
                    <a:pt x="768" y="1935"/>
                  </a:cubicBezTo>
                  <a:cubicBezTo>
                    <a:pt x="785" y="1952"/>
                    <a:pt x="801" y="1960"/>
                    <a:pt x="822" y="1960"/>
                  </a:cubicBezTo>
                  <a:cubicBezTo>
                    <a:pt x="843" y="1960"/>
                    <a:pt x="868" y="1952"/>
                    <a:pt x="901" y="1935"/>
                  </a:cubicBezTo>
                  <a:lnTo>
                    <a:pt x="1168" y="1802"/>
                  </a:lnTo>
                  <a:cubicBezTo>
                    <a:pt x="1202" y="1768"/>
                    <a:pt x="1235" y="1735"/>
                    <a:pt x="1268" y="1668"/>
                  </a:cubicBezTo>
                  <a:cubicBezTo>
                    <a:pt x="1302" y="1635"/>
                    <a:pt x="1302" y="1568"/>
                    <a:pt x="1302" y="1535"/>
                  </a:cubicBezTo>
                  <a:cubicBezTo>
                    <a:pt x="1302" y="1468"/>
                    <a:pt x="1268" y="1435"/>
                    <a:pt x="1268" y="1401"/>
                  </a:cubicBezTo>
                  <a:cubicBezTo>
                    <a:pt x="1235" y="1401"/>
                    <a:pt x="1202" y="1435"/>
                    <a:pt x="1135" y="1468"/>
                  </a:cubicBezTo>
                  <a:lnTo>
                    <a:pt x="1135" y="801"/>
                  </a:lnTo>
                  <a:cubicBezTo>
                    <a:pt x="1135" y="701"/>
                    <a:pt x="1135" y="601"/>
                    <a:pt x="1068" y="501"/>
                  </a:cubicBezTo>
                  <a:cubicBezTo>
                    <a:pt x="1035" y="434"/>
                    <a:pt x="1001" y="401"/>
                    <a:pt x="935" y="401"/>
                  </a:cubicBezTo>
                  <a:cubicBezTo>
                    <a:pt x="868" y="401"/>
                    <a:pt x="768" y="401"/>
                    <a:pt x="735" y="467"/>
                  </a:cubicBezTo>
                  <a:cubicBezTo>
                    <a:pt x="668" y="501"/>
                    <a:pt x="601" y="534"/>
                    <a:pt x="568" y="567"/>
                  </a:cubicBezTo>
                  <a:cubicBezTo>
                    <a:pt x="534" y="634"/>
                    <a:pt x="468" y="701"/>
                    <a:pt x="434" y="768"/>
                  </a:cubicBezTo>
                  <a:lnTo>
                    <a:pt x="434"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35" name="Google Shape;1035;p34"/>
            <p:cNvSpPr/>
            <p:nvPr/>
          </p:nvSpPr>
          <p:spPr>
            <a:xfrm>
              <a:off x="2618700" y="2319600"/>
              <a:ext cx="26725" cy="63200"/>
            </a:xfrm>
            <a:custGeom>
              <a:avLst/>
              <a:gdLst/>
              <a:ahLst/>
              <a:cxnLst/>
              <a:rect l="l" t="t" r="r" b="b"/>
              <a:pathLst>
                <a:path w="1069" h="2528" extrusionOk="0">
                  <a:moveTo>
                    <a:pt x="668" y="1"/>
                  </a:moveTo>
                  <a:lnTo>
                    <a:pt x="268" y="234"/>
                  </a:lnTo>
                  <a:cubicBezTo>
                    <a:pt x="201" y="234"/>
                    <a:pt x="168" y="301"/>
                    <a:pt x="134" y="334"/>
                  </a:cubicBezTo>
                  <a:cubicBezTo>
                    <a:pt x="101" y="368"/>
                    <a:pt x="101" y="434"/>
                    <a:pt x="101" y="501"/>
                  </a:cubicBezTo>
                  <a:cubicBezTo>
                    <a:pt x="101" y="534"/>
                    <a:pt x="101" y="568"/>
                    <a:pt x="134" y="601"/>
                  </a:cubicBezTo>
                  <a:cubicBezTo>
                    <a:pt x="168" y="601"/>
                    <a:pt x="201" y="601"/>
                    <a:pt x="268" y="568"/>
                  </a:cubicBezTo>
                  <a:lnTo>
                    <a:pt x="434" y="468"/>
                  </a:lnTo>
                  <a:lnTo>
                    <a:pt x="434" y="1969"/>
                  </a:lnTo>
                  <a:lnTo>
                    <a:pt x="168" y="2135"/>
                  </a:lnTo>
                  <a:cubicBezTo>
                    <a:pt x="101" y="2169"/>
                    <a:pt x="68" y="2202"/>
                    <a:pt x="34" y="2236"/>
                  </a:cubicBezTo>
                  <a:cubicBezTo>
                    <a:pt x="34" y="2302"/>
                    <a:pt x="1" y="2336"/>
                    <a:pt x="1" y="2402"/>
                  </a:cubicBezTo>
                  <a:cubicBezTo>
                    <a:pt x="1" y="2436"/>
                    <a:pt x="1" y="2469"/>
                    <a:pt x="34" y="2502"/>
                  </a:cubicBezTo>
                  <a:cubicBezTo>
                    <a:pt x="51" y="2519"/>
                    <a:pt x="68" y="2527"/>
                    <a:pt x="88" y="2527"/>
                  </a:cubicBezTo>
                  <a:cubicBezTo>
                    <a:pt x="109" y="2527"/>
                    <a:pt x="134" y="2519"/>
                    <a:pt x="168" y="2502"/>
                  </a:cubicBezTo>
                  <a:lnTo>
                    <a:pt x="935" y="2069"/>
                  </a:lnTo>
                  <a:cubicBezTo>
                    <a:pt x="968" y="2035"/>
                    <a:pt x="1035" y="2002"/>
                    <a:pt x="1035" y="1935"/>
                  </a:cubicBezTo>
                  <a:cubicBezTo>
                    <a:pt x="1068" y="1902"/>
                    <a:pt x="1068" y="1835"/>
                    <a:pt x="1068" y="1802"/>
                  </a:cubicBezTo>
                  <a:cubicBezTo>
                    <a:pt x="1068" y="1769"/>
                    <a:pt x="1068" y="1735"/>
                    <a:pt x="1035" y="1702"/>
                  </a:cubicBezTo>
                  <a:cubicBezTo>
                    <a:pt x="1035" y="1685"/>
                    <a:pt x="1027" y="1677"/>
                    <a:pt x="1010" y="1677"/>
                  </a:cubicBezTo>
                  <a:cubicBezTo>
                    <a:pt x="993" y="1677"/>
                    <a:pt x="968" y="1685"/>
                    <a:pt x="935" y="1702"/>
                  </a:cubicBezTo>
                  <a:lnTo>
                    <a:pt x="668" y="1869"/>
                  </a:lnTo>
                  <a:lnTo>
                    <a:pt x="668"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36" name="Google Shape;1036;p34"/>
            <p:cNvSpPr/>
            <p:nvPr/>
          </p:nvSpPr>
          <p:spPr>
            <a:xfrm>
              <a:off x="2651225" y="2310650"/>
              <a:ext cx="31725" cy="72975"/>
            </a:xfrm>
            <a:custGeom>
              <a:avLst/>
              <a:gdLst/>
              <a:ahLst/>
              <a:cxnLst/>
              <a:rect l="l" t="t" r="r" b="b"/>
              <a:pathLst>
                <a:path w="1269" h="2919" extrusionOk="0">
                  <a:moveTo>
                    <a:pt x="1181" y="0"/>
                  </a:moveTo>
                  <a:cubicBezTo>
                    <a:pt x="1160" y="0"/>
                    <a:pt x="1135" y="8"/>
                    <a:pt x="1102" y="25"/>
                  </a:cubicBezTo>
                  <a:lnTo>
                    <a:pt x="901" y="158"/>
                  </a:lnTo>
                  <a:cubicBezTo>
                    <a:pt x="868" y="192"/>
                    <a:pt x="801" y="225"/>
                    <a:pt x="801" y="292"/>
                  </a:cubicBezTo>
                  <a:cubicBezTo>
                    <a:pt x="768" y="325"/>
                    <a:pt x="735" y="359"/>
                    <a:pt x="735" y="425"/>
                  </a:cubicBezTo>
                  <a:cubicBezTo>
                    <a:pt x="735" y="459"/>
                    <a:pt x="768" y="492"/>
                    <a:pt x="801" y="525"/>
                  </a:cubicBezTo>
                  <a:cubicBezTo>
                    <a:pt x="801" y="542"/>
                    <a:pt x="810" y="550"/>
                    <a:pt x="826" y="550"/>
                  </a:cubicBezTo>
                  <a:cubicBezTo>
                    <a:pt x="843" y="550"/>
                    <a:pt x="868" y="542"/>
                    <a:pt x="901" y="525"/>
                  </a:cubicBezTo>
                  <a:lnTo>
                    <a:pt x="901" y="525"/>
                  </a:lnTo>
                  <a:lnTo>
                    <a:pt x="635" y="1493"/>
                  </a:lnTo>
                  <a:lnTo>
                    <a:pt x="368" y="826"/>
                  </a:lnTo>
                  <a:cubicBezTo>
                    <a:pt x="401" y="792"/>
                    <a:pt x="434" y="759"/>
                    <a:pt x="468" y="726"/>
                  </a:cubicBezTo>
                  <a:cubicBezTo>
                    <a:pt x="501" y="692"/>
                    <a:pt x="501" y="625"/>
                    <a:pt x="501" y="592"/>
                  </a:cubicBezTo>
                  <a:cubicBezTo>
                    <a:pt x="501" y="525"/>
                    <a:pt x="501" y="492"/>
                    <a:pt x="468" y="459"/>
                  </a:cubicBezTo>
                  <a:cubicBezTo>
                    <a:pt x="451" y="442"/>
                    <a:pt x="434" y="434"/>
                    <a:pt x="418" y="434"/>
                  </a:cubicBezTo>
                  <a:cubicBezTo>
                    <a:pt x="401" y="434"/>
                    <a:pt x="384" y="442"/>
                    <a:pt x="368" y="459"/>
                  </a:cubicBezTo>
                  <a:lnTo>
                    <a:pt x="134" y="592"/>
                  </a:lnTo>
                  <a:cubicBezTo>
                    <a:pt x="101" y="625"/>
                    <a:pt x="67" y="659"/>
                    <a:pt x="34" y="692"/>
                  </a:cubicBezTo>
                  <a:cubicBezTo>
                    <a:pt x="1" y="759"/>
                    <a:pt x="1" y="792"/>
                    <a:pt x="1" y="859"/>
                  </a:cubicBezTo>
                  <a:cubicBezTo>
                    <a:pt x="1" y="892"/>
                    <a:pt x="1" y="926"/>
                    <a:pt x="34" y="959"/>
                  </a:cubicBezTo>
                  <a:lnTo>
                    <a:pt x="101" y="959"/>
                  </a:lnTo>
                  <a:lnTo>
                    <a:pt x="501" y="1893"/>
                  </a:lnTo>
                  <a:lnTo>
                    <a:pt x="368" y="2393"/>
                  </a:lnTo>
                  <a:lnTo>
                    <a:pt x="134" y="2527"/>
                  </a:lnTo>
                  <a:cubicBezTo>
                    <a:pt x="101" y="2560"/>
                    <a:pt x="67" y="2594"/>
                    <a:pt x="34" y="2627"/>
                  </a:cubicBezTo>
                  <a:cubicBezTo>
                    <a:pt x="1" y="2694"/>
                    <a:pt x="1" y="2727"/>
                    <a:pt x="1" y="2794"/>
                  </a:cubicBezTo>
                  <a:cubicBezTo>
                    <a:pt x="1" y="2827"/>
                    <a:pt x="1" y="2860"/>
                    <a:pt x="34" y="2894"/>
                  </a:cubicBezTo>
                  <a:cubicBezTo>
                    <a:pt x="51" y="2910"/>
                    <a:pt x="67" y="2919"/>
                    <a:pt x="84" y="2919"/>
                  </a:cubicBezTo>
                  <a:cubicBezTo>
                    <a:pt x="101" y="2919"/>
                    <a:pt x="117" y="2910"/>
                    <a:pt x="134" y="2894"/>
                  </a:cubicBezTo>
                  <a:lnTo>
                    <a:pt x="635" y="2594"/>
                  </a:lnTo>
                  <a:cubicBezTo>
                    <a:pt x="701" y="2560"/>
                    <a:pt x="735" y="2527"/>
                    <a:pt x="768" y="2493"/>
                  </a:cubicBezTo>
                  <a:cubicBezTo>
                    <a:pt x="768" y="2427"/>
                    <a:pt x="801" y="2393"/>
                    <a:pt x="801" y="2327"/>
                  </a:cubicBezTo>
                  <a:cubicBezTo>
                    <a:pt x="801" y="2260"/>
                    <a:pt x="768" y="2227"/>
                    <a:pt x="735" y="2227"/>
                  </a:cubicBezTo>
                  <a:cubicBezTo>
                    <a:pt x="701" y="2227"/>
                    <a:pt x="668" y="2227"/>
                    <a:pt x="635" y="2260"/>
                  </a:cubicBezTo>
                  <a:lnTo>
                    <a:pt x="1135" y="392"/>
                  </a:lnTo>
                  <a:cubicBezTo>
                    <a:pt x="1202" y="359"/>
                    <a:pt x="1202" y="325"/>
                    <a:pt x="1235" y="292"/>
                  </a:cubicBezTo>
                  <a:cubicBezTo>
                    <a:pt x="1268" y="225"/>
                    <a:pt x="1268" y="192"/>
                    <a:pt x="1268" y="158"/>
                  </a:cubicBezTo>
                  <a:cubicBezTo>
                    <a:pt x="1268" y="92"/>
                    <a:pt x="1268" y="58"/>
                    <a:pt x="1235" y="25"/>
                  </a:cubicBezTo>
                  <a:cubicBezTo>
                    <a:pt x="1218" y="8"/>
                    <a:pt x="1202" y="0"/>
                    <a:pt x="1181"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37" name="Google Shape;1037;p34"/>
            <p:cNvSpPr/>
            <p:nvPr/>
          </p:nvSpPr>
          <p:spPr>
            <a:xfrm>
              <a:off x="2682925" y="2279775"/>
              <a:ext cx="32550" cy="50475"/>
            </a:xfrm>
            <a:custGeom>
              <a:avLst/>
              <a:gdLst/>
              <a:ahLst/>
              <a:cxnLst/>
              <a:rect l="l" t="t" r="r" b="b"/>
              <a:pathLst>
                <a:path w="1302" h="2019" extrusionOk="0">
                  <a:moveTo>
                    <a:pt x="1247" y="1"/>
                  </a:moveTo>
                  <a:cubicBezTo>
                    <a:pt x="1235" y="1"/>
                    <a:pt x="1218" y="9"/>
                    <a:pt x="1201" y="26"/>
                  </a:cubicBezTo>
                  <a:cubicBezTo>
                    <a:pt x="1168" y="59"/>
                    <a:pt x="1134" y="93"/>
                    <a:pt x="1101" y="126"/>
                  </a:cubicBezTo>
                  <a:lnTo>
                    <a:pt x="0" y="1694"/>
                  </a:lnTo>
                  <a:lnTo>
                    <a:pt x="1101" y="1994"/>
                  </a:lnTo>
                  <a:cubicBezTo>
                    <a:pt x="1118" y="2011"/>
                    <a:pt x="1134" y="2019"/>
                    <a:pt x="1151" y="2019"/>
                  </a:cubicBezTo>
                  <a:cubicBezTo>
                    <a:pt x="1168" y="2019"/>
                    <a:pt x="1184" y="2011"/>
                    <a:pt x="1201" y="1994"/>
                  </a:cubicBezTo>
                  <a:cubicBezTo>
                    <a:pt x="1235" y="1961"/>
                    <a:pt x="1268" y="1927"/>
                    <a:pt x="1268" y="1894"/>
                  </a:cubicBezTo>
                  <a:cubicBezTo>
                    <a:pt x="1301" y="1860"/>
                    <a:pt x="1301" y="1794"/>
                    <a:pt x="1301" y="1760"/>
                  </a:cubicBezTo>
                  <a:cubicBezTo>
                    <a:pt x="1301" y="1727"/>
                    <a:pt x="1301" y="1694"/>
                    <a:pt x="1301" y="1660"/>
                  </a:cubicBezTo>
                  <a:cubicBezTo>
                    <a:pt x="1301" y="1660"/>
                    <a:pt x="1268" y="1627"/>
                    <a:pt x="1235" y="1627"/>
                  </a:cubicBezTo>
                  <a:lnTo>
                    <a:pt x="501" y="1427"/>
                  </a:lnTo>
                  <a:lnTo>
                    <a:pt x="1235" y="359"/>
                  </a:lnTo>
                  <a:cubicBezTo>
                    <a:pt x="1268" y="326"/>
                    <a:pt x="1301" y="293"/>
                    <a:pt x="1301" y="226"/>
                  </a:cubicBezTo>
                  <a:cubicBezTo>
                    <a:pt x="1301" y="193"/>
                    <a:pt x="1301" y="159"/>
                    <a:pt x="1301" y="126"/>
                  </a:cubicBezTo>
                  <a:cubicBezTo>
                    <a:pt x="1301" y="93"/>
                    <a:pt x="1301" y="59"/>
                    <a:pt x="1268" y="26"/>
                  </a:cubicBezTo>
                  <a:cubicBezTo>
                    <a:pt x="1268" y="9"/>
                    <a:pt x="1260" y="1"/>
                    <a:pt x="1247"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38" name="Google Shape;1038;p34"/>
            <p:cNvSpPr/>
            <p:nvPr/>
          </p:nvSpPr>
          <p:spPr>
            <a:xfrm>
              <a:off x="2723775" y="2249550"/>
              <a:ext cx="24225" cy="83200"/>
            </a:xfrm>
            <a:custGeom>
              <a:avLst/>
              <a:gdLst/>
              <a:ahLst/>
              <a:cxnLst/>
              <a:rect l="l" t="t" r="r" b="b"/>
              <a:pathLst>
                <a:path w="969" h="3328" extrusionOk="0">
                  <a:moveTo>
                    <a:pt x="868" y="1"/>
                  </a:moveTo>
                  <a:cubicBezTo>
                    <a:pt x="835" y="34"/>
                    <a:pt x="801" y="67"/>
                    <a:pt x="801" y="101"/>
                  </a:cubicBezTo>
                  <a:cubicBezTo>
                    <a:pt x="768" y="134"/>
                    <a:pt x="768" y="201"/>
                    <a:pt x="735" y="234"/>
                  </a:cubicBezTo>
                  <a:lnTo>
                    <a:pt x="34" y="3069"/>
                  </a:lnTo>
                  <a:cubicBezTo>
                    <a:pt x="1" y="3103"/>
                    <a:pt x="1" y="3170"/>
                    <a:pt x="1" y="3203"/>
                  </a:cubicBezTo>
                  <a:cubicBezTo>
                    <a:pt x="1" y="3236"/>
                    <a:pt x="1" y="3270"/>
                    <a:pt x="34" y="3303"/>
                  </a:cubicBezTo>
                  <a:cubicBezTo>
                    <a:pt x="34" y="3320"/>
                    <a:pt x="51" y="3328"/>
                    <a:pt x="68" y="3328"/>
                  </a:cubicBezTo>
                  <a:cubicBezTo>
                    <a:pt x="84" y="3328"/>
                    <a:pt x="101" y="3320"/>
                    <a:pt x="101" y="3303"/>
                  </a:cubicBezTo>
                  <a:cubicBezTo>
                    <a:pt x="134" y="3303"/>
                    <a:pt x="168" y="3270"/>
                    <a:pt x="168" y="3236"/>
                  </a:cubicBezTo>
                  <a:cubicBezTo>
                    <a:pt x="201" y="3203"/>
                    <a:pt x="201" y="3136"/>
                    <a:pt x="234" y="3103"/>
                  </a:cubicBezTo>
                  <a:lnTo>
                    <a:pt x="968" y="267"/>
                  </a:lnTo>
                  <a:cubicBezTo>
                    <a:pt x="968" y="201"/>
                    <a:pt x="968" y="167"/>
                    <a:pt x="968" y="101"/>
                  </a:cubicBezTo>
                  <a:cubicBezTo>
                    <a:pt x="968" y="67"/>
                    <a:pt x="968" y="34"/>
                    <a:pt x="935"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39" name="Google Shape;1039;p34"/>
            <p:cNvSpPr/>
            <p:nvPr/>
          </p:nvSpPr>
          <p:spPr>
            <a:xfrm>
              <a:off x="2756300" y="2251425"/>
              <a:ext cx="29225" cy="48225"/>
            </a:xfrm>
            <a:custGeom>
              <a:avLst/>
              <a:gdLst/>
              <a:ahLst/>
              <a:cxnLst/>
              <a:rect l="l" t="t" r="r" b="b"/>
              <a:pathLst>
                <a:path w="1169" h="1929" extrusionOk="0">
                  <a:moveTo>
                    <a:pt x="1047" y="1"/>
                  </a:moveTo>
                  <a:cubicBezTo>
                    <a:pt x="1035" y="1"/>
                    <a:pt x="1018" y="9"/>
                    <a:pt x="1001" y="26"/>
                  </a:cubicBezTo>
                  <a:cubicBezTo>
                    <a:pt x="968" y="59"/>
                    <a:pt x="935" y="92"/>
                    <a:pt x="935" y="126"/>
                  </a:cubicBezTo>
                  <a:cubicBezTo>
                    <a:pt x="890" y="126"/>
                    <a:pt x="846" y="111"/>
                    <a:pt x="811" y="111"/>
                  </a:cubicBezTo>
                  <a:cubicBezTo>
                    <a:pt x="794" y="111"/>
                    <a:pt x="779" y="115"/>
                    <a:pt x="768" y="126"/>
                  </a:cubicBezTo>
                  <a:cubicBezTo>
                    <a:pt x="701" y="126"/>
                    <a:pt x="635" y="159"/>
                    <a:pt x="568" y="192"/>
                  </a:cubicBezTo>
                  <a:cubicBezTo>
                    <a:pt x="401" y="293"/>
                    <a:pt x="268" y="459"/>
                    <a:pt x="168" y="659"/>
                  </a:cubicBezTo>
                  <a:cubicBezTo>
                    <a:pt x="67" y="893"/>
                    <a:pt x="1" y="1126"/>
                    <a:pt x="1" y="1393"/>
                  </a:cubicBezTo>
                  <a:cubicBezTo>
                    <a:pt x="1" y="1660"/>
                    <a:pt x="101" y="1827"/>
                    <a:pt x="201" y="1894"/>
                  </a:cubicBezTo>
                  <a:cubicBezTo>
                    <a:pt x="236" y="1917"/>
                    <a:pt x="276" y="1928"/>
                    <a:pt x="321" y="1928"/>
                  </a:cubicBezTo>
                  <a:cubicBezTo>
                    <a:pt x="404" y="1928"/>
                    <a:pt x="505" y="1892"/>
                    <a:pt x="635" y="1827"/>
                  </a:cubicBezTo>
                  <a:cubicBezTo>
                    <a:pt x="801" y="1727"/>
                    <a:pt x="968" y="1593"/>
                    <a:pt x="1068" y="1393"/>
                  </a:cubicBezTo>
                  <a:cubicBezTo>
                    <a:pt x="1135" y="1327"/>
                    <a:pt x="1168" y="1227"/>
                    <a:pt x="1168" y="1126"/>
                  </a:cubicBezTo>
                  <a:cubicBezTo>
                    <a:pt x="1168" y="1093"/>
                    <a:pt x="1168" y="1060"/>
                    <a:pt x="1135" y="1026"/>
                  </a:cubicBezTo>
                  <a:cubicBezTo>
                    <a:pt x="1118" y="1010"/>
                    <a:pt x="1102" y="1001"/>
                    <a:pt x="1089" y="1001"/>
                  </a:cubicBezTo>
                  <a:cubicBezTo>
                    <a:pt x="1077" y="1001"/>
                    <a:pt x="1068" y="1010"/>
                    <a:pt x="1068" y="1026"/>
                  </a:cubicBezTo>
                  <a:cubicBezTo>
                    <a:pt x="1035" y="1060"/>
                    <a:pt x="1001" y="1093"/>
                    <a:pt x="968" y="1126"/>
                  </a:cubicBezTo>
                  <a:cubicBezTo>
                    <a:pt x="935" y="1193"/>
                    <a:pt x="901" y="1227"/>
                    <a:pt x="868" y="1293"/>
                  </a:cubicBezTo>
                  <a:cubicBezTo>
                    <a:pt x="801" y="1360"/>
                    <a:pt x="735" y="1427"/>
                    <a:pt x="635" y="1460"/>
                  </a:cubicBezTo>
                  <a:cubicBezTo>
                    <a:pt x="550" y="1523"/>
                    <a:pt x="479" y="1547"/>
                    <a:pt x="421" y="1547"/>
                  </a:cubicBezTo>
                  <a:cubicBezTo>
                    <a:pt x="388" y="1547"/>
                    <a:pt x="359" y="1539"/>
                    <a:pt x="334" y="1527"/>
                  </a:cubicBezTo>
                  <a:cubicBezTo>
                    <a:pt x="268" y="1460"/>
                    <a:pt x="234" y="1360"/>
                    <a:pt x="234" y="1260"/>
                  </a:cubicBezTo>
                  <a:cubicBezTo>
                    <a:pt x="234" y="1126"/>
                    <a:pt x="268" y="960"/>
                    <a:pt x="334" y="860"/>
                  </a:cubicBezTo>
                  <a:cubicBezTo>
                    <a:pt x="401" y="726"/>
                    <a:pt x="468" y="626"/>
                    <a:pt x="601" y="559"/>
                  </a:cubicBezTo>
                  <a:cubicBezTo>
                    <a:pt x="668" y="493"/>
                    <a:pt x="735" y="493"/>
                    <a:pt x="835" y="493"/>
                  </a:cubicBezTo>
                  <a:cubicBezTo>
                    <a:pt x="868" y="526"/>
                    <a:pt x="868" y="559"/>
                    <a:pt x="868" y="593"/>
                  </a:cubicBezTo>
                  <a:cubicBezTo>
                    <a:pt x="901" y="659"/>
                    <a:pt x="935" y="693"/>
                    <a:pt x="935" y="693"/>
                  </a:cubicBezTo>
                  <a:cubicBezTo>
                    <a:pt x="935" y="709"/>
                    <a:pt x="943" y="718"/>
                    <a:pt x="956" y="718"/>
                  </a:cubicBezTo>
                  <a:cubicBezTo>
                    <a:pt x="968" y="718"/>
                    <a:pt x="985" y="709"/>
                    <a:pt x="1001" y="693"/>
                  </a:cubicBezTo>
                  <a:cubicBezTo>
                    <a:pt x="1035" y="693"/>
                    <a:pt x="1068" y="659"/>
                    <a:pt x="1068" y="593"/>
                  </a:cubicBezTo>
                  <a:cubicBezTo>
                    <a:pt x="1102" y="526"/>
                    <a:pt x="1102" y="459"/>
                    <a:pt x="1102" y="393"/>
                  </a:cubicBezTo>
                  <a:lnTo>
                    <a:pt x="1102" y="192"/>
                  </a:lnTo>
                  <a:cubicBezTo>
                    <a:pt x="1135" y="126"/>
                    <a:pt x="1102" y="59"/>
                    <a:pt x="1068" y="26"/>
                  </a:cubicBezTo>
                  <a:cubicBezTo>
                    <a:pt x="1068" y="9"/>
                    <a:pt x="1060" y="1"/>
                    <a:pt x="1047"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40" name="Google Shape;1040;p34"/>
            <p:cNvSpPr/>
            <p:nvPr/>
          </p:nvSpPr>
          <p:spPr>
            <a:xfrm>
              <a:off x="2788825" y="2225375"/>
              <a:ext cx="32550" cy="59025"/>
            </a:xfrm>
            <a:custGeom>
              <a:avLst/>
              <a:gdLst/>
              <a:ahLst/>
              <a:cxnLst/>
              <a:rect l="l" t="t" r="r" b="b"/>
              <a:pathLst>
                <a:path w="1302" h="2361" extrusionOk="0">
                  <a:moveTo>
                    <a:pt x="401" y="0"/>
                  </a:moveTo>
                  <a:lnTo>
                    <a:pt x="134" y="67"/>
                  </a:lnTo>
                  <a:cubicBezTo>
                    <a:pt x="101" y="100"/>
                    <a:pt x="67" y="134"/>
                    <a:pt x="34" y="200"/>
                  </a:cubicBezTo>
                  <a:cubicBezTo>
                    <a:pt x="1" y="234"/>
                    <a:pt x="1" y="267"/>
                    <a:pt x="1" y="334"/>
                  </a:cubicBezTo>
                  <a:cubicBezTo>
                    <a:pt x="1" y="367"/>
                    <a:pt x="1" y="401"/>
                    <a:pt x="34" y="434"/>
                  </a:cubicBezTo>
                  <a:cubicBezTo>
                    <a:pt x="51" y="451"/>
                    <a:pt x="67" y="459"/>
                    <a:pt x="84" y="459"/>
                  </a:cubicBezTo>
                  <a:cubicBezTo>
                    <a:pt x="101" y="459"/>
                    <a:pt x="117" y="451"/>
                    <a:pt x="134" y="434"/>
                  </a:cubicBezTo>
                  <a:lnTo>
                    <a:pt x="167" y="434"/>
                  </a:lnTo>
                  <a:lnTo>
                    <a:pt x="167" y="1935"/>
                  </a:lnTo>
                  <a:cubicBezTo>
                    <a:pt x="134" y="1968"/>
                    <a:pt x="101" y="2002"/>
                    <a:pt x="67" y="2035"/>
                  </a:cubicBezTo>
                  <a:cubicBezTo>
                    <a:pt x="34" y="2102"/>
                    <a:pt x="34" y="2135"/>
                    <a:pt x="1" y="2202"/>
                  </a:cubicBezTo>
                  <a:cubicBezTo>
                    <a:pt x="1" y="2269"/>
                    <a:pt x="34" y="2302"/>
                    <a:pt x="67" y="2335"/>
                  </a:cubicBezTo>
                  <a:cubicBezTo>
                    <a:pt x="67" y="2352"/>
                    <a:pt x="76" y="2360"/>
                    <a:pt x="92" y="2360"/>
                  </a:cubicBezTo>
                  <a:cubicBezTo>
                    <a:pt x="109" y="2360"/>
                    <a:pt x="134" y="2352"/>
                    <a:pt x="167" y="2335"/>
                  </a:cubicBezTo>
                  <a:lnTo>
                    <a:pt x="434" y="2168"/>
                  </a:lnTo>
                  <a:cubicBezTo>
                    <a:pt x="468" y="2135"/>
                    <a:pt x="501" y="2102"/>
                    <a:pt x="534" y="2068"/>
                  </a:cubicBezTo>
                  <a:cubicBezTo>
                    <a:pt x="568" y="2002"/>
                    <a:pt x="568" y="1968"/>
                    <a:pt x="568" y="1902"/>
                  </a:cubicBezTo>
                  <a:cubicBezTo>
                    <a:pt x="568" y="1835"/>
                    <a:pt x="568" y="1802"/>
                    <a:pt x="534" y="1802"/>
                  </a:cubicBezTo>
                  <a:cubicBezTo>
                    <a:pt x="501" y="1802"/>
                    <a:pt x="468" y="1802"/>
                    <a:pt x="401" y="1835"/>
                  </a:cubicBezTo>
                  <a:lnTo>
                    <a:pt x="401" y="1168"/>
                  </a:lnTo>
                  <a:cubicBezTo>
                    <a:pt x="468" y="1068"/>
                    <a:pt x="501" y="1001"/>
                    <a:pt x="568" y="901"/>
                  </a:cubicBezTo>
                  <a:cubicBezTo>
                    <a:pt x="601" y="834"/>
                    <a:pt x="634" y="801"/>
                    <a:pt x="701" y="767"/>
                  </a:cubicBezTo>
                  <a:lnTo>
                    <a:pt x="868" y="767"/>
                  </a:lnTo>
                  <a:cubicBezTo>
                    <a:pt x="901" y="801"/>
                    <a:pt x="901" y="834"/>
                    <a:pt x="901" y="934"/>
                  </a:cubicBezTo>
                  <a:lnTo>
                    <a:pt x="901" y="1568"/>
                  </a:lnTo>
                  <a:cubicBezTo>
                    <a:pt x="868" y="1601"/>
                    <a:pt x="801" y="1635"/>
                    <a:pt x="768" y="1668"/>
                  </a:cubicBezTo>
                  <a:cubicBezTo>
                    <a:pt x="735" y="1701"/>
                    <a:pt x="735" y="1768"/>
                    <a:pt x="735" y="1835"/>
                  </a:cubicBezTo>
                  <a:cubicBezTo>
                    <a:pt x="735" y="1868"/>
                    <a:pt x="735" y="1902"/>
                    <a:pt x="768" y="1935"/>
                  </a:cubicBezTo>
                  <a:cubicBezTo>
                    <a:pt x="785" y="1952"/>
                    <a:pt x="801" y="1960"/>
                    <a:pt x="818" y="1960"/>
                  </a:cubicBezTo>
                  <a:cubicBezTo>
                    <a:pt x="835" y="1960"/>
                    <a:pt x="851" y="1952"/>
                    <a:pt x="868" y="1935"/>
                  </a:cubicBezTo>
                  <a:lnTo>
                    <a:pt x="1135" y="1768"/>
                  </a:lnTo>
                  <a:cubicBezTo>
                    <a:pt x="1202" y="1735"/>
                    <a:pt x="1235" y="1701"/>
                    <a:pt x="1268" y="1668"/>
                  </a:cubicBezTo>
                  <a:cubicBezTo>
                    <a:pt x="1268" y="1635"/>
                    <a:pt x="1302" y="1568"/>
                    <a:pt x="1302" y="1535"/>
                  </a:cubicBezTo>
                  <a:cubicBezTo>
                    <a:pt x="1302" y="1468"/>
                    <a:pt x="1268" y="1401"/>
                    <a:pt x="1235" y="1401"/>
                  </a:cubicBezTo>
                  <a:cubicBezTo>
                    <a:pt x="1202" y="1401"/>
                    <a:pt x="1168" y="1401"/>
                    <a:pt x="1135" y="1435"/>
                  </a:cubicBezTo>
                  <a:lnTo>
                    <a:pt x="1135" y="801"/>
                  </a:lnTo>
                  <a:cubicBezTo>
                    <a:pt x="1135" y="667"/>
                    <a:pt x="1101" y="567"/>
                    <a:pt x="1068" y="501"/>
                  </a:cubicBezTo>
                  <a:cubicBezTo>
                    <a:pt x="1035" y="434"/>
                    <a:pt x="968" y="401"/>
                    <a:pt x="901" y="367"/>
                  </a:cubicBezTo>
                  <a:cubicBezTo>
                    <a:pt x="835" y="367"/>
                    <a:pt x="768" y="401"/>
                    <a:pt x="701" y="434"/>
                  </a:cubicBezTo>
                  <a:cubicBezTo>
                    <a:pt x="634" y="467"/>
                    <a:pt x="601" y="501"/>
                    <a:pt x="568" y="567"/>
                  </a:cubicBezTo>
                  <a:cubicBezTo>
                    <a:pt x="501" y="601"/>
                    <a:pt x="468" y="667"/>
                    <a:pt x="401" y="734"/>
                  </a:cubicBezTo>
                  <a:lnTo>
                    <a:pt x="401"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41" name="Google Shape;1041;p34"/>
            <p:cNvSpPr/>
            <p:nvPr/>
          </p:nvSpPr>
          <p:spPr>
            <a:xfrm>
              <a:off x="2824700" y="2215275"/>
              <a:ext cx="30025" cy="46600"/>
            </a:xfrm>
            <a:custGeom>
              <a:avLst/>
              <a:gdLst/>
              <a:ahLst/>
              <a:cxnLst/>
              <a:rect l="l" t="t" r="r" b="b"/>
              <a:pathLst>
                <a:path w="1201" h="1864" extrusionOk="0">
                  <a:moveTo>
                    <a:pt x="801" y="938"/>
                  </a:moveTo>
                  <a:lnTo>
                    <a:pt x="801" y="1071"/>
                  </a:lnTo>
                  <a:cubicBezTo>
                    <a:pt x="734" y="1171"/>
                    <a:pt x="667" y="1238"/>
                    <a:pt x="600" y="1305"/>
                  </a:cubicBezTo>
                  <a:cubicBezTo>
                    <a:pt x="567" y="1372"/>
                    <a:pt x="500" y="1438"/>
                    <a:pt x="434" y="1472"/>
                  </a:cubicBezTo>
                  <a:cubicBezTo>
                    <a:pt x="367" y="1505"/>
                    <a:pt x="300" y="1505"/>
                    <a:pt x="267" y="1505"/>
                  </a:cubicBezTo>
                  <a:cubicBezTo>
                    <a:pt x="234" y="1505"/>
                    <a:pt x="234" y="1472"/>
                    <a:pt x="234" y="1438"/>
                  </a:cubicBezTo>
                  <a:cubicBezTo>
                    <a:pt x="267" y="1372"/>
                    <a:pt x="267" y="1338"/>
                    <a:pt x="300" y="1272"/>
                  </a:cubicBezTo>
                  <a:cubicBezTo>
                    <a:pt x="367" y="1171"/>
                    <a:pt x="434" y="1105"/>
                    <a:pt x="534" y="1038"/>
                  </a:cubicBezTo>
                  <a:cubicBezTo>
                    <a:pt x="634" y="971"/>
                    <a:pt x="701" y="938"/>
                    <a:pt x="801" y="938"/>
                  </a:cubicBezTo>
                  <a:close/>
                  <a:moveTo>
                    <a:pt x="784" y="1"/>
                  </a:moveTo>
                  <a:cubicBezTo>
                    <a:pt x="719" y="1"/>
                    <a:pt x="650" y="29"/>
                    <a:pt x="567" y="71"/>
                  </a:cubicBezTo>
                  <a:cubicBezTo>
                    <a:pt x="500" y="104"/>
                    <a:pt x="467" y="137"/>
                    <a:pt x="400" y="171"/>
                  </a:cubicBezTo>
                  <a:cubicBezTo>
                    <a:pt x="334" y="237"/>
                    <a:pt x="300" y="271"/>
                    <a:pt x="234" y="338"/>
                  </a:cubicBezTo>
                  <a:cubicBezTo>
                    <a:pt x="200" y="371"/>
                    <a:pt x="167" y="404"/>
                    <a:pt x="167" y="438"/>
                  </a:cubicBezTo>
                  <a:cubicBezTo>
                    <a:pt x="133" y="438"/>
                    <a:pt x="133" y="471"/>
                    <a:pt x="133" y="504"/>
                  </a:cubicBezTo>
                  <a:cubicBezTo>
                    <a:pt x="133" y="538"/>
                    <a:pt x="133" y="571"/>
                    <a:pt x="133" y="571"/>
                  </a:cubicBezTo>
                  <a:cubicBezTo>
                    <a:pt x="133" y="638"/>
                    <a:pt x="133" y="671"/>
                    <a:pt x="167" y="704"/>
                  </a:cubicBezTo>
                  <a:lnTo>
                    <a:pt x="234" y="704"/>
                  </a:lnTo>
                  <a:cubicBezTo>
                    <a:pt x="267" y="671"/>
                    <a:pt x="300" y="638"/>
                    <a:pt x="334" y="638"/>
                  </a:cubicBezTo>
                  <a:cubicBezTo>
                    <a:pt x="400" y="538"/>
                    <a:pt x="500" y="471"/>
                    <a:pt x="600" y="404"/>
                  </a:cubicBezTo>
                  <a:cubicBezTo>
                    <a:pt x="648" y="381"/>
                    <a:pt x="678" y="357"/>
                    <a:pt x="716" y="357"/>
                  </a:cubicBezTo>
                  <a:cubicBezTo>
                    <a:pt x="731" y="357"/>
                    <a:pt x="748" y="361"/>
                    <a:pt x="767" y="371"/>
                  </a:cubicBezTo>
                  <a:cubicBezTo>
                    <a:pt x="801" y="371"/>
                    <a:pt x="801" y="404"/>
                    <a:pt x="801" y="471"/>
                  </a:cubicBezTo>
                  <a:lnTo>
                    <a:pt x="801" y="538"/>
                  </a:lnTo>
                  <a:cubicBezTo>
                    <a:pt x="701" y="571"/>
                    <a:pt x="634" y="604"/>
                    <a:pt x="567" y="638"/>
                  </a:cubicBezTo>
                  <a:cubicBezTo>
                    <a:pt x="234" y="838"/>
                    <a:pt x="33" y="1205"/>
                    <a:pt x="0" y="1572"/>
                  </a:cubicBezTo>
                  <a:cubicBezTo>
                    <a:pt x="0" y="1672"/>
                    <a:pt x="33" y="1772"/>
                    <a:pt x="133" y="1839"/>
                  </a:cubicBezTo>
                  <a:cubicBezTo>
                    <a:pt x="167" y="1855"/>
                    <a:pt x="217" y="1864"/>
                    <a:pt x="271" y="1864"/>
                  </a:cubicBezTo>
                  <a:cubicBezTo>
                    <a:pt x="325" y="1864"/>
                    <a:pt x="384" y="1855"/>
                    <a:pt x="434" y="1839"/>
                  </a:cubicBezTo>
                  <a:cubicBezTo>
                    <a:pt x="500" y="1772"/>
                    <a:pt x="567" y="1739"/>
                    <a:pt x="600" y="1672"/>
                  </a:cubicBezTo>
                  <a:cubicBezTo>
                    <a:pt x="667" y="1605"/>
                    <a:pt x="734" y="1538"/>
                    <a:pt x="801" y="1472"/>
                  </a:cubicBezTo>
                  <a:lnTo>
                    <a:pt x="801" y="1538"/>
                  </a:lnTo>
                  <a:lnTo>
                    <a:pt x="1067" y="1372"/>
                  </a:lnTo>
                  <a:cubicBezTo>
                    <a:pt x="1101" y="1338"/>
                    <a:pt x="1134" y="1305"/>
                    <a:pt x="1168" y="1272"/>
                  </a:cubicBezTo>
                  <a:cubicBezTo>
                    <a:pt x="1201" y="1238"/>
                    <a:pt x="1201" y="1171"/>
                    <a:pt x="1201" y="1138"/>
                  </a:cubicBezTo>
                  <a:cubicBezTo>
                    <a:pt x="1201" y="1071"/>
                    <a:pt x="1201" y="1038"/>
                    <a:pt x="1168" y="1005"/>
                  </a:cubicBezTo>
                  <a:cubicBezTo>
                    <a:pt x="1134" y="1005"/>
                    <a:pt x="1101" y="1005"/>
                    <a:pt x="1067" y="1038"/>
                  </a:cubicBezTo>
                  <a:lnTo>
                    <a:pt x="1001" y="1071"/>
                  </a:lnTo>
                  <a:lnTo>
                    <a:pt x="1001" y="338"/>
                  </a:lnTo>
                  <a:cubicBezTo>
                    <a:pt x="1001" y="171"/>
                    <a:pt x="967" y="71"/>
                    <a:pt x="901" y="37"/>
                  </a:cubicBezTo>
                  <a:cubicBezTo>
                    <a:pt x="862" y="12"/>
                    <a:pt x="824" y="1"/>
                    <a:pt x="78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42" name="Google Shape;1042;p34"/>
            <p:cNvSpPr/>
            <p:nvPr/>
          </p:nvSpPr>
          <p:spPr>
            <a:xfrm>
              <a:off x="2858875" y="2194925"/>
              <a:ext cx="30875" cy="49450"/>
            </a:xfrm>
            <a:custGeom>
              <a:avLst/>
              <a:gdLst/>
              <a:ahLst/>
              <a:cxnLst/>
              <a:rect l="l" t="t" r="r" b="b"/>
              <a:pathLst>
                <a:path w="1235" h="1978" extrusionOk="0">
                  <a:moveTo>
                    <a:pt x="876" y="1"/>
                  </a:moveTo>
                  <a:cubicBezTo>
                    <a:pt x="826" y="1"/>
                    <a:pt x="768" y="17"/>
                    <a:pt x="701" y="51"/>
                  </a:cubicBezTo>
                  <a:cubicBezTo>
                    <a:pt x="634" y="84"/>
                    <a:pt x="568" y="151"/>
                    <a:pt x="534" y="184"/>
                  </a:cubicBezTo>
                  <a:cubicBezTo>
                    <a:pt x="468" y="251"/>
                    <a:pt x="434" y="318"/>
                    <a:pt x="401" y="384"/>
                  </a:cubicBezTo>
                  <a:lnTo>
                    <a:pt x="401" y="284"/>
                  </a:lnTo>
                  <a:lnTo>
                    <a:pt x="167" y="384"/>
                  </a:lnTo>
                  <a:cubicBezTo>
                    <a:pt x="134" y="418"/>
                    <a:pt x="67" y="451"/>
                    <a:pt x="67" y="518"/>
                  </a:cubicBezTo>
                  <a:cubicBezTo>
                    <a:pt x="34" y="551"/>
                    <a:pt x="1" y="584"/>
                    <a:pt x="1" y="651"/>
                  </a:cubicBezTo>
                  <a:cubicBezTo>
                    <a:pt x="1" y="685"/>
                    <a:pt x="34" y="718"/>
                    <a:pt x="67" y="751"/>
                  </a:cubicBezTo>
                  <a:cubicBezTo>
                    <a:pt x="67" y="768"/>
                    <a:pt x="76" y="776"/>
                    <a:pt x="92" y="776"/>
                  </a:cubicBezTo>
                  <a:cubicBezTo>
                    <a:pt x="109" y="776"/>
                    <a:pt x="134" y="768"/>
                    <a:pt x="167" y="751"/>
                  </a:cubicBezTo>
                  <a:lnTo>
                    <a:pt x="167" y="1585"/>
                  </a:lnTo>
                  <a:cubicBezTo>
                    <a:pt x="101" y="1619"/>
                    <a:pt x="67" y="1652"/>
                    <a:pt x="34" y="1685"/>
                  </a:cubicBezTo>
                  <a:cubicBezTo>
                    <a:pt x="1" y="1719"/>
                    <a:pt x="1" y="1785"/>
                    <a:pt x="1" y="1852"/>
                  </a:cubicBezTo>
                  <a:cubicBezTo>
                    <a:pt x="1" y="1885"/>
                    <a:pt x="1" y="1919"/>
                    <a:pt x="34" y="1952"/>
                  </a:cubicBezTo>
                  <a:cubicBezTo>
                    <a:pt x="34" y="1969"/>
                    <a:pt x="51" y="1977"/>
                    <a:pt x="72" y="1977"/>
                  </a:cubicBezTo>
                  <a:cubicBezTo>
                    <a:pt x="92" y="1977"/>
                    <a:pt x="117" y="1969"/>
                    <a:pt x="134" y="1952"/>
                  </a:cubicBezTo>
                  <a:lnTo>
                    <a:pt x="401" y="1785"/>
                  </a:lnTo>
                  <a:cubicBezTo>
                    <a:pt x="434" y="1752"/>
                    <a:pt x="501" y="1719"/>
                    <a:pt x="501" y="1685"/>
                  </a:cubicBezTo>
                  <a:cubicBezTo>
                    <a:pt x="534" y="1619"/>
                    <a:pt x="568" y="1585"/>
                    <a:pt x="534" y="1518"/>
                  </a:cubicBezTo>
                  <a:cubicBezTo>
                    <a:pt x="534" y="1452"/>
                    <a:pt x="534" y="1418"/>
                    <a:pt x="501" y="1418"/>
                  </a:cubicBezTo>
                  <a:cubicBezTo>
                    <a:pt x="468" y="1418"/>
                    <a:pt x="434" y="1418"/>
                    <a:pt x="368" y="1452"/>
                  </a:cubicBezTo>
                  <a:lnTo>
                    <a:pt x="368" y="818"/>
                  </a:lnTo>
                  <a:cubicBezTo>
                    <a:pt x="434" y="718"/>
                    <a:pt x="468" y="618"/>
                    <a:pt x="534" y="518"/>
                  </a:cubicBezTo>
                  <a:cubicBezTo>
                    <a:pt x="568" y="451"/>
                    <a:pt x="634" y="418"/>
                    <a:pt x="668" y="384"/>
                  </a:cubicBezTo>
                  <a:lnTo>
                    <a:pt x="835" y="384"/>
                  </a:lnTo>
                  <a:cubicBezTo>
                    <a:pt x="868" y="418"/>
                    <a:pt x="868" y="451"/>
                    <a:pt x="868" y="551"/>
                  </a:cubicBezTo>
                  <a:lnTo>
                    <a:pt x="868" y="1185"/>
                  </a:lnTo>
                  <a:cubicBezTo>
                    <a:pt x="835" y="1218"/>
                    <a:pt x="801" y="1252"/>
                    <a:pt x="768" y="1318"/>
                  </a:cubicBezTo>
                  <a:cubicBezTo>
                    <a:pt x="735" y="1352"/>
                    <a:pt x="735" y="1385"/>
                    <a:pt x="735" y="1452"/>
                  </a:cubicBezTo>
                  <a:cubicBezTo>
                    <a:pt x="735" y="1485"/>
                    <a:pt x="735" y="1518"/>
                    <a:pt x="768" y="1552"/>
                  </a:cubicBezTo>
                  <a:cubicBezTo>
                    <a:pt x="785" y="1568"/>
                    <a:pt x="801" y="1577"/>
                    <a:pt x="818" y="1577"/>
                  </a:cubicBezTo>
                  <a:cubicBezTo>
                    <a:pt x="835" y="1577"/>
                    <a:pt x="851" y="1568"/>
                    <a:pt x="868" y="1552"/>
                  </a:cubicBezTo>
                  <a:lnTo>
                    <a:pt x="1068" y="1418"/>
                  </a:lnTo>
                  <a:cubicBezTo>
                    <a:pt x="1168" y="1352"/>
                    <a:pt x="1235" y="1252"/>
                    <a:pt x="1235" y="1152"/>
                  </a:cubicBezTo>
                  <a:cubicBezTo>
                    <a:pt x="1235" y="1118"/>
                    <a:pt x="1235" y="1085"/>
                    <a:pt x="1202" y="1051"/>
                  </a:cubicBezTo>
                  <a:cubicBezTo>
                    <a:pt x="1185" y="1035"/>
                    <a:pt x="1168" y="1026"/>
                    <a:pt x="1151" y="1026"/>
                  </a:cubicBezTo>
                  <a:cubicBezTo>
                    <a:pt x="1135" y="1026"/>
                    <a:pt x="1118" y="1035"/>
                    <a:pt x="1101" y="1051"/>
                  </a:cubicBezTo>
                  <a:lnTo>
                    <a:pt x="1101" y="418"/>
                  </a:lnTo>
                  <a:cubicBezTo>
                    <a:pt x="1101" y="284"/>
                    <a:pt x="1068" y="151"/>
                    <a:pt x="1001" y="51"/>
                  </a:cubicBezTo>
                  <a:cubicBezTo>
                    <a:pt x="968" y="17"/>
                    <a:pt x="926" y="1"/>
                    <a:pt x="876"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43" name="Google Shape;1043;p34"/>
            <p:cNvSpPr/>
            <p:nvPr/>
          </p:nvSpPr>
          <p:spPr>
            <a:xfrm>
              <a:off x="2893075" y="2169700"/>
              <a:ext cx="32550" cy="68000"/>
            </a:xfrm>
            <a:custGeom>
              <a:avLst/>
              <a:gdLst/>
              <a:ahLst/>
              <a:cxnLst/>
              <a:rect l="l" t="t" r="r" b="b"/>
              <a:pathLst>
                <a:path w="1302" h="2720" extrusionOk="0">
                  <a:moveTo>
                    <a:pt x="667" y="643"/>
                  </a:moveTo>
                  <a:cubicBezTo>
                    <a:pt x="701" y="643"/>
                    <a:pt x="734" y="659"/>
                    <a:pt x="768" y="693"/>
                  </a:cubicBezTo>
                  <a:cubicBezTo>
                    <a:pt x="834" y="760"/>
                    <a:pt x="868" y="860"/>
                    <a:pt x="868" y="960"/>
                  </a:cubicBezTo>
                  <a:lnTo>
                    <a:pt x="868" y="993"/>
                  </a:lnTo>
                  <a:cubicBezTo>
                    <a:pt x="868" y="1126"/>
                    <a:pt x="834" y="1227"/>
                    <a:pt x="768" y="1360"/>
                  </a:cubicBezTo>
                  <a:cubicBezTo>
                    <a:pt x="734" y="1460"/>
                    <a:pt x="667" y="1560"/>
                    <a:pt x="567" y="1627"/>
                  </a:cubicBezTo>
                  <a:cubicBezTo>
                    <a:pt x="534" y="1643"/>
                    <a:pt x="492" y="1652"/>
                    <a:pt x="451" y="1652"/>
                  </a:cubicBezTo>
                  <a:cubicBezTo>
                    <a:pt x="409" y="1652"/>
                    <a:pt x="367" y="1643"/>
                    <a:pt x="334" y="1627"/>
                  </a:cubicBezTo>
                  <a:cubicBezTo>
                    <a:pt x="267" y="1560"/>
                    <a:pt x="234" y="1427"/>
                    <a:pt x="234" y="1327"/>
                  </a:cubicBezTo>
                  <a:cubicBezTo>
                    <a:pt x="234" y="1193"/>
                    <a:pt x="267" y="1060"/>
                    <a:pt x="334" y="960"/>
                  </a:cubicBezTo>
                  <a:cubicBezTo>
                    <a:pt x="367" y="826"/>
                    <a:pt x="467" y="760"/>
                    <a:pt x="567" y="693"/>
                  </a:cubicBezTo>
                  <a:cubicBezTo>
                    <a:pt x="601" y="659"/>
                    <a:pt x="634" y="643"/>
                    <a:pt x="667" y="643"/>
                  </a:cubicBezTo>
                  <a:close/>
                  <a:moveTo>
                    <a:pt x="1214" y="1"/>
                  </a:moveTo>
                  <a:cubicBezTo>
                    <a:pt x="1193" y="1"/>
                    <a:pt x="1168" y="9"/>
                    <a:pt x="1134" y="26"/>
                  </a:cubicBezTo>
                  <a:lnTo>
                    <a:pt x="868" y="192"/>
                  </a:lnTo>
                  <a:lnTo>
                    <a:pt x="868" y="293"/>
                  </a:lnTo>
                  <a:cubicBezTo>
                    <a:pt x="834" y="259"/>
                    <a:pt x="768" y="226"/>
                    <a:pt x="734" y="226"/>
                  </a:cubicBezTo>
                  <a:cubicBezTo>
                    <a:pt x="667" y="226"/>
                    <a:pt x="601" y="259"/>
                    <a:pt x="567" y="293"/>
                  </a:cubicBezTo>
                  <a:cubicBezTo>
                    <a:pt x="401" y="393"/>
                    <a:pt x="267" y="559"/>
                    <a:pt x="167" y="726"/>
                  </a:cubicBezTo>
                  <a:cubicBezTo>
                    <a:pt x="67" y="960"/>
                    <a:pt x="0" y="1193"/>
                    <a:pt x="0" y="1427"/>
                  </a:cubicBezTo>
                  <a:cubicBezTo>
                    <a:pt x="0" y="1593"/>
                    <a:pt x="67" y="1794"/>
                    <a:pt x="167" y="1927"/>
                  </a:cubicBezTo>
                  <a:cubicBezTo>
                    <a:pt x="217" y="1977"/>
                    <a:pt x="284" y="2002"/>
                    <a:pt x="355" y="2002"/>
                  </a:cubicBezTo>
                  <a:cubicBezTo>
                    <a:pt x="426" y="2002"/>
                    <a:pt x="501" y="1977"/>
                    <a:pt x="567" y="1927"/>
                  </a:cubicBezTo>
                  <a:cubicBezTo>
                    <a:pt x="601" y="1894"/>
                    <a:pt x="667" y="1827"/>
                    <a:pt x="701" y="1794"/>
                  </a:cubicBezTo>
                  <a:cubicBezTo>
                    <a:pt x="768" y="1727"/>
                    <a:pt x="834" y="1660"/>
                    <a:pt x="868" y="1593"/>
                  </a:cubicBezTo>
                  <a:lnTo>
                    <a:pt x="868" y="1760"/>
                  </a:lnTo>
                  <a:cubicBezTo>
                    <a:pt x="868" y="1827"/>
                    <a:pt x="868" y="1927"/>
                    <a:pt x="801" y="1994"/>
                  </a:cubicBezTo>
                  <a:cubicBezTo>
                    <a:pt x="768" y="2094"/>
                    <a:pt x="734" y="2161"/>
                    <a:pt x="634" y="2194"/>
                  </a:cubicBezTo>
                  <a:lnTo>
                    <a:pt x="401" y="2327"/>
                  </a:lnTo>
                  <a:cubicBezTo>
                    <a:pt x="367" y="2361"/>
                    <a:pt x="301" y="2394"/>
                    <a:pt x="267" y="2461"/>
                  </a:cubicBezTo>
                  <a:cubicBezTo>
                    <a:pt x="267" y="2494"/>
                    <a:pt x="267" y="2527"/>
                    <a:pt x="234" y="2594"/>
                  </a:cubicBezTo>
                  <a:cubicBezTo>
                    <a:pt x="234" y="2628"/>
                    <a:pt x="267" y="2661"/>
                    <a:pt x="267" y="2694"/>
                  </a:cubicBezTo>
                  <a:cubicBezTo>
                    <a:pt x="284" y="2711"/>
                    <a:pt x="301" y="2719"/>
                    <a:pt x="321" y="2719"/>
                  </a:cubicBezTo>
                  <a:cubicBezTo>
                    <a:pt x="342" y="2719"/>
                    <a:pt x="367" y="2711"/>
                    <a:pt x="401" y="2694"/>
                  </a:cubicBezTo>
                  <a:lnTo>
                    <a:pt x="667" y="2561"/>
                  </a:lnTo>
                  <a:cubicBezTo>
                    <a:pt x="768" y="2494"/>
                    <a:pt x="834" y="2394"/>
                    <a:pt x="901" y="2327"/>
                  </a:cubicBezTo>
                  <a:cubicBezTo>
                    <a:pt x="968" y="2227"/>
                    <a:pt x="1001" y="2094"/>
                    <a:pt x="1034" y="1994"/>
                  </a:cubicBezTo>
                  <a:cubicBezTo>
                    <a:pt x="1068" y="1860"/>
                    <a:pt x="1101" y="1760"/>
                    <a:pt x="1101" y="1627"/>
                  </a:cubicBezTo>
                  <a:lnTo>
                    <a:pt x="1101" y="393"/>
                  </a:lnTo>
                  <a:lnTo>
                    <a:pt x="1134" y="393"/>
                  </a:lnTo>
                  <a:cubicBezTo>
                    <a:pt x="1168" y="359"/>
                    <a:pt x="1235" y="326"/>
                    <a:pt x="1268" y="259"/>
                  </a:cubicBezTo>
                  <a:cubicBezTo>
                    <a:pt x="1268" y="226"/>
                    <a:pt x="1301" y="192"/>
                    <a:pt x="1301" y="126"/>
                  </a:cubicBezTo>
                  <a:cubicBezTo>
                    <a:pt x="1301" y="92"/>
                    <a:pt x="1268" y="59"/>
                    <a:pt x="1268" y="26"/>
                  </a:cubicBezTo>
                  <a:cubicBezTo>
                    <a:pt x="1251" y="9"/>
                    <a:pt x="1235" y="1"/>
                    <a:pt x="121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44" name="Google Shape;1044;p34"/>
            <p:cNvSpPr/>
            <p:nvPr/>
          </p:nvSpPr>
          <p:spPr>
            <a:xfrm>
              <a:off x="2928100" y="2155325"/>
              <a:ext cx="30050" cy="45250"/>
            </a:xfrm>
            <a:custGeom>
              <a:avLst/>
              <a:gdLst/>
              <a:ahLst/>
              <a:cxnLst/>
              <a:rect l="l" t="t" r="r" b="b"/>
              <a:pathLst>
                <a:path w="1202" h="1810" extrusionOk="0">
                  <a:moveTo>
                    <a:pt x="801" y="401"/>
                  </a:moveTo>
                  <a:cubicBezTo>
                    <a:pt x="834" y="434"/>
                    <a:pt x="901" y="467"/>
                    <a:pt x="934" y="534"/>
                  </a:cubicBezTo>
                  <a:lnTo>
                    <a:pt x="234" y="934"/>
                  </a:lnTo>
                  <a:cubicBezTo>
                    <a:pt x="267" y="834"/>
                    <a:pt x="334" y="734"/>
                    <a:pt x="401" y="634"/>
                  </a:cubicBezTo>
                  <a:cubicBezTo>
                    <a:pt x="434" y="567"/>
                    <a:pt x="501" y="501"/>
                    <a:pt x="601" y="434"/>
                  </a:cubicBezTo>
                  <a:cubicBezTo>
                    <a:pt x="634" y="401"/>
                    <a:pt x="701" y="401"/>
                    <a:pt x="801" y="401"/>
                  </a:cubicBezTo>
                  <a:close/>
                  <a:moveTo>
                    <a:pt x="868" y="0"/>
                  </a:moveTo>
                  <a:cubicBezTo>
                    <a:pt x="768" y="0"/>
                    <a:pt x="667" y="34"/>
                    <a:pt x="601" y="67"/>
                  </a:cubicBezTo>
                  <a:cubicBezTo>
                    <a:pt x="434" y="167"/>
                    <a:pt x="267" y="334"/>
                    <a:pt x="200" y="534"/>
                  </a:cubicBezTo>
                  <a:cubicBezTo>
                    <a:pt x="67" y="767"/>
                    <a:pt x="0" y="1001"/>
                    <a:pt x="0" y="1234"/>
                  </a:cubicBezTo>
                  <a:cubicBezTo>
                    <a:pt x="0" y="1401"/>
                    <a:pt x="67" y="1601"/>
                    <a:pt x="167" y="1735"/>
                  </a:cubicBezTo>
                  <a:cubicBezTo>
                    <a:pt x="217" y="1785"/>
                    <a:pt x="276" y="1810"/>
                    <a:pt x="346" y="1810"/>
                  </a:cubicBezTo>
                  <a:cubicBezTo>
                    <a:pt x="417" y="1810"/>
                    <a:pt x="501" y="1785"/>
                    <a:pt x="601" y="1735"/>
                  </a:cubicBezTo>
                  <a:cubicBezTo>
                    <a:pt x="701" y="1668"/>
                    <a:pt x="834" y="1568"/>
                    <a:pt x="934" y="1468"/>
                  </a:cubicBezTo>
                  <a:cubicBezTo>
                    <a:pt x="1001" y="1401"/>
                    <a:pt x="1068" y="1335"/>
                    <a:pt x="1134" y="1234"/>
                  </a:cubicBezTo>
                  <a:cubicBezTo>
                    <a:pt x="1168" y="1201"/>
                    <a:pt x="1168" y="1134"/>
                    <a:pt x="1168" y="1101"/>
                  </a:cubicBezTo>
                  <a:cubicBezTo>
                    <a:pt x="1168" y="1068"/>
                    <a:pt x="1168" y="1034"/>
                    <a:pt x="1134" y="1001"/>
                  </a:cubicBezTo>
                  <a:cubicBezTo>
                    <a:pt x="1118" y="984"/>
                    <a:pt x="1109" y="976"/>
                    <a:pt x="1101" y="976"/>
                  </a:cubicBezTo>
                  <a:cubicBezTo>
                    <a:pt x="1093" y="976"/>
                    <a:pt x="1084" y="984"/>
                    <a:pt x="1068" y="1001"/>
                  </a:cubicBezTo>
                  <a:cubicBezTo>
                    <a:pt x="1034" y="1034"/>
                    <a:pt x="968" y="1068"/>
                    <a:pt x="934" y="1101"/>
                  </a:cubicBezTo>
                  <a:cubicBezTo>
                    <a:pt x="834" y="1201"/>
                    <a:pt x="734" y="1301"/>
                    <a:pt x="601" y="1368"/>
                  </a:cubicBezTo>
                  <a:cubicBezTo>
                    <a:pt x="534" y="1435"/>
                    <a:pt x="467" y="1435"/>
                    <a:pt x="367" y="1435"/>
                  </a:cubicBezTo>
                  <a:cubicBezTo>
                    <a:pt x="301" y="1401"/>
                    <a:pt x="267" y="1368"/>
                    <a:pt x="234" y="1301"/>
                  </a:cubicBezTo>
                  <a:lnTo>
                    <a:pt x="1168" y="767"/>
                  </a:lnTo>
                  <a:lnTo>
                    <a:pt x="1201" y="567"/>
                  </a:lnTo>
                  <a:cubicBezTo>
                    <a:pt x="1201" y="467"/>
                    <a:pt x="1201" y="401"/>
                    <a:pt x="1168" y="300"/>
                  </a:cubicBezTo>
                  <a:cubicBezTo>
                    <a:pt x="1134" y="200"/>
                    <a:pt x="1101" y="134"/>
                    <a:pt x="1034" y="67"/>
                  </a:cubicBezTo>
                  <a:cubicBezTo>
                    <a:pt x="968" y="34"/>
                    <a:pt x="934" y="0"/>
                    <a:pt x="8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45" name="Google Shape;1045;p34"/>
            <p:cNvSpPr/>
            <p:nvPr/>
          </p:nvSpPr>
          <p:spPr>
            <a:xfrm>
              <a:off x="2964800" y="2115500"/>
              <a:ext cx="28375" cy="68000"/>
            </a:xfrm>
            <a:custGeom>
              <a:avLst/>
              <a:gdLst/>
              <a:ahLst/>
              <a:cxnLst/>
              <a:rect l="l" t="t" r="r" b="b"/>
              <a:pathLst>
                <a:path w="1135" h="2720" extrusionOk="0">
                  <a:moveTo>
                    <a:pt x="1042" y="0"/>
                  </a:moveTo>
                  <a:cubicBezTo>
                    <a:pt x="1017" y="0"/>
                    <a:pt x="984" y="9"/>
                    <a:pt x="934" y="25"/>
                  </a:cubicBezTo>
                  <a:cubicBezTo>
                    <a:pt x="867" y="59"/>
                    <a:pt x="801" y="92"/>
                    <a:pt x="734" y="126"/>
                  </a:cubicBezTo>
                  <a:cubicBezTo>
                    <a:pt x="567" y="192"/>
                    <a:pt x="467" y="326"/>
                    <a:pt x="400" y="459"/>
                  </a:cubicBezTo>
                  <a:cubicBezTo>
                    <a:pt x="334" y="593"/>
                    <a:pt x="300" y="759"/>
                    <a:pt x="300" y="893"/>
                  </a:cubicBezTo>
                  <a:lnTo>
                    <a:pt x="300" y="1026"/>
                  </a:lnTo>
                  <a:lnTo>
                    <a:pt x="167" y="1093"/>
                  </a:lnTo>
                  <a:cubicBezTo>
                    <a:pt x="133" y="1126"/>
                    <a:pt x="100" y="1160"/>
                    <a:pt x="67" y="1226"/>
                  </a:cubicBezTo>
                  <a:cubicBezTo>
                    <a:pt x="33" y="1260"/>
                    <a:pt x="33" y="1293"/>
                    <a:pt x="33" y="1360"/>
                  </a:cubicBezTo>
                  <a:cubicBezTo>
                    <a:pt x="33" y="1393"/>
                    <a:pt x="33" y="1426"/>
                    <a:pt x="67" y="1460"/>
                  </a:cubicBezTo>
                  <a:cubicBezTo>
                    <a:pt x="83" y="1476"/>
                    <a:pt x="100" y="1485"/>
                    <a:pt x="117" y="1485"/>
                  </a:cubicBezTo>
                  <a:cubicBezTo>
                    <a:pt x="133" y="1485"/>
                    <a:pt x="150" y="1476"/>
                    <a:pt x="167" y="1460"/>
                  </a:cubicBezTo>
                  <a:lnTo>
                    <a:pt x="300" y="1393"/>
                  </a:lnTo>
                  <a:lnTo>
                    <a:pt x="300" y="2227"/>
                  </a:lnTo>
                  <a:lnTo>
                    <a:pt x="167" y="2327"/>
                  </a:lnTo>
                  <a:cubicBezTo>
                    <a:pt x="100" y="2327"/>
                    <a:pt x="67" y="2394"/>
                    <a:pt x="33" y="2427"/>
                  </a:cubicBezTo>
                  <a:cubicBezTo>
                    <a:pt x="0" y="2461"/>
                    <a:pt x="0" y="2527"/>
                    <a:pt x="0" y="2561"/>
                  </a:cubicBezTo>
                  <a:cubicBezTo>
                    <a:pt x="0" y="2594"/>
                    <a:pt x="0" y="2661"/>
                    <a:pt x="33" y="2694"/>
                  </a:cubicBezTo>
                  <a:cubicBezTo>
                    <a:pt x="50" y="2711"/>
                    <a:pt x="67" y="2719"/>
                    <a:pt x="88" y="2719"/>
                  </a:cubicBezTo>
                  <a:cubicBezTo>
                    <a:pt x="108" y="2719"/>
                    <a:pt x="133" y="2711"/>
                    <a:pt x="167" y="2694"/>
                  </a:cubicBezTo>
                  <a:lnTo>
                    <a:pt x="834" y="2294"/>
                  </a:lnTo>
                  <a:cubicBezTo>
                    <a:pt x="867" y="2260"/>
                    <a:pt x="934" y="2227"/>
                    <a:pt x="967" y="2160"/>
                  </a:cubicBezTo>
                  <a:cubicBezTo>
                    <a:pt x="967" y="2127"/>
                    <a:pt x="1001" y="2060"/>
                    <a:pt x="1001" y="2027"/>
                  </a:cubicBezTo>
                  <a:cubicBezTo>
                    <a:pt x="1001" y="1994"/>
                    <a:pt x="967" y="1960"/>
                    <a:pt x="967" y="1927"/>
                  </a:cubicBezTo>
                  <a:cubicBezTo>
                    <a:pt x="951" y="1910"/>
                    <a:pt x="934" y="1902"/>
                    <a:pt x="913" y="1902"/>
                  </a:cubicBezTo>
                  <a:cubicBezTo>
                    <a:pt x="892" y="1902"/>
                    <a:pt x="867" y="1910"/>
                    <a:pt x="834" y="1927"/>
                  </a:cubicBezTo>
                  <a:lnTo>
                    <a:pt x="500" y="2094"/>
                  </a:lnTo>
                  <a:lnTo>
                    <a:pt x="500" y="1260"/>
                  </a:lnTo>
                  <a:lnTo>
                    <a:pt x="867" y="1093"/>
                  </a:lnTo>
                  <a:cubicBezTo>
                    <a:pt x="901" y="1060"/>
                    <a:pt x="967" y="1026"/>
                    <a:pt x="967" y="959"/>
                  </a:cubicBezTo>
                  <a:cubicBezTo>
                    <a:pt x="1001" y="926"/>
                    <a:pt x="1001" y="859"/>
                    <a:pt x="1001" y="826"/>
                  </a:cubicBezTo>
                  <a:cubicBezTo>
                    <a:pt x="1001" y="793"/>
                    <a:pt x="1001" y="759"/>
                    <a:pt x="967" y="726"/>
                  </a:cubicBezTo>
                  <a:cubicBezTo>
                    <a:pt x="967" y="709"/>
                    <a:pt x="959" y="701"/>
                    <a:pt x="942" y="701"/>
                  </a:cubicBezTo>
                  <a:cubicBezTo>
                    <a:pt x="926" y="701"/>
                    <a:pt x="901" y="709"/>
                    <a:pt x="867" y="726"/>
                  </a:cubicBezTo>
                  <a:lnTo>
                    <a:pt x="500" y="926"/>
                  </a:lnTo>
                  <a:lnTo>
                    <a:pt x="500" y="793"/>
                  </a:lnTo>
                  <a:cubicBezTo>
                    <a:pt x="500" y="726"/>
                    <a:pt x="534" y="693"/>
                    <a:pt x="567" y="626"/>
                  </a:cubicBezTo>
                  <a:cubicBezTo>
                    <a:pt x="600" y="559"/>
                    <a:pt x="634" y="526"/>
                    <a:pt x="701" y="492"/>
                  </a:cubicBezTo>
                  <a:cubicBezTo>
                    <a:pt x="801" y="459"/>
                    <a:pt x="867" y="426"/>
                    <a:pt x="967" y="392"/>
                  </a:cubicBezTo>
                  <a:lnTo>
                    <a:pt x="1034" y="359"/>
                  </a:lnTo>
                  <a:cubicBezTo>
                    <a:pt x="1067" y="326"/>
                    <a:pt x="1067" y="292"/>
                    <a:pt x="1101" y="259"/>
                  </a:cubicBezTo>
                  <a:cubicBezTo>
                    <a:pt x="1134" y="226"/>
                    <a:pt x="1134" y="159"/>
                    <a:pt x="1134" y="126"/>
                  </a:cubicBezTo>
                  <a:cubicBezTo>
                    <a:pt x="1134" y="92"/>
                    <a:pt x="1134" y="59"/>
                    <a:pt x="1101" y="25"/>
                  </a:cubicBezTo>
                  <a:cubicBezTo>
                    <a:pt x="1084" y="9"/>
                    <a:pt x="1067" y="0"/>
                    <a:pt x="104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46" name="Google Shape;1046;p34"/>
            <p:cNvSpPr/>
            <p:nvPr/>
          </p:nvSpPr>
          <p:spPr>
            <a:xfrm>
              <a:off x="2998150" y="2112150"/>
              <a:ext cx="29200" cy="53575"/>
            </a:xfrm>
            <a:custGeom>
              <a:avLst/>
              <a:gdLst/>
              <a:ahLst/>
              <a:cxnLst/>
              <a:rect l="l" t="t" r="r" b="b"/>
              <a:pathLst>
                <a:path w="1168" h="2143" extrusionOk="0">
                  <a:moveTo>
                    <a:pt x="1001" y="1"/>
                  </a:moveTo>
                  <a:cubicBezTo>
                    <a:pt x="968" y="1"/>
                    <a:pt x="934" y="9"/>
                    <a:pt x="901" y="26"/>
                  </a:cubicBezTo>
                  <a:cubicBezTo>
                    <a:pt x="834" y="59"/>
                    <a:pt x="768" y="126"/>
                    <a:pt x="734" y="159"/>
                  </a:cubicBezTo>
                  <a:cubicBezTo>
                    <a:pt x="667" y="293"/>
                    <a:pt x="567" y="393"/>
                    <a:pt x="501" y="526"/>
                  </a:cubicBezTo>
                  <a:lnTo>
                    <a:pt x="501" y="293"/>
                  </a:lnTo>
                  <a:lnTo>
                    <a:pt x="200" y="526"/>
                  </a:lnTo>
                  <a:cubicBezTo>
                    <a:pt x="167" y="560"/>
                    <a:pt x="100" y="593"/>
                    <a:pt x="100" y="660"/>
                  </a:cubicBezTo>
                  <a:cubicBezTo>
                    <a:pt x="67" y="693"/>
                    <a:pt x="67" y="727"/>
                    <a:pt x="67" y="793"/>
                  </a:cubicBezTo>
                  <a:cubicBezTo>
                    <a:pt x="67" y="827"/>
                    <a:pt x="67" y="860"/>
                    <a:pt x="100" y="893"/>
                  </a:cubicBezTo>
                  <a:cubicBezTo>
                    <a:pt x="100" y="910"/>
                    <a:pt x="117" y="918"/>
                    <a:pt x="138" y="918"/>
                  </a:cubicBezTo>
                  <a:cubicBezTo>
                    <a:pt x="159" y="918"/>
                    <a:pt x="184" y="910"/>
                    <a:pt x="200" y="893"/>
                  </a:cubicBezTo>
                  <a:lnTo>
                    <a:pt x="301" y="827"/>
                  </a:lnTo>
                  <a:lnTo>
                    <a:pt x="301" y="1661"/>
                  </a:lnTo>
                  <a:lnTo>
                    <a:pt x="167" y="1761"/>
                  </a:lnTo>
                  <a:cubicBezTo>
                    <a:pt x="100" y="1761"/>
                    <a:pt x="67" y="1827"/>
                    <a:pt x="34" y="1861"/>
                  </a:cubicBezTo>
                  <a:cubicBezTo>
                    <a:pt x="0" y="1894"/>
                    <a:pt x="0" y="1961"/>
                    <a:pt x="0" y="1994"/>
                  </a:cubicBezTo>
                  <a:cubicBezTo>
                    <a:pt x="0" y="2061"/>
                    <a:pt x="0" y="2094"/>
                    <a:pt x="34" y="2128"/>
                  </a:cubicBezTo>
                  <a:cubicBezTo>
                    <a:pt x="45" y="2139"/>
                    <a:pt x="56" y="2142"/>
                    <a:pt x="68" y="2142"/>
                  </a:cubicBezTo>
                  <a:cubicBezTo>
                    <a:pt x="93" y="2142"/>
                    <a:pt x="123" y="2128"/>
                    <a:pt x="167" y="2128"/>
                  </a:cubicBezTo>
                  <a:lnTo>
                    <a:pt x="834" y="1694"/>
                  </a:lnTo>
                  <a:cubicBezTo>
                    <a:pt x="901" y="1661"/>
                    <a:pt x="934" y="1627"/>
                    <a:pt x="968" y="1594"/>
                  </a:cubicBezTo>
                  <a:cubicBezTo>
                    <a:pt x="968" y="1527"/>
                    <a:pt x="1001" y="1494"/>
                    <a:pt x="1001" y="1427"/>
                  </a:cubicBezTo>
                  <a:cubicBezTo>
                    <a:pt x="1001" y="1394"/>
                    <a:pt x="968" y="1360"/>
                    <a:pt x="968" y="1327"/>
                  </a:cubicBezTo>
                  <a:cubicBezTo>
                    <a:pt x="951" y="1310"/>
                    <a:pt x="934" y="1302"/>
                    <a:pt x="913" y="1302"/>
                  </a:cubicBezTo>
                  <a:cubicBezTo>
                    <a:pt x="893" y="1302"/>
                    <a:pt x="868" y="1310"/>
                    <a:pt x="834" y="1327"/>
                  </a:cubicBezTo>
                  <a:lnTo>
                    <a:pt x="501" y="1527"/>
                  </a:lnTo>
                  <a:lnTo>
                    <a:pt x="501" y="993"/>
                  </a:lnTo>
                  <a:cubicBezTo>
                    <a:pt x="601" y="793"/>
                    <a:pt x="701" y="660"/>
                    <a:pt x="734" y="560"/>
                  </a:cubicBezTo>
                  <a:cubicBezTo>
                    <a:pt x="801" y="493"/>
                    <a:pt x="834" y="460"/>
                    <a:pt x="901" y="393"/>
                  </a:cubicBezTo>
                  <a:lnTo>
                    <a:pt x="968" y="393"/>
                  </a:lnTo>
                  <a:cubicBezTo>
                    <a:pt x="984" y="410"/>
                    <a:pt x="1001" y="418"/>
                    <a:pt x="1018" y="418"/>
                  </a:cubicBezTo>
                  <a:cubicBezTo>
                    <a:pt x="1034" y="418"/>
                    <a:pt x="1051" y="410"/>
                    <a:pt x="1068" y="393"/>
                  </a:cubicBezTo>
                  <a:cubicBezTo>
                    <a:pt x="1101" y="393"/>
                    <a:pt x="1134" y="360"/>
                    <a:pt x="1134" y="293"/>
                  </a:cubicBezTo>
                  <a:cubicBezTo>
                    <a:pt x="1168" y="260"/>
                    <a:pt x="1168" y="226"/>
                    <a:pt x="1168" y="159"/>
                  </a:cubicBezTo>
                  <a:cubicBezTo>
                    <a:pt x="1168" y="93"/>
                    <a:pt x="1168" y="59"/>
                    <a:pt x="1101" y="26"/>
                  </a:cubicBezTo>
                  <a:cubicBezTo>
                    <a:pt x="1068" y="9"/>
                    <a:pt x="1034" y="1"/>
                    <a:pt x="1001"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47" name="Google Shape;1047;p34"/>
            <p:cNvSpPr/>
            <p:nvPr/>
          </p:nvSpPr>
          <p:spPr>
            <a:xfrm>
              <a:off x="3031500" y="2096100"/>
              <a:ext cx="30050" cy="45075"/>
            </a:xfrm>
            <a:custGeom>
              <a:avLst/>
              <a:gdLst/>
              <a:ahLst/>
              <a:cxnLst/>
              <a:rect l="l" t="t" r="r" b="b"/>
              <a:pathLst>
                <a:path w="1202" h="1803" extrusionOk="0">
                  <a:moveTo>
                    <a:pt x="743" y="387"/>
                  </a:moveTo>
                  <a:cubicBezTo>
                    <a:pt x="762" y="387"/>
                    <a:pt x="782" y="391"/>
                    <a:pt x="801" y="401"/>
                  </a:cubicBezTo>
                  <a:cubicBezTo>
                    <a:pt x="868" y="401"/>
                    <a:pt x="901" y="468"/>
                    <a:pt x="935" y="535"/>
                  </a:cubicBezTo>
                  <a:lnTo>
                    <a:pt x="267" y="902"/>
                  </a:lnTo>
                  <a:cubicBezTo>
                    <a:pt x="267" y="801"/>
                    <a:pt x="334" y="701"/>
                    <a:pt x="401" y="601"/>
                  </a:cubicBezTo>
                  <a:cubicBezTo>
                    <a:pt x="434" y="535"/>
                    <a:pt x="501" y="468"/>
                    <a:pt x="601" y="435"/>
                  </a:cubicBezTo>
                  <a:cubicBezTo>
                    <a:pt x="648" y="411"/>
                    <a:pt x="695" y="387"/>
                    <a:pt x="743" y="387"/>
                  </a:cubicBezTo>
                  <a:close/>
                  <a:moveTo>
                    <a:pt x="868" y="1"/>
                  </a:moveTo>
                  <a:cubicBezTo>
                    <a:pt x="768" y="1"/>
                    <a:pt x="701" y="1"/>
                    <a:pt x="601" y="68"/>
                  </a:cubicBezTo>
                  <a:cubicBezTo>
                    <a:pt x="434" y="168"/>
                    <a:pt x="301" y="334"/>
                    <a:pt x="201" y="535"/>
                  </a:cubicBezTo>
                  <a:cubicBezTo>
                    <a:pt x="67" y="735"/>
                    <a:pt x="34" y="968"/>
                    <a:pt x="34" y="1235"/>
                  </a:cubicBezTo>
                  <a:cubicBezTo>
                    <a:pt x="1" y="1402"/>
                    <a:pt x="67" y="1569"/>
                    <a:pt x="201" y="1702"/>
                  </a:cubicBezTo>
                  <a:cubicBezTo>
                    <a:pt x="234" y="1769"/>
                    <a:pt x="292" y="1802"/>
                    <a:pt x="363" y="1802"/>
                  </a:cubicBezTo>
                  <a:cubicBezTo>
                    <a:pt x="434" y="1802"/>
                    <a:pt x="518" y="1769"/>
                    <a:pt x="601" y="1702"/>
                  </a:cubicBezTo>
                  <a:cubicBezTo>
                    <a:pt x="734" y="1635"/>
                    <a:pt x="835" y="1569"/>
                    <a:pt x="935" y="1469"/>
                  </a:cubicBezTo>
                  <a:cubicBezTo>
                    <a:pt x="1001" y="1402"/>
                    <a:pt x="1101" y="1302"/>
                    <a:pt x="1135" y="1235"/>
                  </a:cubicBezTo>
                  <a:cubicBezTo>
                    <a:pt x="1168" y="1168"/>
                    <a:pt x="1168" y="1135"/>
                    <a:pt x="1168" y="1102"/>
                  </a:cubicBezTo>
                  <a:cubicBezTo>
                    <a:pt x="1168" y="1035"/>
                    <a:pt x="1168" y="1002"/>
                    <a:pt x="1135" y="968"/>
                  </a:cubicBezTo>
                  <a:lnTo>
                    <a:pt x="1068" y="968"/>
                  </a:lnTo>
                  <a:cubicBezTo>
                    <a:pt x="1035" y="1002"/>
                    <a:pt x="1001" y="1035"/>
                    <a:pt x="968" y="1102"/>
                  </a:cubicBezTo>
                  <a:cubicBezTo>
                    <a:pt x="868" y="1202"/>
                    <a:pt x="734" y="1268"/>
                    <a:pt x="634" y="1369"/>
                  </a:cubicBezTo>
                  <a:cubicBezTo>
                    <a:pt x="534" y="1402"/>
                    <a:pt x="468" y="1435"/>
                    <a:pt x="368" y="1435"/>
                  </a:cubicBezTo>
                  <a:cubicBezTo>
                    <a:pt x="301" y="1402"/>
                    <a:pt x="267" y="1335"/>
                    <a:pt x="234" y="1268"/>
                  </a:cubicBezTo>
                  <a:lnTo>
                    <a:pt x="1168" y="735"/>
                  </a:lnTo>
                  <a:lnTo>
                    <a:pt x="1201" y="568"/>
                  </a:lnTo>
                  <a:cubicBezTo>
                    <a:pt x="1201" y="468"/>
                    <a:pt x="1201" y="368"/>
                    <a:pt x="1168" y="301"/>
                  </a:cubicBezTo>
                  <a:cubicBezTo>
                    <a:pt x="1135" y="201"/>
                    <a:pt x="1101" y="101"/>
                    <a:pt x="1035" y="34"/>
                  </a:cubicBezTo>
                  <a:cubicBezTo>
                    <a:pt x="1001" y="1"/>
                    <a:pt x="935" y="1"/>
                    <a:pt x="86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48" name="Google Shape;1048;p34"/>
            <p:cNvSpPr/>
            <p:nvPr/>
          </p:nvSpPr>
          <p:spPr>
            <a:xfrm>
              <a:off x="3064850" y="2069625"/>
              <a:ext cx="34225" cy="64650"/>
            </a:xfrm>
            <a:custGeom>
              <a:avLst/>
              <a:gdLst/>
              <a:ahLst/>
              <a:cxnLst/>
              <a:rect l="l" t="t" r="r" b="b"/>
              <a:pathLst>
                <a:path w="1369" h="2586" extrusionOk="0">
                  <a:moveTo>
                    <a:pt x="801" y="660"/>
                  </a:moveTo>
                  <a:cubicBezTo>
                    <a:pt x="868" y="693"/>
                    <a:pt x="902" y="726"/>
                    <a:pt x="935" y="793"/>
                  </a:cubicBezTo>
                  <a:cubicBezTo>
                    <a:pt x="935" y="826"/>
                    <a:pt x="968" y="893"/>
                    <a:pt x="968" y="960"/>
                  </a:cubicBezTo>
                  <a:cubicBezTo>
                    <a:pt x="935" y="1060"/>
                    <a:pt x="902" y="1193"/>
                    <a:pt x="868" y="1293"/>
                  </a:cubicBezTo>
                  <a:cubicBezTo>
                    <a:pt x="801" y="1393"/>
                    <a:pt x="735" y="1494"/>
                    <a:pt x="635" y="1560"/>
                  </a:cubicBezTo>
                  <a:cubicBezTo>
                    <a:pt x="585" y="1577"/>
                    <a:pt x="535" y="1585"/>
                    <a:pt x="489" y="1585"/>
                  </a:cubicBezTo>
                  <a:cubicBezTo>
                    <a:pt x="443" y="1585"/>
                    <a:pt x="401" y="1577"/>
                    <a:pt x="368" y="1560"/>
                  </a:cubicBezTo>
                  <a:cubicBezTo>
                    <a:pt x="301" y="1494"/>
                    <a:pt x="268" y="1427"/>
                    <a:pt x="301" y="1327"/>
                  </a:cubicBezTo>
                  <a:cubicBezTo>
                    <a:pt x="301" y="1227"/>
                    <a:pt x="301" y="1127"/>
                    <a:pt x="368" y="1060"/>
                  </a:cubicBezTo>
                  <a:cubicBezTo>
                    <a:pt x="401" y="893"/>
                    <a:pt x="501" y="760"/>
                    <a:pt x="635" y="693"/>
                  </a:cubicBezTo>
                  <a:cubicBezTo>
                    <a:pt x="668" y="660"/>
                    <a:pt x="735" y="660"/>
                    <a:pt x="801" y="660"/>
                  </a:cubicBezTo>
                  <a:close/>
                  <a:moveTo>
                    <a:pt x="1277" y="1"/>
                  </a:moveTo>
                  <a:cubicBezTo>
                    <a:pt x="1260" y="1"/>
                    <a:pt x="1235" y="9"/>
                    <a:pt x="1202" y="26"/>
                  </a:cubicBezTo>
                  <a:lnTo>
                    <a:pt x="935" y="193"/>
                  </a:lnTo>
                  <a:lnTo>
                    <a:pt x="935" y="326"/>
                  </a:lnTo>
                  <a:cubicBezTo>
                    <a:pt x="911" y="302"/>
                    <a:pt x="871" y="279"/>
                    <a:pt x="826" y="279"/>
                  </a:cubicBezTo>
                  <a:cubicBezTo>
                    <a:pt x="807" y="279"/>
                    <a:pt x="788" y="283"/>
                    <a:pt x="768" y="293"/>
                  </a:cubicBezTo>
                  <a:cubicBezTo>
                    <a:pt x="701" y="293"/>
                    <a:pt x="668" y="293"/>
                    <a:pt x="601" y="326"/>
                  </a:cubicBezTo>
                  <a:cubicBezTo>
                    <a:pt x="435" y="459"/>
                    <a:pt x="301" y="626"/>
                    <a:pt x="201" y="826"/>
                  </a:cubicBezTo>
                  <a:cubicBezTo>
                    <a:pt x="101" y="1027"/>
                    <a:pt x="34" y="1227"/>
                    <a:pt x="34" y="1460"/>
                  </a:cubicBezTo>
                  <a:cubicBezTo>
                    <a:pt x="1" y="1627"/>
                    <a:pt x="101" y="1827"/>
                    <a:pt x="234" y="1927"/>
                  </a:cubicBezTo>
                  <a:cubicBezTo>
                    <a:pt x="273" y="1953"/>
                    <a:pt x="321" y="1964"/>
                    <a:pt x="371" y="1964"/>
                  </a:cubicBezTo>
                  <a:cubicBezTo>
                    <a:pt x="452" y="1964"/>
                    <a:pt x="539" y="1935"/>
                    <a:pt x="601" y="1894"/>
                  </a:cubicBezTo>
                  <a:cubicBezTo>
                    <a:pt x="668" y="1860"/>
                    <a:pt x="735" y="1827"/>
                    <a:pt x="768" y="1760"/>
                  </a:cubicBezTo>
                  <a:cubicBezTo>
                    <a:pt x="835" y="1694"/>
                    <a:pt x="902" y="1627"/>
                    <a:pt x="935" y="1560"/>
                  </a:cubicBezTo>
                  <a:lnTo>
                    <a:pt x="935" y="2127"/>
                  </a:lnTo>
                  <a:lnTo>
                    <a:pt x="801" y="2194"/>
                  </a:lnTo>
                  <a:cubicBezTo>
                    <a:pt x="768" y="2227"/>
                    <a:pt x="701" y="2261"/>
                    <a:pt x="701" y="2327"/>
                  </a:cubicBezTo>
                  <a:cubicBezTo>
                    <a:pt x="668" y="2361"/>
                    <a:pt x="635" y="2394"/>
                    <a:pt x="635" y="2461"/>
                  </a:cubicBezTo>
                  <a:cubicBezTo>
                    <a:pt x="635" y="2494"/>
                    <a:pt x="668" y="2528"/>
                    <a:pt x="701" y="2561"/>
                  </a:cubicBezTo>
                  <a:cubicBezTo>
                    <a:pt x="701" y="2578"/>
                    <a:pt x="710" y="2586"/>
                    <a:pt x="726" y="2586"/>
                  </a:cubicBezTo>
                  <a:cubicBezTo>
                    <a:pt x="743" y="2586"/>
                    <a:pt x="768" y="2578"/>
                    <a:pt x="801" y="2561"/>
                  </a:cubicBezTo>
                  <a:lnTo>
                    <a:pt x="1235" y="2327"/>
                  </a:lnTo>
                  <a:cubicBezTo>
                    <a:pt x="1268" y="2294"/>
                    <a:pt x="1302" y="2261"/>
                    <a:pt x="1335" y="2227"/>
                  </a:cubicBezTo>
                  <a:cubicBezTo>
                    <a:pt x="1369" y="2161"/>
                    <a:pt x="1369" y="2127"/>
                    <a:pt x="1369" y="2061"/>
                  </a:cubicBezTo>
                  <a:cubicBezTo>
                    <a:pt x="1369" y="2027"/>
                    <a:pt x="1369" y="1994"/>
                    <a:pt x="1335" y="1961"/>
                  </a:cubicBezTo>
                  <a:cubicBezTo>
                    <a:pt x="1318" y="1944"/>
                    <a:pt x="1302" y="1935"/>
                    <a:pt x="1285" y="1935"/>
                  </a:cubicBezTo>
                  <a:cubicBezTo>
                    <a:pt x="1268" y="1935"/>
                    <a:pt x="1252" y="1944"/>
                    <a:pt x="1235" y="1961"/>
                  </a:cubicBezTo>
                  <a:lnTo>
                    <a:pt x="1168" y="1994"/>
                  </a:lnTo>
                  <a:lnTo>
                    <a:pt x="1168" y="426"/>
                  </a:lnTo>
                  <a:lnTo>
                    <a:pt x="1202" y="393"/>
                  </a:lnTo>
                  <a:cubicBezTo>
                    <a:pt x="1268" y="359"/>
                    <a:pt x="1302" y="326"/>
                    <a:pt x="1335" y="293"/>
                  </a:cubicBezTo>
                  <a:cubicBezTo>
                    <a:pt x="1335" y="226"/>
                    <a:pt x="1369" y="193"/>
                    <a:pt x="1369" y="159"/>
                  </a:cubicBezTo>
                  <a:cubicBezTo>
                    <a:pt x="1369" y="93"/>
                    <a:pt x="1335" y="59"/>
                    <a:pt x="1302" y="26"/>
                  </a:cubicBezTo>
                  <a:cubicBezTo>
                    <a:pt x="1302" y="9"/>
                    <a:pt x="1293" y="1"/>
                    <a:pt x="1277"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49" name="Google Shape;1049;p34"/>
            <p:cNvSpPr/>
            <p:nvPr/>
          </p:nvSpPr>
          <p:spPr>
            <a:xfrm>
              <a:off x="3101550" y="2054425"/>
              <a:ext cx="32550" cy="50050"/>
            </a:xfrm>
            <a:custGeom>
              <a:avLst/>
              <a:gdLst/>
              <a:ahLst/>
              <a:cxnLst/>
              <a:rect l="l" t="t" r="r" b="b"/>
              <a:pathLst>
                <a:path w="1302" h="2002" extrusionOk="0">
                  <a:moveTo>
                    <a:pt x="101" y="0"/>
                  </a:moveTo>
                  <a:cubicBezTo>
                    <a:pt x="67" y="33"/>
                    <a:pt x="34" y="67"/>
                    <a:pt x="34" y="133"/>
                  </a:cubicBezTo>
                  <a:cubicBezTo>
                    <a:pt x="1" y="167"/>
                    <a:pt x="1" y="200"/>
                    <a:pt x="1" y="267"/>
                  </a:cubicBezTo>
                  <a:cubicBezTo>
                    <a:pt x="1" y="300"/>
                    <a:pt x="1" y="334"/>
                    <a:pt x="1" y="334"/>
                  </a:cubicBezTo>
                  <a:cubicBezTo>
                    <a:pt x="34" y="367"/>
                    <a:pt x="34" y="367"/>
                    <a:pt x="67" y="400"/>
                  </a:cubicBezTo>
                  <a:lnTo>
                    <a:pt x="801" y="600"/>
                  </a:lnTo>
                  <a:lnTo>
                    <a:pt x="67" y="1668"/>
                  </a:lnTo>
                  <a:cubicBezTo>
                    <a:pt x="34" y="1701"/>
                    <a:pt x="34" y="1735"/>
                    <a:pt x="1" y="1768"/>
                  </a:cubicBezTo>
                  <a:cubicBezTo>
                    <a:pt x="1" y="1801"/>
                    <a:pt x="1" y="1835"/>
                    <a:pt x="1" y="1868"/>
                  </a:cubicBezTo>
                  <a:cubicBezTo>
                    <a:pt x="1" y="1935"/>
                    <a:pt x="1" y="1968"/>
                    <a:pt x="34" y="2001"/>
                  </a:cubicBezTo>
                  <a:lnTo>
                    <a:pt x="101" y="2001"/>
                  </a:lnTo>
                  <a:cubicBezTo>
                    <a:pt x="134" y="1968"/>
                    <a:pt x="167" y="1935"/>
                    <a:pt x="201" y="1901"/>
                  </a:cubicBezTo>
                  <a:lnTo>
                    <a:pt x="1302" y="334"/>
                  </a:lnTo>
                  <a:lnTo>
                    <a:pt x="201"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50" name="Google Shape;1050;p34"/>
            <p:cNvSpPr/>
            <p:nvPr/>
          </p:nvSpPr>
          <p:spPr>
            <a:xfrm>
              <a:off x="2027450" y="2763450"/>
              <a:ext cx="33375" cy="49875"/>
            </a:xfrm>
            <a:custGeom>
              <a:avLst/>
              <a:gdLst/>
              <a:ahLst/>
              <a:cxnLst/>
              <a:rect l="l" t="t" r="r" b="b"/>
              <a:pathLst>
                <a:path w="1335" h="1995" extrusionOk="0">
                  <a:moveTo>
                    <a:pt x="1251" y="1"/>
                  </a:moveTo>
                  <a:cubicBezTo>
                    <a:pt x="1235" y="1"/>
                    <a:pt x="1218" y="9"/>
                    <a:pt x="1201" y="26"/>
                  </a:cubicBezTo>
                  <a:cubicBezTo>
                    <a:pt x="1168" y="59"/>
                    <a:pt x="1135" y="93"/>
                    <a:pt x="1135" y="126"/>
                  </a:cubicBezTo>
                  <a:lnTo>
                    <a:pt x="1" y="1694"/>
                  </a:lnTo>
                  <a:lnTo>
                    <a:pt x="1068" y="1994"/>
                  </a:lnTo>
                  <a:lnTo>
                    <a:pt x="1168" y="1994"/>
                  </a:lnTo>
                  <a:cubicBezTo>
                    <a:pt x="1201" y="1961"/>
                    <a:pt x="1235" y="1927"/>
                    <a:pt x="1235" y="1894"/>
                  </a:cubicBezTo>
                  <a:cubicBezTo>
                    <a:pt x="1268" y="1861"/>
                    <a:pt x="1268" y="1794"/>
                    <a:pt x="1268" y="1761"/>
                  </a:cubicBezTo>
                  <a:cubicBezTo>
                    <a:pt x="1302" y="1727"/>
                    <a:pt x="1302" y="1694"/>
                    <a:pt x="1268" y="1660"/>
                  </a:cubicBezTo>
                  <a:cubicBezTo>
                    <a:pt x="1268" y="1627"/>
                    <a:pt x="1235" y="1627"/>
                    <a:pt x="1201" y="1627"/>
                  </a:cubicBezTo>
                  <a:lnTo>
                    <a:pt x="468" y="1427"/>
                  </a:lnTo>
                  <a:lnTo>
                    <a:pt x="1268" y="360"/>
                  </a:lnTo>
                  <a:cubicBezTo>
                    <a:pt x="1268" y="326"/>
                    <a:pt x="1302" y="259"/>
                    <a:pt x="1335" y="226"/>
                  </a:cubicBezTo>
                  <a:cubicBezTo>
                    <a:pt x="1335" y="193"/>
                    <a:pt x="1335" y="159"/>
                    <a:pt x="1335" y="126"/>
                  </a:cubicBezTo>
                  <a:cubicBezTo>
                    <a:pt x="1335" y="93"/>
                    <a:pt x="1302" y="26"/>
                    <a:pt x="1302" y="26"/>
                  </a:cubicBezTo>
                  <a:cubicBezTo>
                    <a:pt x="1285" y="9"/>
                    <a:pt x="1268" y="1"/>
                    <a:pt x="1251"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51" name="Google Shape;1051;p34"/>
            <p:cNvSpPr/>
            <p:nvPr/>
          </p:nvSpPr>
          <p:spPr>
            <a:xfrm>
              <a:off x="2061650" y="2757425"/>
              <a:ext cx="34200" cy="69850"/>
            </a:xfrm>
            <a:custGeom>
              <a:avLst/>
              <a:gdLst/>
              <a:ahLst/>
              <a:cxnLst/>
              <a:rect l="l" t="t" r="r" b="b"/>
              <a:pathLst>
                <a:path w="1368" h="2794" extrusionOk="0">
                  <a:moveTo>
                    <a:pt x="882" y="400"/>
                  </a:moveTo>
                  <a:cubicBezTo>
                    <a:pt x="964" y="400"/>
                    <a:pt x="1045" y="445"/>
                    <a:pt x="1068" y="534"/>
                  </a:cubicBezTo>
                  <a:cubicBezTo>
                    <a:pt x="1101" y="567"/>
                    <a:pt x="1101" y="634"/>
                    <a:pt x="1134" y="701"/>
                  </a:cubicBezTo>
                  <a:cubicBezTo>
                    <a:pt x="1101" y="801"/>
                    <a:pt x="1068" y="934"/>
                    <a:pt x="1034" y="1034"/>
                  </a:cubicBezTo>
                  <a:cubicBezTo>
                    <a:pt x="968" y="1134"/>
                    <a:pt x="901" y="1234"/>
                    <a:pt x="767" y="1301"/>
                  </a:cubicBezTo>
                  <a:cubicBezTo>
                    <a:pt x="734" y="1334"/>
                    <a:pt x="692" y="1351"/>
                    <a:pt x="651" y="1351"/>
                  </a:cubicBezTo>
                  <a:cubicBezTo>
                    <a:pt x="609" y="1351"/>
                    <a:pt x="567" y="1334"/>
                    <a:pt x="534" y="1301"/>
                  </a:cubicBezTo>
                  <a:cubicBezTo>
                    <a:pt x="467" y="1234"/>
                    <a:pt x="434" y="1168"/>
                    <a:pt x="434" y="1101"/>
                  </a:cubicBezTo>
                  <a:cubicBezTo>
                    <a:pt x="434" y="967"/>
                    <a:pt x="467" y="867"/>
                    <a:pt x="501" y="801"/>
                  </a:cubicBezTo>
                  <a:cubicBezTo>
                    <a:pt x="567" y="634"/>
                    <a:pt x="667" y="534"/>
                    <a:pt x="767" y="434"/>
                  </a:cubicBezTo>
                  <a:cubicBezTo>
                    <a:pt x="801" y="412"/>
                    <a:pt x="842" y="400"/>
                    <a:pt x="882" y="400"/>
                  </a:cubicBezTo>
                  <a:close/>
                  <a:moveTo>
                    <a:pt x="984" y="0"/>
                  </a:moveTo>
                  <a:cubicBezTo>
                    <a:pt x="909" y="0"/>
                    <a:pt x="834" y="33"/>
                    <a:pt x="767" y="100"/>
                  </a:cubicBezTo>
                  <a:cubicBezTo>
                    <a:pt x="701" y="134"/>
                    <a:pt x="634" y="167"/>
                    <a:pt x="601" y="234"/>
                  </a:cubicBezTo>
                  <a:cubicBezTo>
                    <a:pt x="534" y="300"/>
                    <a:pt x="467" y="367"/>
                    <a:pt x="434" y="467"/>
                  </a:cubicBezTo>
                  <a:lnTo>
                    <a:pt x="434" y="334"/>
                  </a:lnTo>
                  <a:lnTo>
                    <a:pt x="167" y="500"/>
                  </a:lnTo>
                  <a:cubicBezTo>
                    <a:pt x="100" y="500"/>
                    <a:pt x="67" y="534"/>
                    <a:pt x="34" y="601"/>
                  </a:cubicBezTo>
                  <a:cubicBezTo>
                    <a:pt x="34" y="634"/>
                    <a:pt x="0" y="701"/>
                    <a:pt x="0" y="734"/>
                  </a:cubicBezTo>
                  <a:cubicBezTo>
                    <a:pt x="0" y="767"/>
                    <a:pt x="34" y="834"/>
                    <a:pt x="34" y="867"/>
                  </a:cubicBezTo>
                  <a:cubicBezTo>
                    <a:pt x="67" y="867"/>
                    <a:pt x="100" y="867"/>
                    <a:pt x="167" y="834"/>
                  </a:cubicBezTo>
                  <a:lnTo>
                    <a:pt x="200" y="834"/>
                  </a:lnTo>
                  <a:lnTo>
                    <a:pt x="200" y="2402"/>
                  </a:lnTo>
                  <a:lnTo>
                    <a:pt x="167" y="2402"/>
                  </a:lnTo>
                  <a:cubicBezTo>
                    <a:pt x="100" y="2435"/>
                    <a:pt x="67" y="2469"/>
                    <a:pt x="34" y="2535"/>
                  </a:cubicBezTo>
                  <a:cubicBezTo>
                    <a:pt x="34" y="2569"/>
                    <a:pt x="0" y="2602"/>
                    <a:pt x="0" y="2669"/>
                  </a:cubicBezTo>
                  <a:cubicBezTo>
                    <a:pt x="0" y="2702"/>
                    <a:pt x="34" y="2735"/>
                    <a:pt x="34" y="2769"/>
                  </a:cubicBezTo>
                  <a:cubicBezTo>
                    <a:pt x="50" y="2785"/>
                    <a:pt x="67" y="2794"/>
                    <a:pt x="88" y="2794"/>
                  </a:cubicBezTo>
                  <a:cubicBezTo>
                    <a:pt x="109" y="2794"/>
                    <a:pt x="134" y="2785"/>
                    <a:pt x="167" y="2769"/>
                  </a:cubicBezTo>
                  <a:lnTo>
                    <a:pt x="567" y="2535"/>
                  </a:lnTo>
                  <a:cubicBezTo>
                    <a:pt x="634" y="2502"/>
                    <a:pt x="667" y="2469"/>
                    <a:pt x="701" y="2402"/>
                  </a:cubicBezTo>
                  <a:cubicBezTo>
                    <a:pt x="734" y="2369"/>
                    <a:pt x="734" y="2302"/>
                    <a:pt x="734" y="2268"/>
                  </a:cubicBezTo>
                  <a:cubicBezTo>
                    <a:pt x="734" y="2235"/>
                    <a:pt x="734" y="2202"/>
                    <a:pt x="701" y="2168"/>
                  </a:cubicBezTo>
                  <a:cubicBezTo>
                    <a:pt x="684" y="2152"/>
                    <a:pt x="667" y="2143"/>
                    <a:pt x="647" y="2143"/>
                  </a:cubicBezTo>
                  <a:cubicBezTo>
                    <a:pt x="626" y="2143"/>
                    <a:pt x="601" y="2152"/>
                    <a:pt x="567" y="2168"/>
                  </a:cubicBezTo>
                  <a:lnTo>
                    <a:pt x="434" y="2268"/>
                  </a:lnTo>
                  <a:lnTo>
                    <a:pt x="434" y="1668"/>
                  </a:lnTo>
                  <a:cubicBezTo>
                    <a:pt x="501" y="1701"/>
                    <a:pt x="567" y="1701"/>
                    <a:pt x="634" y="1701"/>
                  </a:cubicBezTo>
                  <a:cubicBezTo>
                    <a:pt x="667" y="1701"/>
                    <a:pt x="734" y="1668"/>
                    <a:pt x="801" y="1635"/>
                  </a:cubicBezTo>
                  <a:cubicBezTo>
                    <a:pt x="934" y="1535"/>
                    <a:pt x="1068" y="1401"/>
                    <a:pt x="1168" y="1234"/>
                  </a:cubicBezTo>
                  <a:cubicBezTo>
                    <a:pt x="1268" y="1034"/>
                    <a:pt x="1335" y="801"/>
                    <a:pt x="1335" y="567"/>
                  </a:cubicBezTo>
                  <a:cubicBezTo>
                    <a:pt x="1368" y="367"/>
                    <a:pt x="1301" y="200"/>
                    <a:pt x="1201" y="100"/>
                  </a:cubicBezTo>
                  <a:cubicBezTo>
                    <a:pt x="1134" y="33"/>
                    <a:pt x="1059" y="0"/>
                    <a:pt x="98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52" name="Google Shape;1052;p34"/>
            <p:cNvSpPr/>
            <p:nvPr/>
          </p:nvSpPr>
          <p:spPr>
            <a:xfrm>
              <a:off x="2100000" y="2735100"/>
              <a:ext cx="30050" cy="53000"/>
            </a:xfrm>
            <a:custGeom>
              <a:avLst/>
              <a:gdLst/>
              <a:ahLst/>
              <a:cxnLst/>
              <a:rect l="l" t="t" r="r" b="b"/>
              <a:pathLst>
                <a:path w="1202" h="2120" extrusionOk="0">
                  <a:moveTo>
                    <a:pt x="1018" y="1"/>
                  </a:moveTo>
                  <a:cubicBezTo>
                    <a:pt x="976" y="1"/>
                    <a:pt x="935" y="9"/>
                    <a:pt x="901" y="26"/>
                  </a:cubicBezTo>
                  <a:cubicBezTo>
                    <a:pt x="835" y="59"/>
                    <a:pt x="801" y="126"/>
                    <a:pt x="768" y="159"/>
                  </a:cubicBezTo>
                  <a:cubicBezTo>
                    <a:pt x="668" y="259"/>
                    <a:pt x="601" y="393"/>
                    <a:pt x="534" y="493"/>
                  </a:cubicBezTo>
                  <a:lnTo>
                    <a:pt x="534" y="293"/>
                  </a:lnTo>
                  <a:lnTo>
                    <a:pt x="234" y="493"/>
                  </a:lnTo>
                  <a:cubicBezTo>
                    <a:pt x="167" y="526"/>
                    <a:pt x="134" y="560"/>
                    <a:pt x="101" y="626"/>
                  </a:cubicBezTo>
                  <a:cubicBezTo>
                    <a:pt x="67" y="660"/>
                    <a:pt x="67" y="726"/>
                    <a:pt x="67" y="760"/>
                  </a:cubicBezTo>
                  <a:cubicBezTo>
                    <a:pt x="67" y="793"/>
                    <a:pt x="67" y="826"/>
                    <a:pt x="101" y="860"/>
                  </a:cubicBezTo>
                  <a:cubicBezTo>
                    <a:pt x="117" y="876"/>
                    <a:pt x="134" y="885"/>
                    <a:pt x="155" y="885"/>
                  </a:cubicBezTo>
                  <a:cubicBezTo>
                    <a:pt x="176" y="885"/>
                    <a:pt x="201" y="876"/>
                    <a:pt x="234" y="860"/>
                  </a:cubicBezTo>
                  <a:lnTo>
                    <a:pt x="301" y="826"/>
                  </a:lnTo>
                  <a:lnTo>
                    <a:pt x="301" y="1660"/>
                  </a:lnTo>
                  <a:lnTo>
                    <a:pt x="167" y="1727"/>
                  </a:lnTo>
                  <a:cubicBezTo>
                    <a:pt x="101" y="1760"/>
                    <a:pt x="67" y="1794"/>
                    <a:pt x="34" y="1827"/>
                  </a:cubicBezTo>
                  <a:cubicBezTo>
                    <a:pt x="34" y="1894"/>
                    <a:pt x="1" y="1927"/>
                    <a:pt x="1" y="1994"/>
                  </a:cubicBezTo>
                  <a:cubicBezTo>
                    <a:pt x="1" y="2027"/>
                    <a:pt x="34" y="2061"/>
                    <a:pt x="34" y="2094"/>
                  </a:cubicBezTo>
                  <a:cubicBezTo>
                    <a:pt x="51" y="2111"/>
                    <a:pt x="67" y="2119"/>
                    <a:pt x="88" y="2119"/>
                  </a:cubicBezTo>
                  <a:cubicBezTo>
                    <a:pt x="109" y="2119"/>
                    <a:pt x="134" y="2111"/>
                    <a:pt x="167" y="2094"/>
                  </a:cubicBezTo>
                  <a:lnTo>
                    <a:pt x="835" y="1694"/>
                  </a:lnTo>
                  <a:cubicBezTo>
                    <a:pt x="901" y="1660"/>
                    <a:pt x="935" y="1627"/>
                    <a:pt x="968" y="1594"/>
                  </a:cubicBezTo>
                  <a:cubicBezTo>
                    <a:pt x="1001" y="1527"/>
                    <a:pt x="1001" y="1494"/>
                    <a:pt x="1001" y="1427"/>
                  </a:cubicBezTo>
                  <a:cubicBezTo>
                    <a:pt x="1001" y="1393"/>
                    <a:pt x="1001" y="1360"/>
                    <a:pt x="968" y="1327"/>
                  </a:cubicBezTo>
                  <a:cubicBezTo>
                    <a:pt x="951" y="1310"/>
                    <a:pt x="935" y="1302"/>
                    <a:pt x="914" y="1302"/>
                  </a:cubicBezTo>
                  <a:cubicBezTo>
                    <a:pt x="893" y="1302"/>
                    <a:pt x="868" y="1310"/>
                    <a:pt x="835" y="1327"/>
                  </a:cubicBezTo>
                  <a:lnTo>
                    <a:pt x="534" y="1527"/>
                  </a:lnTo>
                  <a:lnTo>
                    <a:pt x="534" y="993"/>
                  </a:lnTo>
                  <a:cubicBezTo>
                    <a:pt x="634" y="826"/>
                    <a:pt x="701" y="693"/>
                    <a:pt x="768" y="593"/>
                  </a:cubicBezTo>
                  <a:cubicBezTo>
                    <a:pt x="801" y="526"/>
                    <a:pt x="835" y="459"/>
                    <a:pt x="901" y="393"/>
                  </a:cubicBezTo>
                  <a:cubicBezTo>
                    <a:pt x="912" y="382"/>
                    <a:pt x="924" y="378"/>
                    <a:pt x="935" y="378"/>
                  </a:cubicBezTo>
                  <a:cubicBezTo>
                    <a:pt x="957" y="378"/>
                    <a:pt x="979" y="393"/>
                    <a:pt x="1001" y="393"/>
                  </a:cubicBezTo>
                  <a:cubicBezTo>
                    <a:pt x="1001" y="409"/>
                    <a:pt x="1010" y="418"/>
                    <a:pt x="1022" y="418"/>
                  </a:cubicBezTo>
                  <a:cubicBezTo>
                    <a:pt x="1035" y="418"/>
                    <a:pt x="1051" y="409"/>
                    <a:pt x="1068" y="393"/>
                  </a:cubicBezTo>
                  <a:cubicBezTo>
                    <a:pt x="1101" y="393"/>
                    <a:pt x="1135" y="359"/>
                    <a:pt x="1168" y="293"/>
                  </a:cubicBezTo>
                  <a:cubicBezTo>
                    <a:pt x="1168" y="259"/>
                    <a:pt x="1202" y="226"/>
                    <a:pt x="1202" y="159"/>
                  </a:cubicBezTo>
                  <a:cubicBezTo>
                    <a:pt x="1202" y="93"/>
                    <a:pt x="1168" y="59"/>
                    <a:pt x="1135" y="26"/>
                  </a:cubicBezTo>
                  <a:cubicBezTo>
                    <a:pt x="1101" y="9"/>
                    <a:pt x="1060" y="1"/>
                    <a:pt x="101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53" name="Google Shape;1053;p34"/>
            <p:cNvSpPr/>
            <p:nvPr/>
          </p:nvSpPr>
          <p:spPr>
            <a:xfrm>
              <a:off x="2135025" y="2704050"/>
              <a:ext cx="27550" cy="62350"/>
            </a:xfrm>
            <a:custGeom>
              <a:avLst/>
              <a:gdLst/>
              <a:ahLst/>
              <a:cxnLst/>
              <a:rect l="l" t="t" r="r" b="b"/>
              <a:pathLst>
                <a:path w="1102" h="2494" extrusionOk="0">
                  <a:moveTo>
                    <a:pt x="634" y="0"/>
                  </a:moveTo>
                  <a:lnTo>
                    <a:pt x="368" y="167"/>
                  </a:lnTo>
                  <a:lnTo>
                    <a:pt x="368" y="534"/>
                  </a:lnTo>
                  <a:lnTo>
                    <a:pt x="634" y="367"/>
                  </a:lnTo>
                  <a:lnTo>
                    <a:pt x="634" y="0"/>
                  </a:lnTo>
                  <a:close/>
                  <a:moveTo>
                    <a:pt x="668" y="634"/>
                  </a:moveTo>
                  <a:lnTo>
                    <a:pt x="234" y="868"/>
                  </a:lnTo>
                  <a:cubicBezTo>
                    <a:pt x="201" y="901"/>
                    <a:pt x="134" y="934"/>
                    <a:pt x="134" y="1001"/>
                  </a:cubicBezTo>
                  <a:cubicBezTo>
                    <a:pt x="101" y="1034"/>
                    <a:pt x="101" y="1068"/>
                    <a:pt x="101" y="1134"/>
                  </a:cubicBezTo>
                  <a:cubicBezTo>
                    <a:pt x="101" y="1168"/>
                    <a:pt x="101" y="1201"/>
                    <a:pt x="134" y="1234"/>
                  </a:cubicBezTo>
                  <a:cubicBezTo>
                    <a:pt x="134" y="1251"/>
                    <a:pt x="151" y="1260"/>
                    <a:pt x="172" y="1260"/>
                  </a:cubicBezTo>
                  <a:cubicBezTo>
                    <a:pt x="192" y="1260"/>
                    <a:pt x="217" y="1251"/>
                    <a:pt x="234" y="1234"/>
                  </a:cubicBezTo>
                  <a:lnTo>
                    <a:pt x="434" y="1134"/>
                  </a:lnTo>
                  <a:lnTo>
                    <a:pt x="434" y="1968"/>
                  </a:lnTo>
                  <a:lnTo>
                    <a:pt x="167" y="2102"/>
                  </a:lnTo>
                  <a:cubicBezTo>
                    <a:pt x="101" y="2135"/>
                    <a:pt x="67" y="2168"/>
                    <a:pt x="34" y="2235"/>
                  </a:cubicBezTo>
                  <a:cubicBezTo>
                    <a:pt x="1" y="2269"/>
                    <a:pt x="1" y="2335"/>
                    <a:pt x="1" y="2369"/>
                  </a:cubicBezTo>
                  <a:cubicBezTo>
                    <a:pt x="1" y="2402"/>
                    <a:pt x="1" y="2435"/>
                    <a:pt x="34" y="2469"/>
                  </a:cubicBezTo>
                  <a:cubicBezTo>
                    <a:pt x="51" y="2485"/>
                    <a:pt x="67" y="2494"/>
                    <a:pt x="88" y="2494"/>
                  </a:cubicBezTo>
                  <a:cubicBezTo>
                    <a:pt x="109" y="2494"/>
                    <a:pt x="134" y="2485"/>
                    <a:pt x="167" y="2469"/>
                  </a:cubicBezTo>
                  <a:lnTo>
                    <a:pt x="935" y="2068"/>
                  </a:lnTo>
                  <a:cubicBezTo>
                    <a:pt x="1001" y="2035"/>
                    <a:pt x="1035" y="2002"/>
                    <a:pt x="1068" y="1935"/>
                  </a:cubicBezTo>
                  <a:cubicBezTo>
                    <a:pt x="1068" y="1902"/>
                    <a:pt x="1101" y="1835"/>
                    <a:pt x="1101" y="1802"/>
                  </a:cubicBezTo>
                  <a:cubicBezTo>
                    <a:pt x="1101" y="1768"/>
                    <a:pt x="1068" y="1735"/>
                    <a:pt x="1068" y="1701"/>
                  </a:cubicBezTo>
                  <a:cubicBezTo>
                    <a:pt x="1051" y="1685"/>
                    <a:pt x="1035" y="1676"/>
                    <a:pt x="1014" y="1676"/>
                  </a:cubicBezTo>
                  <a:cubicBezTo>
                    <a:pt x="993" y="1676"/>
                    <a:pt x="968" y="1685"/>
                    <a:pt x="935" y="1701"/>
                  </a:cubicBezTo>
                  <a:lnTo>
                    <a:pt x="668" y="1868"/>
                  </a:lnTo>
                  <a:lnTo>
                    <a:pt x="668" y="634"/>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54" name="Google Shape;1054;p34"/>
            <p:cNvSpPr/>
            <p:nvPr/>
          </p:nvSpPr>
          <p:spPr>
            <a:xfrm>
              <a:off x="2168375" y="2698700"/>
              <a:ext cx="30050" cy="44575"/>
            </a:xfrm>
            <a:custGeom>
              <a:avLst/>
              <a:gdLst/>
              <a:ahLst/>
              <a:cxnLst/>
              <a:rect l="l" t="t" r="r" b="b"/>
              <a:pathLst>
                <a:path w="1202" h="1783" extrusionOk="0">
                  <a:moveTo>
                    <a:pt x="716" y="378"/>
                  </a:moveTo>
                  <a:cubicBezTo>
                    <a:pt x="778" y="378"/>
                    <a:pt x="840" y="407"/>
                    <a:pt x="902" y="448"/>
                  </a:cubicBezTo>
                  <a:cubicBezTo>
                    <a:pt x="935" y="514"/>
                    <a:pt x="968" y="615"/>
                    <a:pt x="968" y="715"/>
                  </a:cubicBezTo>
                  <a:cubicBezTo>
                    <a:pt x="968" y="848"/>
                    <a:pt x="935" y="981"/>
                    <a:pt x="868" y="1115"/>
                  </a:cubicBezTo>
                  <a:cubicBezTo>
                    <a:pt x="802" y="1215"/>
                    <a:pt x="701" y="1315"/>
                    <a:pt x="601" y="1382"/>
                  </a:cubicBezTo>
                  <a:cubicBezTo>
                    <a:pt x="568" y="1415"/>
                    <a:pt x="526" y="1432"/>
                    <a:pt x="480" y="1432"/>
                  </a:cubicBezTo>
                  <a:cubicBezTo>
                    <a:pt x="435" y="1432"/>
                    <a:pt x="385" y="1415"/>
                    <a:pt x="335" y="1382"/>
                  </a:cubicBezTo>
                  <a:cubicBezTo>
                    <a:pt x="268" y="1315"/>
                    <a:pt x="234" y="1248"/>
                    <a:pt x="234" y="1148"/>
                  </a:cubicBezTo>
                  <a:cubicBezTo>
                    <a:pt x="234" y="981"/>
                    <a:pt x="268" y="848"/>
                    <a:pt x="335" y="715"/>
                  </a:cubicBezTo>
                  <a:cubicBezTo>
                    <a:pt x="401" y="615"/>
                    <a:pt x="501" y="514"/>
                    <a:pt x="601" y="414"/>
                  </a:cubicBezTo>
                  <a:cubicBezTo>
                    <a:pt x="640" y="389"/>
                    <a:pt x="678" y="378"/>
                    <a:pt x="716" y="378"/>
                  </a:cubicBezTo>
                  <a:close/>
                  <a:moveTo>
                    <a:pt x="814" y="0"/>
                  </a:moveTo>
                  <a:cubicBezTo>
                    <a:pt x="743" y="0"/>
                    <a:pt x="672" y="24"/>
                    <a:pt x="601" y="47"/>
                  </a:cubicBezTo>
                  <a:cubicBezTo>
                    <a:pt x="501" y="114"/>
                    <a:pt x="368" y="214"/>
                    <a:pt x="301" y="348"/>
                  </a:cubicBezTo>
                  <a:cubicBezTo>
                    <a:pt x="201" y="481"/>
                    <a:pt x="134" y="615"/>
                    <a:pt x="101" y="781"/>
                  </a:cubicBezTo>
                  <a:cubicBezTo>
                    <a:pt x="34" y="915"/>
                    <a:pt x="34" y="1082"/>
                    <a:pt x="34" y="1248"/>
                  </a:cubicBezTo>
                  <a:cubicBezTo>
                    <a:pt x="1" y="1348"/>
                    <a:pt x="34" y="1482"/>
                    <a:pt x="101" y="1582"/>
                  </a:cubicBezTo>
                  <a:cubicBezTo>
                    <a:pt x="134" y="1682"/>
                    <a:pt x="201" y="1749"/>
                    <a:pt x="301" y="1782"/>
                  </a:cubicBezTo>
                  <a:cubicBezTo>
                    <a:pt x="401" y="1782"/>
                    <a:pt x="501" y="1749"/>
                    <a:pt x="601" y="1715"/>
                  </a:cubicBezTo>
                  <a:cubicBezTo>
                    <a:pt x="735" y="1615"/>
                    <a:pt x="835" y="1549"/>
                    <a:pt x="902" y="1415"/>
                  </a:cubicBezTo>
                  <a:cubicBezTo>
                    <a:pt x="1002" y="1282"/>
                    <a:pt x="1068" y="1148"/>
                    <a:pt x="1135" y="1015"/>
                  </a:cubicBezTo>
                  <a:cubicBezTo>
                    <a:pt x="1168" y="881"/>
                    <a:pt x="1202" y="715"/>
                    <a:pt x="1202" y="581"/>
                  </a:cubicBezTo>
                  <a:cubicBezTo>
                    <a:pt x="1202" y="448"/>
                    <a:pt x="1168" y="314"/>
                    <a:pt x="1102" y="181"/>
                  </a:cubicBezTo>
                  <a:cubicBezTo>
                    <a:pt x="1068" y="114"/>
                    <a:pt x="1002" y="14"/>
                    <a:pt x="902" y="14"/>
                  </a:cubicBezTo>
                  <a:cubicBezTo>
                    <a:pt x="872" y="4"/>
                    <a:pt x="843" y="0"/>
                    <a:pt x="81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55" name="Google Shape;1055;p34"/>
            <p:cNvSpPr/>
            <p:nvPr/>
          </p:nvSpPr>
          <p:spPr>
            <a:xfrm>
              <a:off x="2203400" y="2675075"/>
              <a:ext cx="30050" cy="53175"/>
            </a:xfrm>
            <a:custGeom>
              <a:avLst/>
              <a:gdLst/>
              <a:ahLst/>
              <a:cxnLst/>
              <a:rect l="l" t="t" r="r" b="b"/>
              <a:pathLst>
                <a:path w="1202" h="2127" extrusionOk="0">
                  <a:moveTo>
                    <a:pt x="1018" y="0"/>
                  </a:moveTo>
                  <a:cubicBezTo>
                    <a:pt x="977" y="0"/>
                    <a:pt x="935" y="8"/>
                    <a:pt x="902" y="25"/>
                  </a:cubicBezTo>
                  <a:cubicBezTo>
                    <a:pt x="868" y="58"/>
                    <a:pt x="802" y="125"/>
                    <a:pt x="768" y="159"/>
                  </a:cubicBezTo>
                  <a:cubicBezTo>
                    <a:pt x="668" y="259"/>
                    <a:pt x="601" y="392"/>
                    <a:pt x="535" y="525"/>
                  </a:cubicBezTo>
                  <a:lnTo>
                    <a:pt x="535" y="292"/>
                  </a:lnTo>
                  <a:lnTo>
                    <a:pt x="234" y="525"/>
                  </a:lnTo>
                  <a:cubicBezTo>
                    <a:pt x="168" y="559"/>
                    <a:pt x="134" y="592"/>
                    <a:pt x="101" y="626"/>
                  </a:cubicBezTo>
                  <a:cubicBezTo>
                    <a:pt x="68" y="692"/>
                    <a:pt x="68" y="726"/>
                    <a:pt x="68" y="792"/>
                  </a:cubicBezTo>
                  <a:cubicBezTo>
                    <a:pt x="68" y="826"/>
                    <a:pt x="68" y="859"/>
                    <a:pt x="101" y="892"/>
                  </a:cubicBezTo>
                  <a:cubicBezTo>
                    <a:pt x="118" y="909"/>
                    <a:pt x="134" y="917"/>
                    <a:pt x="155" y="917"/>
                  </a:cubicBezTo>
                  <a:cubicBezTo>
                    <a:pt x="176" y="917"/>
                    <a:pt x="201" y="909"/>
                    <a:pt x="234" y="892"/>
                  </a:cubicBezTo>
                  <a:lnTo>
                    <a:pt x="301" y="826"/>
                  </a:lnTo>
                  <a:lnTo>
                    <a:pt x="301" y="1660"/>
                  </a:lnTo>
                  <a:lnTo>
                    <a:pt x="168" y="1760"/>
                  </a:lnTo>
                  <a:cubicBezTo>
                    <a:pt x="134" y="1760"/>
                    <a:pt x="68" y="1826"/>
                    <a:pt x="68" y="1860"/>
                  </a:cubicBezTo>
                  <a:cubicBezTo>
                    <a:pt x="34" y="1893"/>
                    <a:pt x="34" y="1960"/>
                    <a:pt x="34" y="2027"/>
                  </a:cubicBezTo>
                  <a:cubicBezTo>
                    <a:pt x="1" y="2060"/>
                    <a:pt x="34" y="2093"/>
                    <a:pt x="68" y="2127"/>
                  </a:cubicBezTo>
                  <a:cubicBezTo>
                    <a:pt x="68" y="2127"/>
                    <a:pt x="134" y="2127"/>
                    <a:pt x="168" y="2093"/>
                  </a:cubicBezTo>
                  <a:lnTo>
                    <a:pt x="868" y="1693"/>
                  </a:lnTo>
                  <a:cubicBezTo>
                    <a:pt x="902" y="1693"/>
                    <a:pt x="935" y="1626"/>
                    <a:pt x="968" y="1593"/>
                  </a:cubicBezTo>
                  <a:cubicBezTo>
                    <a:pt x="1002" y="1560"/>
                    <a:pt x="1002" y="1493"/>
                    <a:pt x="1002" y="1426"/>
                  </a:cubicBezTo>
                  <a:cubicBezTo>
                    <a:pt x="1002" y="1393"/>
                    <a:pt x="1002" y="1359"/>
                    <a:pt x="968" y="1326"/>
                  </a:cubicBezTo>
                  <a:cubicBezTo>
                    <a:pt x="968" y="1309"/>
                    <a:pt x="952" y="1301"/>
                    <a:pt x="931" y="1301"/>
                  </a:cubicBezTo>
                  <a:cubicBezTo>
                    <a:pt x="910" y="1301"/>
                    <a:pt x="885" y="1309"/>
                    <a:pt x="868" y="1326"/>
                  </a:cubicBezTo>
                  <a:lnTo>
                    <a:pt x="535" y="1526"/>
                  </a:lnTo>
                  <a:lnTo>
                    <a:pt x="535" y="992"/>
                  </a:lnTo>
                  <a:cubicBezTo>
                    <a:pt x="635" y="826"/>
                    <a:pt x="701" y="692"/>
                    <a:pt x="768" y="592"/>
                  </a:cubicBezTo>
                  <a:cubicBezTo>
                    <a:pt x="802" y="525"/>
                    <a:pt x="868" y="459"/>
                    <a:pt x="902" y="392"/>
                  </a:cubicBezTo>
                  <a:cubicBezTo>
                    <a:pt x="913" y="381"/>
                    <a:pt x="924" y="377"/>
                    <a:pt x="935" y="377"/>
                  </a:cubicBezTo>
                  <a:cubicBezTo>
                    <a:pt x="957" y="377"/>
                    <a:pt x="979" y="392"/>
                    <a:pt x="1002" y="392"/>
                  </a:cubicBezTo>
                  <a:cubicBezTo>
                    <a:pt x="1018" y="409"/>
                    <a:pt x="1035" y="417"/>
                    <a:pt x="1048" y="417"/>
                  </a:cubicBezTo>
                  <a:cubicBezTo>
                    <a:pt x="1060" y="417"/>
                    <a:pt x="1068" y="409"/>
                    <a:pt x="1068" y="392"/>
                  </a:cubicBezTo>
                  <a:cubicBezTo>
                    <a:pt x="1135" y="392"/>
                    <a:pt x="1135" y="359"/>
                    <a:pt x="1168" y="292"/>
                  </a:cubicBezTo>
                  <a:cubicBezTo>
                    <a:pt x="1202" y="259"/>
                    <a:pt x="1202" y="225"/>
                    <a:pt x="1202" y="159"/>
                  </a:cubicBezTo>
                  <a:cubicBezTo>
                    <a:pt x="1202" y="92"/>
                    <a:pt x="1168" y="58"/>
                    <a:pt x="1135" y="25"/>
                  </a:cubicBezTo>
                  <a:cubicBezTo>
                    <a:pt x="1102" y="8"/>
                    <a:pt x="1060" y="0"/>
                    <a:pt x="101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56" name="Google Shape;1056;p34"/>
            <p:cNvSpPr/>
            <p:nvPr/>
          </p:nvSpPr>
          <p:spPr>
            <a:xfrm>
              <a:off x="2239275" y="2644000"/>
              <a:ext cx="26700" cy="62950"/>
            </a:xfrm>
            <a:custGeom>
              <a:avLst/>
              <a:gdLst/>
              <a:ahLst/>
              <a:cxnLst/>
              <a:rect l="l" t="t" r="r" b="b"/>
              <a:pathLst>
                <a:path w="1068" h="2518" extrusionOk="0">
                  <a:moveTo>
                    <a:pt x="601" y="1"/>
                  </a:moveTo>
                  <a:lnTo>
                    <a:pt x="334" y="167"/>
                  </a:lnTo>
                  <a:lnTo>
                    <a:pt x="334" y="534"/>
                  </a:lnTo>
                  <a:lnTo>
                    <a:pt x="601" y="367"/>
                  </a:lnTo>
                  <a:lnTo>
                    <a:pt x="601" y="1"/>
                  </a:lnTo>
                  <a:close/>
                  <a:moveTo>
                    <a:pt x="634" y="668"/>
                  </a:moveTo>
                  <a:lnTo>
                    <a:pt x="234" y="901"/>
                  </a:lnTo>
                  <a:cubicBezTo>
                    <a:pt x="200" y="901"/>
                    <a:pt x="134" y="935"/>
                    <a:pt x="134" y="1001"/>
                  </a:cubicBezTo>
                  <a:cubicBezTo>
                    <a:pt x="100" y="1035"/>
                    <a:pt x="100" y="1101"/>
                    <a:pt x="100" y="1135"/>
                  </a:cubicBezTo>
                  <a:cubicBezTo>
                    <a:pt x="100" y="1168"/>
                    <a:pt x="100" y="1235"/>
                    <a:pt x="134" y="1268"/>
                  </a:cubicBezTo>
                  <a:cubicBezTo>
                    <a:pt x="134" y="1268"/>
                    <a:pt x="200" y="1268"/>
                    <a:pt x="234" y="1235"/>
                  </a:cubicBezTo>
                  <a:lnTo>
                    <a:pt x="434" y="1135"/>
                  </a:lnTo>
                  <a:lnTo>
                    <a:pt x="434" y="1969"/>
                  </a:lnTo>
                  <a:lnTo>
                    <a:pt x="167" y="2135"/>
                  </a:lnTo>
                  <a:cubicBezTo>
                    <a:pt x="100" y="2135"/>
                    <a:pt x="67" y="2169"/>
                    <a:pt x="34" y="2235"/>
                  </a:cubicBezTo>
                  <a:cubicBezTo>
                    <a:pt x="0" y="2269"/>
                    <a:pt x="0" y="2336"/>
                    <a:pt x="0" y="2369"/>
                  </a:cubicBezTo>
                  <a:cubicBezTo>
                    <a:pt x="0" y="2436"/>
                    <a:pt x="0" y="2469"/>
                    <a:pt x="34" y="2502"/>
                  </a:cubicBezTo>
                  <a:cubicBezTo>
                    <a:pt x="45" y="2513"/>
                    <a:pt x="56" y="2517"/>
                    <a:pt x="68" y="2517"/>
                  </a:cubicBezTo>
                  <a:cubicBezTo>
                    <a:pt x="93" y="2517"/>
                    <a:pt x="123" y="2502"/>
                    <a:pt x="167" y="2502"/>
                  </a:cubicBezTo>
                  <a:lnTo>
                    <a:pt x="901" y="2069"/>
                  </a:lnTo>
                  <a:cubicBezTo>
                    <a:pt x="968" y="2035"/>
                    <a:pt x="1001" y="2002"/>
                    <a:pt x="1034" y="1935"/>
                  </a:cubicBezTo>
                  <a:cubicBezTo>
                    <a:pt x="1068" y="1902"/>
                    <a:pt x="1068" y="1835"/>
                    <a:pt x="1068" y="1802"/>
                  </a:cubicBezTo>
                  <a:cubicBezTo>
                    <a:pt x="1068" y="1768"/>
                    <a:pt x="1068" y="1702"/>
                    <a:pt x="1034" y="1702"/>
                  </a:cubicBezTo>
                  <a:cubicBezTo>
                    <a:pt x="1018" y="1685"/>
                    <a:pt x="1001" y="1677"/>
                    <a:pt x="980" y="1677"/>
                  </a:cubicBezTo>
                  <a:cubicBezTo>
                    <a:pt x="959" y="1677"/>
                    <a:pt x="934" y="1685"/>
                    <a:pt x="901" y="1702"/>
                  </a:cubicBezTo>
                  <a:lnTo>
                    <a:pt x="634" y="1835"/>
                  </a:lnTo>
                  <a:lnTo>
                    <a:pt x="634" y="668"/>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57" name="Google Shape;1057;p34"/>
            <p:cNvSpPr/>
            <p:nvPr/>
          </p:nvSpPr>
          <p:spPr>
            <a:xfrm>
              <a:off x="2274300" y="2630025"/>
              <a:ext cx="29200" cy="51850"/>
            </a:xfrm>
            <a:custGeom>
              <a:avLst/>
              <a:gdLst/>
              <a:ahLst/>
              <a:cxnLst/>
              <a:rect l="l" t="t" r="r" b="b"/>
              <a:pathLst>
                <a:path w="1168" h="2074" extrusionOk="0">
                  <a:moveTo>
                    <a:pt x="384" y="1"/>
                  </a:moveTo>
                  <a:cubicBezTo>
                    <a:pt x="367" y="1"/>
                    <a:pt x="351" y="9"/>
                    <a:pt x="334" y="26"/>
                  </a:cubicBezTo>
                  <a:cubicBezTo>
                    <a:pt x="301" y="59"/>
                    <a:pt x="267" y="93"/>
                    <a:pt x="267" y="126"/>
                  </a:cubicBezTo>
                  <a:cubicBezTo>
                    <a:pt x="234" y="193"/>
                    <a:pt x="234" y="259"/>
                    <a:pt x="234" y="326"/>
                  </a:cubicBezTo>
                  <a:lnTo>
                    <a:pt x="234" y="626"/>
                  </a:lnTo>
                  <a:lnTo>
                    <a:pt x="134" y="693"/>
                  </a:lnTo>
                  <a:cubicBezTo>
                    <a:pt x="100" y="726"/>
                    <a:pt x="67" y="760"/>
                    <a:pt x="34" y="793"/>
                  </a:cubicBezTo>
                  <a:cubicBezTo>
                    <a:pt x="0" y="860"/>
                    <a:pt x="0" y="893"/>
                    <a:pt x="0" y="960"/>
                  </a:cubicBezTo>
                  <a:cubicBezTo>
                    <a:pt x="0" y="993"/>
                    <a:pt x="0" y="1027"/>
                    <a:pt x="34" y="1060"/>
                  </a:cubicBezTo>
                  <a:cubicBezTo>
                    <a:pt x="34" y="1060"/>
                    <a:pt x="100" y="1060"/>
                    <a:pt x="134" y="1027"/>
                  </a:cubicBezTo>
                  <a:lnTo>
                    <a:pt x="234" y="993"/>
                  </a:lnTo>
                  <a:lnTo>
                    <a:pt x="234" y="1760"/>
                  </a:lnTo>
                  <a:cubicBezTo>
                    <a:pt x="200" y="1860"/>
                    <a:pt x="267" y="1961"/>
                    <a:pt x="334" y="2027"/>
                  </a:cubicBezTo>
                  <a:cubicBezTo>
                    <a:pt x="364" y="2057"/>
                    <a:pt x="401" y="2074"/>
                    <a:pt x="444" y="2074"/>
                  </a:cubicBezTo>
                  <a:cubicBezTo>
                    <a:pt x="497" y="2074"/>
                    <a:pt x="561" y="2049"/>
                    <a:pt x="634" y="1994"/>
                  </a:cubicBezTo>
                  <a:cubicBezTo>
                    <a:pt x="734" y="1927"/>
                    <a:pt x="834" y="1860"/>
                    <a:pt x="901" y="1760"/>
                  </a:cubicBezTo>
                  <a:cubicBezTo>
                    <a:pt x="1001" y="1694"/>
                    <a:pt x="1068" y="1594"/>
                    <a:pt x="1134" y="1494"/>
                  </a:cubicBezTo>
                  <a:cubicBezTo>
                    <a:pt x="1168" y="1460"/>
                    <a:pt x="1168" y="1427"/>
                    <a:pt x="1168" y="1360"/>
                  </a:cubicBezTo>
                  <a:cubicBezTo>
                    <a:pt x="1168" y="1327"/>
                    <a:pt x="1168" y="1293"/>
                    <a:pt x="1134" y="1260"/>
                  </a:cubicBezTo>
                  <a:cubicBezTo>
                    <a:pt x="1118" y="1243"/>
                    <a:pt x="1101" y="1235"/>
                    <a:pt x="1089" y="1235"/>
                  </a:cubicBezTo>
                  <a:cubicBezTo>
                    <a:pt x="1076" y="1235"/>
                    <a:pt x="1068" y="1243"/>
                    <a:pt x="1068" y="1260"/>
                  </a:cubicBezTo>
                  <a:cubicBezTo>
                    <a:pt x="1034" y="1293"/>
                    <a:pt x="1001" y="1327"/>
                    <a:pt x="968" y="1360"/>
                  </a:cubicBezTo>
                  <a:cubicBezTo>
                    <a:pt x="868" y="1460"/>
                    <a:pt x="768" y="1560"/>
                    <a:pt x="634" y="1660"/>
                  </a:cubicBezTo>
                  <a:cubicBezTo>
                    <a:pt x="567" y="1694"/>
                    <a:pt x="501" y="1694"/>
                    <a:pt x="467" y="1694"/>
                  </a:cubicBezTo>
                  <a:cubicBezTo>
                    <a:pt x="467" y="1694"/>
                    <a:pt x="467" y="1627"/>
                    <a:pt x="467" y="1560"/>
                  </a:cubicBezTo>
                  <a:lnTo>
                    <a:pt x="467" y="860"/>
                  </a:lnTo>
                  <a:lnTo>
                    <a:pt x="868" y="626"/>
                  </a:lnTo>
                  <a:cubicBezTo>
                    <a:pt x="901" y="593"/>
                    <a:pt x="968" y="560"/>
                    <a:pt x="968" y="493"/>
                  </a:cubicBezTo>
                  <a:cubicBezTo>
                    <a:pt x="1001" y="459"/>
                    <a:pt x="1001" y="426"/>
                    <a:pt x="1001" y="359"/>
                  </a:cubicBezTo>
                  <a:cubicBezTo>
                    <a:pt x="1034" y="326"/>
                    <a:pt x="1001" y="293"/>
                    <a:pt x="968" y="259"/>
                  </a:cubicBezTo>
                  <a:cubicBezTo>
                    <a:pt x="968" y="243"/>
                    <a:pt x="959" y="234"/>
                    <a:pt x="943" y="234"/>
                  </a:cubicBezTo>
                  <a:cubicBezTo>
                    <a:pt x="926" y="234"/>
                    <a:pt x="901" y="243"/>
                    <a:pt x="868" y="259"/>
                  </a:cubicBezTo>
                  <a:lnTo>
                    <a:pt x="434" y="493"/>
                  </a:lnTo>
                  <a:lnTo>
                    <a:pt x="434" y="193"/>
                  </a:lnTo>
                  <a:cubicBezTo>
                    <a:pt x="467" y="126"/>
                    <a:pt x="434" y="59"/>
                    <a:pt x="434" y="26"/>
                  </a:cubicBezTo>
                  <a:cubicBezTo>
                    <a:pt x="417" y="9"/>
                    <a:pt x="401" y="1"/>
                    <a:pt x="38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58" name="Google Shape;1058;p34"/>
            <p:cNvSpPr/>
            <p:nvPr/>
          </p:nvSpPr>
          <p:spPr>
            <a:xfrm>
              <a:off x="2305150" y="2614675"/>
              <a:ext cx="32550" cy="72500"/>
            </a:xfrm>
            <a:custGeom>
              <a:avLst/>
              <a:gdLst/>
              <a:ahLst/>
              <a:cxnLst/>
              <a:rect l="l" t="t" r="r" b="b"/>
              <a:pathLst>
                <a:path w="1302" h="2900" extrusionOk="0">
                  <a:moveTo>
                    <a:pt x="1223" y="1"/>
                  </a:moveTo>
                  <a:cubicBezTo>
                    <a:pt x="1201" y="1"/>
                    <a:pt x="1173" y="20"/>
                    <a:pt x="1135" y="39"/>
                  </a:cubicBezTo>
                  <a:lnTo>
                    <a:pt x="935" y="139"/>
                  </a:lnTo>
                  <a:cubicBezTo>
                    <a:pt x="868" y="173"/>
                    <a:pt x="834" y="206"/>
                    <a:pt x="801" y="273"/>
                  </a:cubicBezTo>
                  <a:cubicBezTo>
                    <a:pt x="768" y="306"/>
                    <a:pt x="768" y="373"/>
                    <a:pt x="768" y="406"/>
                  </a:cubicBezTo>
                  <a:cubicBezTo>
                    <a:pt x="768" y="440"/>
                    <a:pt x="768" y="473"/>
                    <a:pt x="801" y="506"/>
                  </a:cubicBezTo>
                  <a:cubicBezTo>
                    <a:pt x="818" y="523"/>
                    <a:pt x="834" y="531"/>
                    <a:pt x="855" y="531"/>
                  </a:cubicBezTo>
                  <a:cubicBezTo>
                    <a:pt x="876" y="531"/>
                    <a:pt x="901" y="523"/>
                    <a:pt x="935" y="506"/>
                  </a:cubicBezTo>
                  <a:lnTo>
                    <a:pt x="935" y="506"/>
                  </a:lnTo>
                  <a:lnTo>
                    <a:pt x="668" y="1474"/>
                  </a:lnTo>
                  <a:lnTo>
                    <a:pt x="401" y="807"/>
                  </a:lnTo>
                  <a:cubicBezTo>
                    <a:pt x="434" y="807"/>
                    <a:pt x="468" y="773"/>
                    <a:pt x="501" y="707"/>
                  </a:cubicBezTo>
                  <a:cubicBezTo>
                    <a:pt x="501" y="673"/>
                    <a:pt x="534" y="606"/>
                    <a:pt x="534" y="573"/>
                  </a:cubicBezTo>
                  <a:cubicBezTo>
                    <a:pt x="534" y="540"/>
                    <a:pt x="534" y="473"/>
                    <a:pt x="501" y="473"/>
                  </a:cubicBezTo>
                  <a:cubicBezTo>
                    <a:pt x="484" y="440"/>
                    <a:pt x="468" y="423"/>
                    <a:pt x="447" y="423"/>
                  </a:cubicBezTo>
                  <a:cubicBezTo>
                    <a:pt x="426" y="423"/>
                    <a:pt x="401" y="440"/>
                    <a:pt x="367" y="473"/>
                  </a:cubicBezTo>
                  <a:lnTo>
                    <a:pt x="167" y="573"/>
                  </a:lnTo>
                  <a:cubicBezTo>
                    <a:pt x="134" y="606"/>
                    <a:pt x="67" y="640"/>
                    <a:pt x="67" y="707"/>
                  </a:cubicBezTo>
                  <a:cubicBezTo>
                    <a:pt x="34" y="740"/>
                    <a:pt x="1" y="773"/>
                    <a:pt x="34" y="840"/>
                  </a:cubicBezTo>
                  <a:cubicBezTo>
                    <a:pt x="1" y="873"/>
                    <a:pt x="1" y="907"/>
                    <a:pt x="34" y="940"/>
                  </a:cubicBezTo>
                  <a:cubicBezTo>
                    <a:pt x="51" y="957"/>
                    <a:pt x="67" y="965"/>
                    <a:pt x="80" y="965"/>
                  </a:cubicBezTo>
                  <a:cubicBezTo>
                    <a:pt x="92" y="965"/>
                    <a:pt x="101" y="957"/>
                    <a:pt x="101" y="940"/>
                  </a:cubicBezTo>
                  <a:lnTo>
                    <a:pt x="534" y="1907"/>
                  </a:lnTo>
                  <a:lnTo>
                    <a:pt x="401" y="2374"/>
                  </a:lnTo>
                  <a:lnTo>
                    <a:pt x="167" y="2508"/>
                  </a:lnTo>
                  <a:cubicBezTo>
                    <a:pt x="134" y="2541"/>
                    <a:pt x="67" y="2575"/>
                    <a:pt x="67" y="2608"/>
                  </a:cubicBezTo>
                  <a:cubicBezTo>
                    <a:pt x="34" y="2675"/>
                    <a:pt x="34" y="2708"/>
                    <a:pt x="34" y="2775"/>
                  </a:cubicBezTo>
                  <a:cubicBezTo>
                    <a:pt x="34" y="2808"/>
                    <a:pt x="34" y="2841"/>
                    <a:pt x="67" y="2875"/>
                  </a:cubicBezTo>
                  <a:cubicBezTo>
                    <a:pt x="67" y="2891"/>
                    <a:pt x="84" y="2900"/>
                    <a:pt x="105" y="2900"/>
                  </a:cubicBezTo>
                  <a:cubicBezTo>
                    <a:pt x="126" y="2900"/>
                    <a:pt x="151" y="2891"/>
                    <a:pt x="167" y="2875"/>
                  </a:cubicBezTo>
                  <a:lnTo>
                    <a:pt x="668" y="2575"/>
                  </a:lnTo>
                  <a:cubicBezTo>
                    <a:pt x="701" y="2575"/>
                    <a:pt x="768" y="2508"/>
                    <a:pt x="768" y="2474"/>
                  </a:cubicBezTo>
                  <a:cubicBezTo>
                    <a:pt x="801" y="2441"/>
                    <a:pt x="801" y="2374"/>
                    <a:pt x="801" y="2341"/>
                  </a:cubicBezTo>
                  <a:cubicBezTo>
                    <a:pt x="801" y="2274"/>
                    <a:pt x="801" y="2208"/>
                    <a:pt x="768" y="2208"/>
                  </a:cubicBezTo>
                  <a:cubicBezTo>
                    <a:pt x="734" y="2208"/>
                    <a:pt x="668" y="2241"/>
                    <a:pt x="668" y="2241"/>
                  </a:cubicBezTo>
                  <a:lnTo>
                    <a:pt x="1168" y="373"/>
                  </a:lnTo>
                  <a:cubicBezTo>
                    <a:pt x="1201" y="340"/>
                    <a:pt x="1235" y="306"/>
                    <a:pt x="1268" y="273"/>
                  </a:cubicBezTo>
                  <a:cubicBezTo>
                    <a:pt x="1268" y="240"/>
                    <a:pt x="1301" y="173"/>
                    <a:pt x="1301" y="139"/>
                  </a:cubicBezTo>
                  <a:cubicBezTo>
                    <a:pt x="1301" y="106"/>
                    <a:pt x="1268" y="39"/>
                    <a:pt x="1268" y="39"/>
                  </a:cubicBezTo>
                  <a:cubicBezTo>
                    <a:pt x="1254" y="11"/>
                    <a:pt x="1240" y="1"/>
                    <a:pt x="1223"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59" name="Google Shape;1059;p34"/>
            <p:cNvSpPr/>
            <p:nvPr/>
          </p:nvSpPr>
          <p:spPr>
            <a:xfrm>
              <a:off x="2341850" y="2597500"/>
              <a:ext cx="32550" cy="50475"/>
            </a:xfrm>
            <a:custGeom>
              <a:avLst/>
              <a:gdLst/>
              <a:ahLst/>
              <a:cxnLst/>
              <a:rect l="l" t="t" r="r" b="b"/>
              <a:pathLst>
                <a:path w="1302" h="2019" extrusionOk="0">
                  <a:moveTo>
                    <a:pt x="155" y="1"/>
                  </a:moveTo>
                  <a:cubicBezTo>
                    <a:pt x="142" y="1"/>
                    <a:pt x="134" y="9"/>
                    <a:pt x="134" y="26"/>
                  </a:cubicBezTo>
                  <a:cubicBezTo>
                    <a:pt x="67" y="59"/>
                    <a:pt x="67" y="93"/>
                    <a:pt x="34" y="126"/>
                  </a:cubicBezTo>
                  <a:cubicBezTo>
                    <a:pt x="0" y="159"/>
                    <a:pt x="0" y="226"/>
                    <a:pt x="0" y="259"/>
                  </a:cubicBezTo>
                  <a:cubicBezTo>
                    <a:pt x="0" y="293"/>
                    <a:pt x="0" y="326"/>
                    <a:pt x="0" y="359"/>
                  </a:cubicBezTo>
                  <a:cubicBezTo>
                    <a:pt x="34" y="359"/>
                    <a:pt x="34" y="393"/>
                    <a:pt x="67" y="393"/>
                  </a:cubicBezTo>
                  <a:lnTo>
                    <a:pt x="801" y="593"/>
                  </a:lnTo>
                  <a:lnTo>
                    <a:pt x="67" y="1660"/>
                  </a:lnTo>
                  <a:cubicBezTo>
                    <a:pt x="34" y="1694"/>
                    <a:pt x="34" y="1727"/>
                    <a:pt x="0" y="1794"/>
                  </a:cubicBezTo>
                  <a:cubicBezTo>
                    <a:pt x="0" y="1827"/>
                    <a:pt x="0" y="1861"/>
                    <a:pt x="0" y="1894"/>
                  </a:cubicBezTo>
                  <a:cubicBezTo>
                    <a:pt x="0" y="1927"/>
                    <a:pt x="0" y="1961"/>
                    <a:pt x="34" y="1994"/>
                  </a:cubicBezTo>
                  <a:cubicBezTo>
                    <a:pt x="50" y="2011"/>
                    <a:pt x="67" y="2019"/>
                    <a:pt x="84" y="2019"/>
                  </a:cubicBezTo>
                  <a:cubicBezTo>
                    <a:pt x="100" y="2019"/>
                    <a:pt x="117" y="2011"/>
                    <a:pt x="134" y="1994"/>
                  </a:cubicBezTo>
                  <a:cubicBezTo>
                    <a:pt x="167" y="1961"/>
                    <a:pt x="167" y="1927"/>
                    <a:pt x="200" y="1894"/>
                  </a:cubicBezTo>
                  <a:lnTo>
                    <a:pt x="1301" y="326"/>
                  </a:lnTo>
                  <a:lnTo>
                    <a:pt x="200" y="26"/>
                  </a:lnTo>
                  <a:cubicBezTo>
                    <a:pt x="184" y="9"/>
                    <a:pt x="167" y="1"/>
                    <a:pt x="155"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60" name="Google Shape;1060;p34"/>
            <p:cNvSpPr/>
            <p:nvPr/>
          </p:nvSpPr>
          <p:spPr>
            <a:xfrm>
              <a:off x="2378525" y="2563100"/>
              <a:ext cx="24225" cy="60425"/>
            </a:xfrm>
            <a:custGeom>
              <a:avLst/>
              <a:gdLst/>
              <a:ahLst/>
              <a:cxnLst/>
              <a:rect l="l" t="t" r="r" b="b"/>
              <a:pathLst>
                <a:path w="969" h="2417" extrusionOk="0">
                  <a:moveTo>
                    <a:pt x="550" y="396"/>
                  </a:moveTo>
                  <a:cubicBezTo>
                    <a:pt x="585" y="396"/>
                    <a:pt x="615" y="415"/>
                    <a:pt x="635" y="435"/>
                  </a:cubicBezTo>
                  <a:cubicBezTo>
                    <a:pt x="735" y="568"/>
                    <a:pt x="768" y="701"/>
                    <a:pt x="735" y="868"/>
                  </a:cubicBezTo>
                  <a:lnTo>
                    <a:pt x="735" y="1235"/>
                  </a:lnTo>
                  <a:cubicBezTo>
                    <a:pt x="735" y="1435"/>
                    <a:pt x="701" y="1602"/>
                    <a:pt x="668" y="1769"/>
                  </a:cubicBezTo>
                  <a:cubicBezTo>
                    <a:pt x="635" y="1869"/>
                    <a:pt x="568" y="1969"/>
                    <a:pt x="501" y="2002"/>
                  </a:cubicBezTo>
                  <a:cubicBezTo>
                    <a:pt x="451" y="2036"/>
                    <a:pt x="418" y="2052"/>
                    <a:pt x="393" y="2052"/>
                  </a:cubicBezTo>
                  <a:cubicBezTo>
                    <a:pt x="368" y="2052"/>
                    <a:pt x="351" y="2036"/>
                    <a:pt x="335" y="2002"/>
                  </a:cubicBezTo>
                  <a:cubicBezTo>
                    <a:pt x="234" y="1869"/>
                    <a:pt x="201" y="1735"/>
                    <a:pt x="201" y="1569"/>
                  </a:cubicBezTo>
                  <a:lnTo>
                    <a:pt x="201" y="1202"/>
                  </a:lnTo>
                  <a:cubicBezTo>
                    <a:pt x="201" y="1002"/>
                    <a:pt x="234" y="801"/>
                    <a:pt x="301" y="635"/>
                  </a:cubicBezTo>
                  <a:cubicBezTo>
                    <a:pt x="335" y="568"/>
                    <a:pt x="401" y="468"/>
                    <a:pt x="468" y="435"/>
                  </a:cubicBezTo>
                  <a:cubicBezTo>
                    <a:pt x="496" y="406"/>
                    <a:pt x="524" y="396"/>
                    <a:pt x="550" y="396"/>
                  </a:cubicBezTo>
                  <a:close/>
                  <a:moveTo>
                    <a:pt x="701" y="1"/>
                  </a:moveTo>
                  <a:cubicBezTo>
                    <a:pt x="635" y="1"/>
                    <a:pt x="535" y="1"/>
                    <a:pt x="468" y="68"/>
                  </a:cubicBezTo>
                  <a:cubicBezTo>
                    <a:pt x="301" y="168"/>
                    <a:pt x="168" y="368"/>
                    <a:pt x="101" y="568"/>
                  </a:cubicBezTo>
                  <a:cubicBezTo>
                    <a:pt x="34" y="801"/>
                    <a:pt x="1" y="1035"/>
                    <a:pt x="1" y="1302"/>
                  </a:cubicBezTo>
                  <a:lnTo>
                    <a:pt x="1" y="1669"/>
                  </a:lnTo>
                  <a:cubicBezTo>
                    <a:pt x="1" y="1836"/>
                    <a:pt x="1" y="2002"/>
                    <a:pt x="68" y="2169"/>
                  </a:cubicBezTo>
                  <a:cubicBezTo>
                    <a:pt x="134" y="2303"/>
                    <a:pt x="201" y="2369"/>
                    <a:pt x="268" y="2403"/>
                  </a:cubicBezTo>
                  <a:cubicBezTo>
                    <a:pt x="287" y="2412"/>
                    <a:pt x="307" y="2416"/>
                    <a:pt x="327" y="2416"/>
                  </a:cubicBezTo>
                  <a:cubicBezTo>
                    <a:pt x="376" y="2416"/>
                    <a:pt x="431" y="2393"/>
                    <a:pt x="501" y="2369"/>
                  </a:cubicBezTo>
                  <a:cubicBezTo>
                    <a:pt x="668" y="2236"/>
                    <a:pt x="802" y="2036"/>
                    <a:pt x="835" y="1836"/>
                  </a:cubicBezTo>
                  <a:cubicBezTo>
                    <a:pt x="935" y="1602"/>
                    <a:pt x="968" y="1369"/>
                    <a:pt x="968" y="1102"/>
                  </a:cubicBezTo>
                  <a:lnTo>
                    <a:pt x="968" y="735"/>
                  </a:lnTo>
                  <a:cubicBezTo>
                    <a:pt x="968" y="568"/>
                    <a:pt x="968" y="401"/>
                    <a:pt x="902" y="234"/>
                  </a:cubicBezTo>
                  <a:cubicBezTo>
                    <a:pt x="868" y="134"/>
                    <a:pt x="802" y="68"/>
                    <a:pt x="701"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61" name="Google Shape;1061;p34"/>
            <p:cNvSpPr/>
            <p:nvPr/>
          </p:nvSpPr>
          <p:spPr>
            <a:xfrm>
              <a:off x="2421075" y="2590000"/>
              <a:ext cx="8350" cy="12950"/>
            </a:xfrm>
            <a:custGeom>
              <a:avLst/>
              <a:gdLst/>
              <a:ahLst/>
              <a:cxnLst/>
              <a:rect l="l" t="t" r="r" b="b"/>
              <a:pathLst>
                <a:path w="334" h="518" extrusionOk="0">
                  <a:moveTo>
                    <a:pt x="246" y="1"/>
                  </a:moveTo>
                  <a:cubicBezTo>
                    <a:pt x="225" y="1"/>
                    <a:pt x="200" y="9"/>
                    <a:pt x="167" y="26"/>
                  </a:cubicBezTo>
                  <a:cubicBezTo>
                    <a:pt x="100" y="59"/>
                    <a:pt x="67" y="92"/>
                    <a:pt x="34" y="159"/>
                  </a:cubicBezTo>
                  <a:cubicBezTo>
                    <a:pt x="0" y="226"/>
                    <a:pt x="0" y="293"/>
                    <a:pt x="0" y="359"/>
                  </a:cubicBezTo>
                  <a:cubicBezTo>
                    <a:pt x="0" y="393"/>
                    <a:pt x="0" y="459"/>
                    <a:pt x="34" y="493"/>
                  </a:cubicBezTo>
                  <a:cubicBezTo>
                    <a:pt x="50" y="509"/>
                    <a:pt x="67" y="518"/>
                    <a:pt x="88" y="518"/>
                  </a:cubicBezTo>
                  <a:cubicBezTo>
                    <a:pt x="109" y="518"/>
                    <a:pt x="134" y="509"/>
                    <a:pt x="167" y="493"/>
                  </a:cubicBezTo>
                  <a:cubicBezTo>
                    <a:pt x="234" y="459"/>
                    <a:pt x="267" y="426"/>
                    <a:pt x="300" y="359"/>
                  </a:cubicBezTo>
                  <a:cubicBezTo>
                    <a:pt x="334" y="293"/>
                    <a:pt x="334" y="226"/>
                    <a:pt x="334" y="159"/>
                  </a:cubicBezTo>
                  <a:cubicBezTo>
                    <a:pt x="334" y="92"/>
                    <a:pt x="334" y="59"/>
                    <a:pt x="300" y="26"/>
                  </a:cubicBezTo>
                  <a:cubicBezTo>
                    <a:pt x="284" y="9"/>
                    <a:pt x="267" y="1"/>
                    <a:pt x="246"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62" name="Google Shape;1062;p34"/>
            <p:cNvSpPr/>
            <p:nvPr/>
          </p:nvSpPr>
          <p:spPr>
            <a:xfrm>
              <a:off x="2448575" y="2523300"/>
              <a:ext cx="25050" cy="63175"/>
            </a:xfrm>
            <a:custGeom>
              <a:avLst/>
              <a:gdLst/>
              <a:ahLst/>
              <a:cxnLst/>
              <a:rect l="l" t="t" r="r" b="b"/>
              <a:pathLst>
                <a:path w="1002" h="2527" extrusionOk="0">
                  <a:moveTo>
                    <a:pt x="539" y="367"/>
                  </a:moveTo>
                  <a:cubicBezTo>
                    <a:pt x="568" y="367"/>
                    <a:pt x="601" y="375"/>
                    <a:pt x="635" y="392"/>
                  </a:cubicBezTo>
                  <a:cubicBezTo>
                    <a:pt x="701" y="459"/>
                    <a:pt x="735" y="559"/>
                    <a:pt x="735" y="692"/>
                  </a:cubicBezTo>
                  <a:cubicBezTo>
                    <a:pt x="701" y="892"/>
                    <a:pt x="601" y="1093"/>
                    <a:pt x="468" y="1259"/>
                  </a:cubicBezTo>
                  <a:cubicBezTo>
                    <a:pt x="448" y="1269"/>
                    <a:pt x="429" y="1273"/>
                    <a:pt x="410" y="1273"/>
                  </a:cubicBezTo>
                  <a:cubicBezTo>
                    <a:pt x="365" y="1273"/>
                    <a:pt x="325" y="1250"/>
                    <a:pt x="301" y="1226"/>
                  </a:cubicBezTo>
                  <a:cubicBezTo>
                    <a:pt x="234" y="1126"/>
                    <a:pt x="201" y="1026"/>
                    <a:pt x="234" y="959"/>
                  </a:cubicBezTo>
                  <a:cubicBezTo>
                    <a:pt x="234" y="826"/>
                    <a:pt x="234" y="692"/>
                    <a:pt x="301" y="592"/>
                  </a:cubicBezTo>
                  <a:cubicBezTo>
                    <a:pt x="335" y="525"/>
                    <a:pt x="368" y="425"/>
                    <a:pt x="468" y="392"/>
                  </a:cubicBezTo>
                  <a:cubicBezTo>
                    <a:pt x="485" y="375"/>
                    <a:pt x="510" y="367"/>
                    <a:pt x="539" y="367"/>
                  </a:cubicBezTo>
                  <a:close/>
                  <a:moveTo>
                    <a:pt x="601" y="0"/>
                  </a:moveTo>
                  <a:cubicBezTo>
                    <a:pt x="551" y="0"/>
                    <a:pt x="501" y="8"/>
                    <a:pt x="468" y="25"/>
                  </a:cubicBezTo>
                  <a:cubicBezTo>
                    <a:pt x="268" y="159"/>
                    <a:pt x="168" y="325"/>
                    <a:pt x="101" y="525"/>
                  </a:cubicBezTo>
                  <a:cubicBezTo>
                    <a:pt x="34" y="692"/>
                    <a:pt x="1" y="892"/>
                    <a:pt x="1" y="1059"/>
                  </a:cubicBezTo>
                  <a:cubicBezTo>
                    <a:pt x="1" y="1226"/>
                    <a:pt x="34" y="1426"/>
                    <a:pt x="134" y="1560"/>
                  </a:cubicBezTo>
                  <a:cubicBezTo>
                    <a:pt x="196" y="1601"/>
                    <a:pt x="271" y="1629"/>
                    <a:pt x="342" y="1629"/>
                  </a:cubicBezTo>
                  <a:cubicBezTo>
                    <a:pt x="387" y="1629"/>
                    <a:pt x="430" y="1618"/>
                    <a:pt x="468" y="1593"/>
                  </a:cubicBezTo>
                  <a:cubicBezTo>
                    <a:pt x="501" y="1560"/>
                    <a:pt x="568" y="1493"/>
                    <a:pt x="601" y="1459"/>
                  </a:cubicBezTo>
                  <a:cubicBezTo>
                    <a:pt x="668" y="1393"/>
                    <a:pt x="701" y="1293"/>
                    <a:pt x="768" y="1193"/>
                  </a:cubicBezTo>
                  <a:lnTo>
                    <a:pt x="768" y="1193"/>
                  </a:lnTo>
                  <a:cubicBezTo>
                    <a:pt x="735" y="1426"/>
                    <a:pt x="668" y="1626"/>
                    <a:pt x="568" y="1793"/>
                  </a:cubicBezTo>
                  <a:cubicBezTo>
                    <a:pt x="501" y="1926"/>
                    <a:pt x="401" y="2060"/>
                    <a:pt x="268" y="2160"/>
                  </a:cubicBezTo>
                  <a:lnTo>
                    <a:pt x="134" y="2160"/>
                  </a:lnTo>
                  <a:cubicBezTo>
                    <a:pt x="68" y="2160"/>
                    <a:pt x="68" y="2193"/>
                    <a:pt x="34" y="2260"/>
                  </a:cubicBezTo>
                  <a:cubicBezTo>
                    <a:pt x="1" y="2293"/>
                    <a:pt x="1" y="2327"/>
                    <a:pt x="1" y="2393"/>
                  </a:cubicBezTo>
                  <a:cubicBezTo>
                    <a:pt x="1" y="2427"/>
                    <a:pt x="1" y="2494"/>
                    <a:pt x="68" y="2527"/>
                  </a:cubicBezTo>
                  <a:cubicBezTo>
                    <a:pt x="101" y="2527"/>
                    <a:pt x="168" y="2527"/>
                    <a:pt x="268" y="2460"/>
                  </a:cubicBezTo>
                  <a:cubicBezTo>
                    <a:pt x="468" y="2360"/>
                    <a:pt x="635" y="2160"/>
                    <a:pt x="735" y="1960"/>
                  </a:cubicBezTo>
                  <a:cubicBezTo>
                    <a:pt x="902" y="1660"/>
                    <a:pt x="1002" y="1293"/>
                    <a:pt x="1002" y="959"/>
                  </a:cubicBezTo>
                  <a:cubicBezTo>
                    <a:pt x="1002" y="759"/>
                    <a:pt x="968" y="559"/>
                    <a:pt x="935" y="392"/>
                  </a:cubicBezTo>
                  <a:cubicBezTo>
                    <a:pt x="902" y="259"/>
                    <a:pt x="835" y="125"/>
                    <a:pt x="735" y="25"/>
                  </a:cubicBezTo>
                  <a:cubicBezTo>
                    <a:pt x="701" y="8"/>
                    <a:pt x="651" y="0"/>
                    <a:pt x="601"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63" name="Google Shape;1063;p34"/>
            <p:cNvSpPr/>
            <p:nvPr/>
          </p:nvSpPr>
          <p:spPr>
            <a:xfrm>
              <a:off x="2476100" y="2504100"/>
              <a:ext cx="32550" cy="49850"/>
            </a:xfrm>
            <a:custGeom>
              <a:avLst/>
              <a:gdLst/>
              <a:ahLst/>
              <a:cxnLst/>
              <a:rect l="l" t="t" r="r" b="b"/>
              <a:pathLst>
                <a:path w="1302" h="1994" extrusionOk="0">
                  <a:moveTo>
                    <a:pt x="1218" y="1"/>
                  </a:moveTo>
                  <a:cubicBezTo>
                    <a:pt x="1202" y="1"/>
                    <a:pt x="1185" y="9"/>
                    <a:pt x="1168" y="26"/>
                  </a:cubicBezTo>
                  <a:cubicBezTo>
                    <a:pt x="1135" y="59"/>
                    <a:pt x="1102" y="93"/>
                    <a:pt x="1102" y="126"/>
                  </a:cubicBezTo>
                  <a:lnTo>
                    <a:pt x="1" y="1694"/>
                  </a:lnTo>
                  <a:lnTo>
                    <a:pt x="1102" y="1994"/>
                  </a:lnTo>
                  <a:lnTo>
                    <a:pt x="1168" y="1994"/>
                  </a:lnTo>
                  <a:cubicBezTo>
                    <a:pt x="1202" y="1961"/>
                    <a:pt x="1235" y="1927"/>
                    <a:pt x="1268" y="1894"/>
                  </a:cubicBezTo>
                  <a:cubicBezTo>
                    <a:pt x="1268" y="1861"/>
                    <a:pt x="1302" y="1794"/>
                    <a:pt x="1302" y="1760"/>
                  </a:cubicBezTo>
                  <a:cubicBezTo>
                    <a:pt x="1302" y="1727"/>
                    <a:pt x="1302" y="1694"/>
                    <a:pt x="1302" y="1660"/>
                  </a:cubicBezTo>
                  <a:cubicBezTo>
                    <a:pt x="1268" y="1627"/>
                    <a:pt x="1235" y="1627"/>
                    <a:pt x="1235" y="1627"/>
                  </a:cubicBezTo>
                  <a:lnTo>
                    <a:pt x="501" y="1427"/>
                  </a:lnTo>
                  <a:lnTo>
                    <a:pt x="1235" y="359"/>
                  </a:lnTo>
                  <a:cubicBezTo>
                    <a:pt x="1235" y="326"/>
                    <a:pt x="1268" y="293"/>
                    <a:pt x="1302" y="226"/>
                  </a:cubicBezTo>
                  <a:cubicBezTo>
                    <a:pt x="1302" y="193"/>
                    <a:pt x="1302" y="159"/>
                    <a:pt x="1302" y="126"/>
                  </a:cubicBezTo>
                  <a:cubicBezTo>
                    <a:pt x="1302" y="93"/>
                    <a:pt x="1302" y="59"/>
                    <a:pt x="1268" y="26"/>
                  </a:cubicBezTo>
                  <a:cubicBezTo>
                    <a:pt x="1252" y="9"/>
                    <a:pt x="1235" y="1"/>
                    <a:pt x="121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64" name="Google Shape;1064;p34"/>
            <p:cNvSpPr/>
            <p:nvPr/>
          </p:nvSpPr>
          <p:spPr>
            <a:xfrm>
              <a:off x="2516125" y="2473250"/>
              <a:ext cx="24225" cy="83850"/>
            </a:xfrm>
            <a:custGeom>
              <a:avLst/>
              <a:gdLst/>
              <a:ahLst/>
              <a:cxnLst/>
              <a:rect l="l" t="t" r="r" b="b"/>
              <a:pathLst>
                <a:path w="969" h="3354" extrusionOk="0">
                  <a:moveTo>
                    <a:pt x="914" y="1"/>
                  </a:moveTo>
                  <a:cubicBezTo>
                    <a:pt x="902" y="1"/>
                    <a:pt x="885" y="9"/>
                    <a:pt x="868" y="26"/>
                  </a:cubicBezTo>
                  <a:cubicBezTo>
                    <a:pt x="835" y="26"/>
                    <a:pt x="801" y="59"/>
                    <a:pt x="801" y="92"/>
                  </a:cubicBezTo>
                  <a:cubicBezTo>
                    <a:pt x="768" y="159"/>
                    <a:pt x="768" y="192"/>
                    <a:pt x="768" y="259"/>
                  </a:cubicBezTo>
                  <a:lnTo>
                    <a:pt x="34" y="3095"/>
                  </a:lnTo>
                  <a:cubicBezTo>
                    <a:pt x="34" y="3128"/>
                    <a:pt x="1" y="3195"/>
                    <a:pt x="1" y="3228"/>
                  </a:cubicBezTo>
                  <a:cubicBezTo>
                    <a:pt x="1" y="3261"/>
                    <a:pt x="34" y="3295"/>
                    <a:pt x="34" y="3328"/>
                  </a:cubicBezTo>
                  <a:cubicBezTo>
                    <a:pt x="51" y="3345"/>
                    <a:pt x="68" y="3353"/>
                    <a:pt x="84" y="3353"/>
                  </a:cubicBezTo>
                  <a:cubicBezTo>
                    <a:pt x="101" y="3353"/>
                    <a:pt x="118" y="3345"/>
                    <a:pt x="134" y="3328"/>
                  </a:cubicBezTo>
                  <a:cubicBezTo>
                    <a:pt x="168" y="3328"/>
                    <a:pt x="168" y="3295"/>
                    <a:pt x="201" y="3261"/>
                  </a:cubicBezTo>
                  <a:cubicBezTo>
                    <a:pt x="201" y="3195"/>
                    <a:pt x="234" y="3161"/>
                    <a:pt x="234" y="3128"/>
                  </a:cubicBezTo>
                  <a:lnTo>
                    <a:pt x="968" y="293"/>
                  </a:lnTo>
                  <a:cubicBezTo>
                    <a:pt x="968" y="226"/>
                    <a:pt x="968" y="159"/>
                    <a:pt x="968" y="126"/>
                  </a:cubicBezTo>
                  <a:cubicBezTo>
                    <a:pt x="968" y="92"/>
                    <a:pt x="968" y="59"/>
                    <a:pt x="935" y="26"/>
                  </a:cubicBezTo>
                  <a:cubicBezTo>
                    <a:pt x="935" y="9"/>
                    <a:pt x="927" y="1"/>
                    <a:pt x="91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65" name="Google Shape;1065;p34"/>
            <p:cNvSpPr/>
            <p:nvPr/>
          </p:nvSpPr>
          <p:spPr>
            <a:xfrm>
              <a:off x="2544500" y="2478675"/>
              <a:ext cx="33375" cy="69450"/>
            </a:xfrm>
            <a:custGeom>
              <a:avLst/>
              <a:gdLst/>
              <a:ahLst/>
              <a:cxnLst/>
              <a:rect l="l" t="t" r="r" b="b"/>
              <a:pathLst>
                <a:path w="1335" h="2778" extrusionOk="0">
                  <a:moveTo>
                    <a:pt x="871" y="384"/>
                  </a:moveTo>
                  <a:cubicBezTo>
                    <a:pt x="901" y="384"/>
                    <a:pt x="934" y="392"/>
                    <a:pt x="967" y="409"/>
                  </a:cubicBezTo>
                  <a:cubicBezTo>
                    <a:pt x="1034" y="409"/>
                    <a:pt x="1067" y="476"/>
                    <a:pt x="1101" y="509"/>
                  </a:cubicBezTo>
                  <a:cubicBezTo>
                    <a:pt x="1101" y="576"/>
                    <a:pt x="1134" y="609"/>
                    <a:pt x="1134" y="676"/>
                  </a:cubicBezTo>
                  <a:cubicBezTo>
                    <a:pt x="1134" y="809"/>
                    <a:pt x="1101" y="909"/>
                    <a:pt x="1034" y="1010"/>
                  </a:cubicBezTo>
                  <a:cubicBezTo>
                    <a:pt x="967" y="1110"/>
                    <a:pt x="901" y="1210"/>
                    <a:pt x="801" y="1276"/>
                  </a:cubicBezTo>
                  <a:cubicBezTo>
                    <a:pt x="767" y="1310"/>
                    <a:pt x="726" y="1326"/>
                    <a:pt x="684" y="1326"/>
                  </a:cubicBezTo>
                  <a:cubicBezTo>
                    <a:pt x="642" y="1326"/>
                    <a:pt x="600" y="1310"/>
                    <a:pt x="567" y="1276"/>
                  </a:cubicBezTo>
                  <a:cubicBezTo>
                    <a:pt x="500" y="1243"/>
                    <a:pt x="434" y="1143"/>
                    <a:pt x="467" y="1076"/>
                  </a:cubicBezTo>
                  <a:cubicBezTo>
                    <a:pt x="467" y="976"/>
                    <a:pt x="467" y="876"/>
                    <a:pt x="534" y="776"/>
                  </a:cubicBezTo>
                  <a:cubicBezTo>
                    <a:pt x="567" y="643"/>
                    <a:pt x="667" y="509"/>
                    <a:pt x="801" y="409"/>
                  </a:cubicBezTo>
                  <a:cubicBezTo>
                    <a:pt x="817" y="392"/>
                    <a:pt x="842" y="384"/>
                    <a:pt x="871" y="384"/>
                  </a:cubicBezTo>
                  <a:close/>
                  <a:moveTo>
                    <a:pt x="980" y="0"/>
                  </a:moveTo>
                  <a:cubicBezTo>
                    <a:pt x="909" y="0"/>
                    <a:pt x="834" y="26"/>
                    <a:pt x="767" y="76"/>
                  </a:cubicBezTo>
                  <a:cubicBezTo>
                    <a:pt x="701" y="109"/>
                    <a:pt x="667" y="176"/>
                    <a:pt x="600" y="209"/>
                  </a:cubicBezTo>
                  <a:cubicBezTo>
                    <a:pt x="534" y="276"/>
                    <a:pt x="467" y="376"/>
                    <a:pt x="434" y="442"/>
                  </a:cubicBezTo>
                  <a:lnTo>
                    <a:pt x="434" y="309"/>
                  </a:lnTo>
                  <a:lnTo>
                    <a:pt x="167" y="442"/>
                  </a:lnTo>
                  <a:cubicBezTo>
                    <a:pt x="133" y="476"/>
                    <a:pt x="67" y="509"/>
                    <a:pt x="67" y="576"/>
                  </a:cubicBezTo>
                  <a:cubicBezTo>
                    <a:pt x="33" y="609"/>
                    <a:pt x="0" y="676"/>
                    <a:pt x="33" y="709"/>
                  </a:cubicBezTo>
                  <a:cubicBezTo>
                    <a:pt x="0" y="743"/>
                    <a:pt x="33" y="776"/>
                    <a:pt x="67" y="809"/>
                  </a:cubicBezTo>
                  <a:cubicBezTo>
                    <a:pt x="67" y="826"/>
                    <a:pt x="83" y="834"/>
                    <a:pt x="104" y="834"/>
                  </a:cubicBezTo>
                  <a:cubicBezTo>
                    <a:pt x="125" y="834"/>
                    <a:pt x="150" y="826"/>
                    <a:pt x="167" y="809"/>
                  </a:cubicBezTo>
                  <a:lnTo>
                    <a:pt x="200" y="776"/>
                  </a:lnTo>
                  <a:lnTo>
                    <a:pt x="200" y="2377"/>
                  </a:lnTo>
                  <a:lnTo>
                    <a:pt x="167" y="2377"/>
                  </a:lnTo>
                  <a:cubicBezTo>
                    <a:pt x="133" y="2411"/>
                    <a:pt x="67" y="2444"/>
                    <a:pt x="67" y="2511"/>
                  </a:cubicBezTo>
                  <a:cubicBezTo>
                    <a:pt x="33" y="2544"/>
                    <a:pt x="0" y="2611"/>
                    <a:pt x="33" y="2644"/>
                  </a:cubicBezTo>
                  <a:cubicBezTo>
                    <a:pt x="0" y="2711"/>
                    <a:pt x="33" y="2744"/>
                    <a:pt x="67" y="2777"/>
                  </a:cubicBezTo>
                  <a:cubicBezTo>
                    <a:pt x="67" y="2777"/>
                    <a:pt x="133" y="2777"/>
                    <a:pt x="167" y="2744"/>
                  </a:cubicBezTo>
                  <a:lnTo>
                    <a:pt x="600" y="2511"/>
                  </a:lnTo>
                  <a:cubicBezTo>
                    <a:pt x="634" y="2477"/>
                    <a:pt x="667" y="2444"/>
                    <a:pt x="701" y="2377"/>
                  </a:cubicBezTo>
                  <a:cubicBezTo>
                    <a:pt x="734" y="2344"/>
                    <a:pt x="734" y="2310"/>
                    <a:pt x="734" y="2244"/>
                  </a:cubicBezTo>
                  <a:cubicBezTo>
                    <a:pt x="734" y="2210"/>
                    <a:pt x="734" y="2177"/>
                    <a:pt x="701" y="2144"/>
                  </a:cubicBezTo>
                  <a:cubicBezTo>
                    <a:pt x="691" y="2134"/>
                    <a:pt x="681" y="2130"/>
                    <a:pt x="671" y="2130"/>
                  </a:cubicBezTo>
                  <a:cubicBezTo>
                    <a:pt x="648" y="2130"/>
                    <a:pt x="624" y="2153"/>
                    <a:pt x="600" y="2177"/>
                  </a:cubicBezTo>
                  <a:lnTo>
                    <a:pt x="467" y="2244"/>
                  </a:lnTo>
                  <a:lnTo>
                    <a:pt x="467" y="1686"/>
                  </a:lnTo>
                  <a:lnTo>
                    <a:pt x="467" y="1686"/>
                  </a:lnTo>
                  <a:cubicBezTo>
                    <a:pt x="500" y="1694"/>
                    <a:pt x="535" y="1699"/>
                    <a:pt x="570" y="1699"/>
                  </a:cubicBezTo>
                  <a:cubicBezTo>
                    <a:pt x="639" y="1699"/>
                    <a:pt x="709" y="1682"/>
                    <a:pt x="767" y="1643"/>
                  </a:cubicBezTo>
                  <a:cubicBezTo>
                    <a:pt x="934" y="1543"/>
                    <a:pt x="1067" y="1410"/>
                    <a:pt x="1134" y="1243"/>
                  </a:cubicBezTo>
                  <a:cubicBezTo>
                    <a:pt x="1268" y="1010"/>
                    <a:pt x="1334" y="776"/>
                    <a:pt x="1334" y="543"/>
                  </a:cubicBezTo>
                  <a:cubicBezTo>
                    <a:pt x="1334" y="376"/>
                    <a:pt x="1301" y="209"/>
                    <a:pt x="1168" y="76"/>
                  </a:cubicBezTo>
                  <a:cubicBezTo>
                    <a:pt x="1117" y="26"/>
                    <a:pt x="1051" y="0"/>
                    <a:pt x="980"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66" name="Google Shape;1066;p34"/>
            <p:cNvSpPr/>
            <p:nvPr/>
          </p:nvSpPr>
          <p:spPr>
            <a:xfrm>
              <a:off x="2583675" y="2455950"/>
              <a:ext cx="29225" cy="53600"/>
            </a:xfrm>
            <a:custGeom>
              <a:avLst/>
              <a:gdLst/>
              <a:ahLst/>
              <a:cxnLst/>
              <a:rect l="l" t="t" r="r" b="b"/>
              <a:pathLst>
                <a:path w="1169" h="2144" extrusionOk="0">
                  <a:moveTo>
                    <a:pt x="1002" y="1"/>
                  </a:moveTo>
                  <a:cubicBezTo>
                    <a:pt x="968" y="1"/>
                    <a:pt x="935" y="17"/>
                    <a:pt x="901" y="51"/>
                  </a:cubicBezTo>
                  <a:cubicBezTo>
                    <a:pt x="835" y="84"/>
                    <a:pt x="768" y="117"/>
                    <a:pt x="735" y="184"/>
                  </a:cubicBezTo>
                  <a:cubicBezTo>
                    <a:pt x="668" y="284"/>
                    <a:pt x="601" y="384"/>
                    <a:pt x="501" y="518"/>
                  </a:cubicBezTo>
                  <a:lnTo>
                    <a:pt x="501" y="284"/>
                  </a:lnTo>
                  <a:lnTo>
                    <a:pt x="201" y="518"/>
                  </a:lnTo>
                  <a:cubicBezTo>
                    <a:pt x="168" y="551"/>
                    <a:pt x="134" y="584"/>
                    <a:pt x="101" y="651"/>
                  </a:cubicBezTo>
                  <a:cubicBezTo>
                    <a:pt x="68" y="684"/>
                    <a:pt x="68" y="751"/>
                    <a:pt x="68" y="784"/>
                  </a:cubicBezTo>
                  <a:cubicBezTo>
                    <a:pt x="68" y="851"/>
                    <a:pt x="68" y="851"/>
                    <a:pt x="101" y="884"/>
                  </a:cubicBezTo>
                  <a:cubicBezTo>
                    <a:pt x="115" y="913"/>
                    <a:pt x="129" y="923"/>
                    <a:pt x="143" y="923"/>
                  </a:cubicBezTo>
                  <a:cubicBezTo>
                    <a:pt x="162" y="923"/>
                    <a:pt x="182" y="904"/>
                    <a:pt x="201" y="884"/>
                  </a:cubicBezTo>
                  <a:lnTo>
                    <a:pt x="301" y="851"/>
                  </a:lnTo>
                  <a:lnTo>
                    <a:pt x="301" y="1685"/>
                  </a:lnTo>
                  <a:lnTo>
                    <a:pt x="168" y="1752"/>
                  </a:lnTo>
                  <a:cubicBezTo>
                    <a:pt x="101" y="1785"/>
                    <a:pt x="68" y="1818"/>
                    <a:pt x="34" y="1885"/>
                  </a:cubicBezTo>
                  <a:cubicBezTo>
                    <a:pt x="1" y="1919"/>
                    <a:pt x="1" y="1952"/>
                    <a:pt x="1" y="2019"/>
                  </a:cubicBezTo>
                  <a:cubicBezTo>
                    <a:pt x="1" y="2052"/>
                    <a:pt x="1" y="2085"/>
                    <a:pt x="34" y="2119"/>
                  </a:cubicBezTo>
                  <a:cubicBezTo>
                    <a:pt x="51" y="2135"/>
                    <a:pt x="68" y="2144"/>
                    <a:pt x="88" y="2144"/>
                  </a:cubicBezTo>
                  <a:cubicBezTo>
                    <a:pt x="109" y="2144"/>
                    <a:pt x="134" y="2135"/>
                    <a:pt x="168" y="2119"/>
                  </a:cubicBezTo>
                  <a:lnTo>
                    <a:pt x="835" y="1718"/>
                  </a:lnTo>
                  <a:cubicBezTo>
                    <a:pt x="901" y="1685"/>
                    <a:pt x="935" y="1652"/>
                    <a:pt x="968" y="1585"/>
                  </a:cubicBezTo>
                  <a:cubicBezTo>
                    <a:pt x="968" y="1552"/>
                    <a:pt x="1002" y="1518"/>
                    <a:pt x="1002" y="1452"/>
                  </a:cubicBezTo>
                  <a:cubicBezTo>
                    <a:pt x="1002" y="1418"/>
                    <a:pt x="968" y="1385"/>
                    <a:pt x="968" y="1351"/>
                  </a:cubicBezTo>
                  <a:cubicBezTo>
                    <a:pt x="951" y="1335"/>
                    <a:pt x="935" y="1326"/>
                    <a:pt x="914" y="1326"/>
                  </a:cubicBezTo>
                  <a:cubicBezTo>
                    <a:pt x="893" y="1326"/>
                    <a:pt x="868" y="1335"/>
                    <a:pt x="835" y="1351"/>
                  </a:cubicBezTo>
                  <a:lnTo>
                    <a:pt x="501" y="1518"/>
                  </a:lnTo>
                  <a:lnTo>
                    <a:pt x="501" y="1018"/>
                  </a:lnTo>
                  <a:cubicBezTo>
                    <a:pt x="601" y="818"/>
                    <a:pt x="701" y="684"/>
                    <a:pt x="735" y="584"/>
                  </a:cubicBezTo>
                  <a:cubicBezTo>
                    <a:pt x="801" y="518"/>
                    <a:pt x="835" y="451"/>
                    <a:pt x="901" y="417"/>
                  </a:cubicBezTo>
                  <a:cubicBezTo>
                    <a:pt x="901" y="401"/>
                    <a:pt x="910" y="392"/>
                    <a:pt x="922" y="392"/>
                  </a:cubicBezTo>
                  <a:cubicBezTo>
                    <a:pt x="935" y="392"/>
                    <a:pt x="951" y="401"/>
                    <a:pt x="968" y="417"/>
                  </a:cubicBezTo>
                  <a:lnTo>
                    <a:pt x="1068" y="417"/>
                  </a:lnTo>
                  <a:cubicBezTo>
                    <a:pt x="1102" y="384"/>
                    <a:pt x="1135" y="351"/>
                    <a:pt x="1135" y="317"/>
                  </a:cubicBezTo>
                  <a:cubicBezTo>
                    <a:pt x="1168" y="284"/>
                    <a:pt x="1168" y="217"/>
                    <a:pt x="1168" y="184"/>
                  </a:cubicBezTo>
                  <a:cubicBezTo>
                    <a:pt x="1168" y="117"/>
                    <a:pt x="1168" y="51"/>
                    <a:pt x="1102" y="51"/>
                  </a:cubicBezTo>
                  <a:cubicBezTo>
                    <a:pt x="1068" y="17"/>
                    <a:pt x="1035" y="1"/>
                    <a:pt x="1002"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67" name="Google Shape;1067;p34"/>
            <p:cNvSpPr/>
            <p:nvPr/>
          </p:nvSpPr>
          <p:spPr>
            <a:xfrm>
              <a:off x="2618700" y="2424675"/>
              <a:ext cx="27550" cy="63200"/>
            </a:xfrm>
            <a:custGeom>
              <a:avLst/>
              <a:gdLst/>
              <a:ahLst/>
              <a:cxnLst/>
              <a:rect l="l" t="t" r="r" b="b"/>
              <a:pathLst>
                <a:path w="1102" h="2528" extrusionOk="0">
                  <a:moveTo>
                    <a:pt x="635" y="1"/>
                  </a:moveTo>
                  <a:lnTo>
                    <a:pt x="368" y="167"/>
                  </a:lnTo>
                  <a:lnTo>
                    <a:pt x="368" y="534"/>
                  </a:lnTo>
                  <a:lnTo>
                    <a:pt x="635" y="368"/>
                  </a:lnTo>
                  <a:lnTo>
                    <a:pt x="635" y="1"/>
                  </a:lnTo>
                  <a:close/>
                  <a:moveTo>
                    <a:pt x="668" y="668"/>
                  </a:moveTo>
                  <a:lnTo>
                    <a:pt x="234" y="901"/>
                  </a:lnTo>
                  <a:cubicBezTo>
                    <a:pt x="201" y="935"/>
                    <a:pt x="168" y="968"/>
                    <a:pt x="134" y="1001"/>
                  </a:cubicBezTo>
                  <a:cubicBezTo>
                    <a:pt x="101" y="1068"/>
                    <a:pt x="101" y="1101"/>
                    <a:pt x="101" y="1168"/>
                  </a:cubicBezTo>
                  <a:cubicBezTo>
                    <a:pt x="101" y="1201"/>
                    <a:pt x="101" y="1235"/>
                    <a:pt x="134" y="1268"/>
                  </a:cubicBezTo>
                  <a:cubicBezTo>
                    <a:pt x="144" y="1278"/>
                    <a:pt x="154" y="1282"/>
                    <a:pt x="164" y="1282"/>
                  </a:cubicBezTo>
                  <a:cubicBezTo>
                    <a:pt x="187" y="1282"/>
                    <a:pt x="211" y="1258"/>
                    <a:pt x="234" y="1235"/>
                  </a:cubicBezTo>
                  <a:lnTo>
                    <a:pt x="434" y="1135"/>
                  </a:lnTo>
                  <a:lnTo>
                    <a:pt x="434" y="1969"/>
                  </a:lnTo>
                  <a:lnTo>
                    <a:pt x="168" y="2135"/>
                  </a:lnTo>
                  <a:cubicBezTo>
                    <a:pt x="101" y="2169"/>
                    <a:pt x="68" y="2202"/>
                    <a:pt x="34" y="2269"/>
                  </a:cubicBezTo>
                  <a:cubicBezTo>
                    <a:pt x="1" y="2302"/>
                    <a:pt x="1" y="2336"/>
                    <a:pt x="1" y="2402"/>
                  </a:cubicBezTo>
                  <a:cubicBezTo>
                    <a:pt x="1" y="2436"/>
                    <a:pt x="1" y="2469"/>
                    <a:pt x="34" y="2502"/>
                  </a:cubicBezTo>
                  <a:cubicBezTo>
                    <a:pt x="51" y="2519"/>
                    <a:pt x="68" y="2527"/>
                    <a:pt x="88" y="2527"/>
                  </a:cubicBezTo>
                  <a:cubicBezTo>
                    <a:pt x="109" y="2527"/>
                    <a:pt x="134" y="2519"/>
                    <a:pt x="168" y="2502"/>
                  </a:cubicBezTo>
                  <a:lnTo>
                    <a:pt x="935" y="2069"/>
                  </a:lnTo>
                  <a:cubicBezTo>
                    <a:pt x="968" y="2035"/>
                    <a:pt x="1035" y="2002"/>
                    <a:pt x="1035" y="1935"/>
                  </a:cubicBezTo>
                  <a:cubicBezTo>
                    <a:pt x="1068" y="1902"/>
                    <a:pt x="1068" y="1835"/>
                    <a:pt x="1068" y="1802"/>
                  </a:cubicBezTo>
                  <a:cubicBezTo>
                    <a:pt x="1102" y="1769"/>
                    <a:pt x="1068" y="1702"/>
                    <a:pt x="1035" y="1702"/>
                  </a:cubicBezTo>
                  <a:cubicBezTo>
                    <a:pt x="1035" y="1685"/>
                    <a:pt x="1027" y="1677"/>
                    <a:pt x="1010" y="1677"/>
                  </a:cubicBezTo>
                  <a:cubicBezTo>
                    <a:pt x="993" y="1677"/>
                    <a:pt x="968" y="1685"/>
                    <a:pt x="935" y="1702"/>
                  </a:cubicBezTo>
                  <a:lnTo>
                    <a:pt x="668" y="1835"/>
                  </a:lnTo>
                  <a:lnTo>
                    <a:pt x="668" y="668"/>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68" name="Google Shape;1068;p34"/>
            <p:cNvSpPr/>
            <p:nvPr/>
          </p:nvSpPr>
          <p:spPr>
            <a:xfrm>
              <a:off x="2652075" y="2419350"/>
              <a:ext cx="30025" cy="44550"/>
            </a:xfrm>
            <a:custGeom>
              <a:avLst/>
              <a:gdLst/>
              <a:ahLst/>
              <a:cxnLst/>
              <a:rect l="l" t="t" r="r" b="b"/>
              <a:pathLst>
                <a:path w="1201" h="1782" extrusionOk="0">
                  <a:moveTo>
                    <a:pt x="734" y="397"/>
                  </a:moveTo>
                  <a:cubicBezTo>
                    <a:pt x="784" y="397"/>
                    <a:pt x="834" y="414"/>
                    <a:pt x="867" y="447"/>
                  </a:cubicBezTo>
                  <a:cubicBezTo>
                    <a:pt x="934" y="547"/>
                    <a:pt x="967" y="647"/>
                    <a:pt x="967" y="714"/>
                  </a:cubicBezTo>
                  <a:lnTo>
                    <a:pt x="967" y="747"/>
                  </a:lnTo>
                  <a:cubicBezTo>
                    <a:pt x="934" y="847"/>
                    <a:pt x="901" y="981"/>
                    <a:pt x="867" y="1114"/>
                  </a:cubicBezTo>
                  <a:cubicBezTo>
                    <a:pt x="801" y="1214"/>
                    <a:pt x="701" y="1314"/>
                    <a:pt x="601" y="1414"/>
                  </a:cubicBezTo>
                  <a:cubicBezTo>
                    <a:pt x="550" y="1431"/>
                    <a:pt x="500" y="1439"/>
                    <a:pt x="455" y="1439"/>
                  </a:cubicBezTo>
                  <a:cubicBezTo>
                    <a:pt x="409" y="1439"/>
                    <a:pt x="367" y="1431"/>
                    <a:pt x="334" y="1414"/>
                  </a:cubicBezTo>
                  <a:cubicBezTo>
                    <a:pt x="267" y="1348"/>
                    <a:pt x="234" y="1248"/>
                    <a:pt x="234" y="1148"/>
                  </a:cubicBezTo>
                  <a:cubicBezTo>
                    <a:pt x="234" y="1014"/>
                    <a:pt x="267" y="847"/>
                    <a:pt x="334" y="747"/>
                  </a:cubicBezTo>
                  <a:cubicBezTo>
                    <a:pt x="400" y="614"/>
                    <a:pt x="467" y="514"/>
                    <a:pt x="601" y="447"/>
                  </a:cubicBezTo>
                  <a:cubicBezTo>
                    <a:pt x="634" y="414"/>
                    <a:pt x="684" y="397"/>
                    <a:pt x="734" y="397"/>
                  </a:cubicBezTo>
                  <a:close/>
                  <a:moveTo>
                    <a:pt x="815" y="0"/>
                  </a:moveTo>
                  <a:cubicBezTo>
                    <a:pt x="734" y="0"/>
                    <a:pt x="649" y="31"/>
                    <a:pt x="601" y="80"/>
                  </a:cubicBezTo>
                  <a:cubicBezTo>
                    <a:pt x="467" y="147"/>
                    <a:pt x="367" y="247"/>
                    <a:pt x="300" y="347"/>
                  </a:cubicBezTo>
                  <a:cubicBezTo>
                    <a:pt x="200" y="480"/>
                    <a:pt x="134" y="647"/>
                    <a:pt x="100" y="781"/>
                  </a:cubicBezTo>
                  <a:cubicBezTo>
                    <a:pt x="33" y="947"/>
                    <a:pt x="0" y="1081"/>
                    <a:pt x="0" y="1248"/>
                  </a:cubicBezTo>
                  <a:cubicBezTo>
                    <a:pt x="0" y="1381"/>
                    <a:pt x="33" y="1481"/>
                    <a:pt x="67" y="1615"/>
                  </a:cubicBezTo>
                  <a:cubicBezTo>
                    <a:pt x="134" y="1681"/>
                    <a:pt x="200" y="1748"/>
                    <a:pt x="300" y="1781"/>
                  </a:cubicBezTo>
                  <a:cubicBezTo>
                    <a:pt x="400" y="1781"/>
                    <a:pt x="500" y="1781"/>
                    <a:pt x="601" y="1715"/>
                  </a:cubicBezTo>
                  <a:cubicBezTo>
                    <a:pt x="701" y="1648"/>
                    <a:pt x="801" y="1548"/>
                    <a:pt x="901" y="1414"/>
                  </a:cubicBezTo>
                  <a:cubicBezTo>
                    <a:pt x="1001" y="1314"/>
                    <a:pt x="1068" y="1148"/>
                    <a:pt x="1101" y="1014"/>
                  </a:cubicBezTo>
                  <a:cubicBezTo>
                    <a:pt x="1168" y="881"/>
                    <a:pt x="1168" y="747"/>
                    <a:pt x="1168" y="581"/>
                  </a:cubicBezTo>
                  <a:cubicBezTo>
                    <a:pt x="1201" y="447"/>
                    <a:pt x="1168" y="314"/>
                    <a:pt x="1101" y="214"/>
                  </a:cubicBezTo>
                  <a:cubicBezTo>
                    <a:pt x="1068" y="114"/>
                    <a:pt x="1001" y="47"/>
                    <a:pt x="901" y="13"/>
                  </a:cubicBezTo>
                  <a:cubicBezTo>
                    <a:pt x="874" y="5"/>
                    <a:pt x="845" y="0"/>
                    <a:pt x="815"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69" name="Google Shape;1069;p34"/>
            <p:cNvSpPr/>
            <p:nvPr/>
          </p:nvSpPr>
          <p:spPr>
            <a:xfrm>
              <a:off x="2687100" y="2395900"/>
              <a:ext cx="30025" cy="53600"/>
            </a:xfrm>
            <a:custGeom>
              <a:avLst/>
              <a:gdLst/>
              <a:ahLst/>
              <a:cxnLst/>
              <a:rect l="l" t="t" r="r" b="b"/>
              <a:pathLst>
                <a:path w="1201" h="2144" extrusionOk="0">
                  <a:moveTo>
                    <a:pt x="1017" y="1"/>
                  </a:moveTo>
                  <a:cubicBezTo>
                    <a:pt x="976" y="1"/>
                    <a:pt x="934" y="17"/>
                    <a:pt x="901" y="51"/>
                  </a:cubicBezTo>
                  <a:cubicBezTo>
                    <a:pt x="834" y="84"/>
                    <a:pt x="801" y="118"/>
                    <a:pt x="767" y="184"/>
                  </a:cubicBezTo>
                  <a:cubicBezTo>
                    <a:pt x="667" y="284"/>
                    <a:pt x="601" y="384"/>
                    <a:pt x="534" y="518"/>
                  </a:cubicBezTo>
                  <a:lnTo>
                    <a:pt x="534" y="318"/>
                  </a:lnTo>
                  <a:lnTo>
                    <a:pt x="234" y="518"/>
                  </a:lnTo>
                  <a:cubicBezTo>
                    <a:pt x="167" y="551"/>
                    <a:pt x="134" y="585"/>
                    <a:pt x="100" y="651"/>
                  </a:cubicBezTo>
                  <a:cubicBezTo>
                    <a:pt x="67" y="685"/>
                    <a:pt x="67" y="751"/>
                    <a:pt x="67" y="785"/>
                  </a:cubicBezTo>
                  <a:cubicBezTo>
                    <a:pt x="67" y="818"/>
                    <a:pt x="67" y="851"/>
                    <a:pt x="100" y="885"/>
                  </a:cubicBezTo>
                  <a:cubicBezTo>
                    <a:pt x="117" y="901"/>
                    <a:pt x="134" y="910"/>
                    <a:pt x="154" y="910"/>
                  </a:cubicBezTo>
                  <a:cubicBezTo>
                    <a:pt x="175" y="910"/>
                    <a:pt x="200" y="901"/>
                    <a:pt x="234" y="885"/>
                  </a:cubicBezTo>
                  <a:lnTo>
                    <a:pt x="300" y="851"/>
                  </a:lnTo>
                  <a:lnTo>
                    <a:pt x="300" y="1685"/>
                  </a:lnTo>
                  <a:lnTo>
                    <a:pt x="167" y="1752"/>
                  </a:lnTo>
                  <a:cubicBezTo>
                    <a:pt x="100" y="1785"/>
                    <a:pt x="67" y="1819"/>
                    <a:pt x="33" y="1885"/>
                  </a:cubicBezTo>
                  <a:cubicBezTo>
                    <a:pt x="33" y="1919"/>
                    <a:pt x="0" y="1952"/>
                    <a:pt x="0" y="2019"/>
                  </a:cubicBezTo>
                  <a:cubicBezTo>
                    <a:pt x="0" y="2052"/>
                    <a:pt x="33" y="2086"/>
                    <a:pt x="33" y="2119"/>
                  </a:cubicBezTo>
                  <a:cubicBezTo>
                    <a:pt x="50" y="2136"/>
                    <a:pt x="67" y="2144"/>
                    <a:pt x="88" y="2144"/>
                  </a:cubicBezTo>
                  <a:cubicBezTo>
                    <a:pt x="109" y="2144"/>
                    <a:pt x="134" y="2136"/>
                    <a:pt x="167" y="2119"/>
                  </a:cubicBezTo>
                  <a:lnTo>
                    <a:pt x="834" y="1719"/>
                  </a:lnTo>
                  <a:cubicBezTo>
                    <a:pt x="901" y="1685"/>
                    <a:pt x="934" y="1652"/>
                    <a:pt x="967" y="1585"/>
                  </a:cubicBezTo>
                  <a:cubicBezTo>
                    <a:pt x="1001" y="1552"/>
                    <a:pt x="1001" y="1519"/>
                    <a:pt x="1001" y="1452"/>
                  </a:cubicBezTo>
                  <a:cubicBezTo>
                    <a:pt x="1001" y="1418"/>
                    <a:pt x="1001" y="1385"/>
                    <a:pt x="967" y="1352"/>
                  </a:cubicBezTo>
                  <a:cubicBezTo>
                    <a:pt x="951" y="1335"/>
                    <a:pt x="934" y="1327"/>
                    <a:pt x="913" y="1327"/>
                  </a:cubicBezTo>
                  <a:cubicBezTo>
                    <a:pt x="892" y="1327"/>
                    <a:pt x="867" y="1335"/>
                    <a:pt x="834" y="1352"/>
                  </a:cubicBezTo>
                  <a:lnTo>
                    <a:pt x="534" y="1519"/>
                  </a:lnTo>
                  <a:lnTo>
                    <a:pt x="534" y="1018"/>
                  </a:lnTo>
                  <a:cubicBezTo>
                    <a:pt x="601" y="818"/>
                    <a:pt x="701" y="685"/>
                    <a:pt x="767" y="585"/>
                  </a:cubicBezTo>
                  <a:cubicBezTo>
                    <a:pt x="801" y="518"/>
                    <a:pt x="834" y="451"/>
                    <a:pt x="901" y="418"/>
                  </a:cubicBezTo>
                  <a:cubicBezTo>
                    <a:pt x="917" y="401"/>
                    <a:pt x="934" y="393"/>
                    <a:pt x="947" y="393"/>
                  </a:cubicBezTo>
                  <a:cubicBezTo>
                    <a:pt x="959" y="393"/>
                    <a:pt x="967" y="401"/>
                    <a:pt x="967" y="418"/>
                  </a:cubicBezTo>
                  <a:lnTo>
                    <a:pt x="1068" y="418"/>
                  </a:lnTo>
                  <a:cubicBezTo>
                    <a:pt x="1101" y="384"/>
                    <a:pt x="1134" y="351"/>
                    <a:pt x="1168" y="318"/>
                  </a:cubicBezTo>
                  <a:cubicBezTo>
                    <a:pt x="1168" y="251"/>
                    <a:pt x="1201" y="218"/>
                    <a:pt x="1201" y="151"/>
                  </a:cubicBezTo>
                  <a:cubicBezTo>
                    <a:pt x="1201" y="118"/>
                    <a:pt x="1168" y="51"/>
                    <a:pt x="1134" y="51"/>
                  </a:cubicBezTo>
                  <a:cubicBezTo>
                    <a:pt x="1101" y="17"/>
                    <a:pt x="1059" y="1"/>
                    <a:pt x="1017"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70" name="Google Shape;1070;p34"/>
            <p:cNvSpPr/>
            <p:nvPr/>
          </p:nvSpPr>
          <p:spPr>
            <a:xfrm>
              <a:off x="2722125" y="2365475"/>
              <a:ext cx="27525" cy="62350"/>
            </a:xfrm>
            <a:custGeom>
              <a:avLst/>
              <a:gdLst/>
              <a:ahLst/>
              <a:cxnLst/>
              <a:rect l="l" t="t" r="r" b="b"/>
              <a:pathLst>
                <a:path w="1101" h="2494" extrusionOk="0">
                  <a:moveTo>
                    <a:pt x="634" y="0"/>
                  </a:moveTo>
                  <a:lnTo>
                    <a:pt x="367" y="134"/>
                  </a:lnTo>
                  <a:lnTo>
                    <a:pt x="367" y="501"/>
                  </a:lnTo>
                  <a:lnTo>
                    <a:pt x="634" y="367"/>
                  </a:lnTo>
                  <a:lnTo>
                    <a:pt x="634" y="0"/>
                  </a:lnTo>
                  <a:close/>
                  <a:moveTo>
                    <a:pt x="667" y="634"/>
                  </a:moveTo>
                  <a:lnTo>
                    <a:pt x="267" y="868"/>
                  </a:lnTo>
                  <a:cubicBezTo>
                    <a:pt x="200" y="868"/>
                    <a:pt x="167" y="934"/>
                    <a:pt x="134" y="968"/>
                  </a:cubicBezTo>
                  <a:cubicBezTo>
                    <a:pt x="100" y="1001"/>
                    <a:pt x="100" y="1068"/>
                    <a:pt x="100" y="1134"/>
                  </a:cubicBezTo>
                  <a:cubicBezTo>
                    <a:pt x="100" y="1168"/>
                    <a:pt x="100" y="1201"/>
                    <a:pt x="134" y="1234"/>
                  </a:cubicBezTo>
                  <a:cubicBezTo>
                    <a:pt x="150" y="1251"/>
                    <a:pt x="167" y="1259"/>
                    <a:pt x="188" y="1259"/>
                  </a:cubicBezTo>
                  <a:cubicBezTo>
                    <a:pt x="209" y="1259"/>
                    <a:pt x="234" y="1251"/>
                    <a:pt x="267" y="1234"/>
                  </a:cubicBezTo>
                  <a:lnTo>
                    <a:pt x="434" y="1101"/>
                  </a:lnTo>
                  <a:lnTo>
                    <a:pt x="434" y="1935"/>
                  </a:lnTo>
                  <a:lnTo>
                    <a:pt x="167" y="2102"/>
                  </a:lnTo>
                  <a:cubicBezTo>
                    <a:pt x="100" y="2135"/>
                    <a:pt x="67" y="2168"/>
                    <a:pt x="67" y="2235"/>
                  </a:cubicBezTo>
                  <a:cubicBezTo>
                    <a:pt x="33" y="2269"/>
                    <a:pt x="0" y="2302"/>
                    <a:pt x="0" y="2369"/>
                  </a:cubicBezTo>
                  <a:cubicBezTo>
                    <a:pt x="0" y="2435"/>
                    <a:pt x="33" y="2435"/>
                    <a:pt x="67" y="2469"/>
                  </a:cubicBezTo>
                  <a:cubicBezTo>
                    <a:pt x="67" y="2485"/>
                    <a:pt x="75" y="2494"/>
                    <a:pt x="92" y="2494"/>
                  </a:cubicBezTo>
                  <a:cubicBezTo>
                    <a:pt x="109" y="2494"/>
                    <a:pt x="134" y="2485"/>
                    <a:pt x="167" y="2469"/>
                  </a:cubicBezTo>
                  <a:lnTo>
                    <a:pt x="934" y="2002"/>
                  </a:lnTo>
                  <a:cubicBezTo>
                    <a:pt x="1001" y="2002"/>
                    <a:pt x="1034" y="1935"/>
                    <a:pt x="1068" y="1902"/>
                  </a:cubicBezTo>
                  <a:cubicBezTo>
                    <a:pt x="1068" y="1868"/>
                    <a:pt x="1101" y="1802"/>
                    <a:pt x="1101" y="1768"/>
                  </a:cubicBezTo>
                  <a:cubicBezTo>
                    <a:pt x="1101" y="1701"/>
                    <a:pt x="1068" y="1668"/>
                    <a:pt x="1068" y="1635"/>
                  </a:cubicBezTo>
                  <a:cubicBezTo>
                    <a:pt x="1034" y="1635"/>
                    <a:pt x="1001" y="1635"/>
                    <a:pt x="934" y="1668"/>
                  </a:cubicBezTo>
                  <a:lnTo>
                    <a:pt x="667" y="1835"/>
                  </a:lnTo>
                  <a:lnTo>
                    <a:pt x="667" y="634"/>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71" name="Google Shape;1071;p34"/>
            <p:cNvSpPr/>
            <p:nvPr/>
          </p:nvSpPr>
          <p:spPr>
            <a:xfrm>
              <a:off x="2757150" y="2351300"/>
              <a:ext cx="30025" cy="51375"/>
            </a:xfrm>
            <a:custGeom>
              <a:avLst/>
              <a:gdLst/>
              <a:ahLst/>
              <a:cxnLst/>
              <a:rect l="l" t="t" r="r" b="b"/>
              <a:pathLst>
                <a:path w="1201" h="2055" extrusionOk="0">
                  <a:moveTo>
                    <a:pt x="367" y="0"/>
                  </a:moveTo>
                  <a:cubicBezTo>
                    <a:pt x="334" y="34"/>
                    <a:pt x="300" y="67"/>
                    <a:pt x="300" y="134"/>
                  </a:cubicBezTo>
                  <a:cubicBezTo>
                    <a:pt x="267" y="167"/>
                    <a:pt x="267" y="234"/>
                    <a:pt x="267" y="300"/>
                  </a:cubicBezTo>
                  <a:lnTo>
                    <a:pt x="267" y="601"/>
                  </a:lnTo>
                  <a:lnTo>
                    <a:pt x="167" y="634"/>
                  </a:lnTo>
                  <a:cubicBezTo>
                    <a:pt x="134" y="667"/>
                    <a:pt x="67" y="701"/>
                    <a:pt x="67" y="767"/>
                  </a:cubicBezTo>
                  <a:cubicBezTo>
                    <a:pt x="33" y="801"/>
                    <a:pt x="33" y="867"/>
                    <a:pt x="33" y="901"/>
                  </a:cubicBezTo>
                  <a:cubicBezTo>
                    <a:pt x="0" y="934"/>
                    <a:pt x="33" y="1001"/>
                    <a:pt x="67" y="1001"/>
                  </a:cubicBezTo>
                  <a:cubicBezTo>
                    <a:pt x="67" y="1029"/>
                    <a:pt x="73" y="1039"/>
                    <a:pt x="85" y="1039"/>
                  </a:cubicBezTo>
                  <a:cubicBezTo>
                    <a:pt x="101" y="1039"/>
                    <a:pt x="128" y="1020"/>
                    <a:pt x="167" y="1001"/>
                  </a:cubicBezTo>
                  <a:lnTo>
                    <a:pt x="267" y="968"/>
                  </a:lnTo>
                  <a:lnTo>
                    <a:pt x="267" y="1735"/>
                  </a:lnTo>
                  <a:cubicBezTo>
                    <a:pt x="234" y="1835"/>
                    <a:pt x="267" y="1935"/>
                    <a:pt x="367" y="2035"/>
                  </a:cubicBezTo>
                  <a:cubicBezTo>
                    <a:pt x="391" y="2047"/>
                    <a:pt x="420" y="2055"/>
                    <a:pt x="454" y="2055"/>
                  </a:cubicBezTo>
                  <a:cubicBezTo>
                    <a:pt x="511" y="2055"/>
                    <a:pt x="583" y="2032"/>
                    <a:pt x="667" y="1968"/>
                  </a:cubicBezTo>
                  <a:cubicBezTo>
                    <a:pt x="767" y="1902"/>
                    <a:pt x="867" y="1835"/>
                    <a:pt x="934" y="1768"/>
                  </a:cubicBezTo>
                  <a:cubicBezTo>
                    <a:pt x="1034" y="1668"/>
                    <a:pt x="1101" y="1568"/>
                    <a:pt x="1168" y="1468"/>
                  </a:cubicBezTo>
                  <a:cubicBezTo>
                    <a:pt x="1168" y="1435"/>
                    <a:pt x="1201" y="1401"/>
                    <a:pt x="1201" y="1334"/>
                  </a:cubicBezTo>
                  <a:cubicBezTo>
                    <a:pt x="1201" y="1301"/>
                    <a:pt x="1168" y="1268"/>
                    <a:pt x="1168" y="1234"/>
                  </a:cubicBezTo>
                  <a:lnTo>
                    <a:pt x="1068" y="1234"/>
                  </a:lnTo>
                  <a:cubicBezTo>
                    <a:pt x="1034" y="1268"/>
                    <a:pt x="1001" y="1301"/>
                    <a:pt x="1001" y="1334"/>
                  </a:cubicBezTo>
                  <a:cubicBezTo>
                    <a:pt x="901" y="1468"/>
                    <a:pt x="801" y="1568"/>
                    <a:pt x="667" y="1635"/>
                  </a:cubicBezTo>
                  <a:cubicBezTo>
                    <a:pt x="620" y="1658"/>
                    <a:pt x="573" y="1682"/>
                    <a:pt x="538" y="1682"/>
                  </a:cubicBezTo>
                  <a:cubicBezTo>
                    <a:pt x="523" y="1682"/>
                    <a:pt x="510" y="1678"/>
                    <a:pt x="500" y="1668"/>
                  </a:cubicBezTo>
                  <a:cubicBezTo>
                    <a:pt x="467" y="1668"/>
                    <a:pt x="467" y="1635"/>
                    <a:pt x="467" y="1535"/>
                  </a:cubicBezTo>
                  <a:lnTo>
                    <a:pt x="467" y="834"/>
                  </a:lnTo>
                  <a:lnTo>
                    <a:pt x="901" y="601"/>
                  </a:lnTo>
                  <a:cubicBezTo>
                    <a:pt x="934" y="601"/>
                    <a:pt x="1001" y="534"/>
                    <a:pt x="1001" y="501"/>
                  </a:cubicBezTo>
                  <a:cubicBezTo>
                    <a:pt x="1034" y="467"/>
                    <a:pt x="1034" y="400"/>
                    <a:pt x="1034" y="334"/>
                  </a:cubicBezTo>
                  <a:cubicBezTo>
                    <a:pt x="1068" y="300"/>
                    <a:pt x="1034" y="267"/>
                    <a:pt x="1001" y="234"/>
                  </a:cubicBezTo>
                  <a:cubicBezTo>
                    <a:pt x="1001" y="217"/>
                    <a:pt x="984" y="209"/>
                    <a:pt x="963" y="209"/>
                  </a:cubicBezTo>
                  <a:cubicBezTo>
                    <a:pt x="942" y="209"/>
                    <a:pt x="917" y="217"/>
                    <a:pt x="901" y="234"/>
                  </a:cubicBezTo>
                  <a:lnTo>
                    <a:pt x="467" y="501"/>
                  </a:lnTo>
                  <a:lnTo>
                    <a:pt x="467" y="167"/>
                  </a:lnTo>
                  <a:cubicBezTo>
                    <a:pt x="500" y="134"/>
                    <a:pt x="467" y="67"/>
                    <a:pt x="43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72" name="Google Shape;1072;p34"/>
            <p:cNvSpPr/>
            <p:nvPr/>
          </p:nvSpPr>
          <p:spPr>
            <a:xfrm>
              <a:off x="2788825" y="2335450"/>
              <a:ext cx="31725" cy="72375"/>
            </a:xfrm>
            <a:custGeom>
              <a:avLst/>
              <a:gdLst/>
              <a:ahLst/>
              <a:cxnLst/>
              <a:rect l="l" t="t" r="r" b="b"/>
              <a:pathLst>
                <a:path w="1269" h="2895" extrusionOk="0">
                  <a:moveTo>
                    <a:pt x="1235" y="0"/>
                  </a:moveTo>
                  <a:cubicBezTo>
                    <a:pt x="1202" y="0"/>
                    <a:pt x="1168" y="0"/>
                    <a:pt x="1101" y="34"/>
                  </a:cubicBezTo>
                  <a:lnTo>
                    <a:pt x="901" y="167"/>
                  </a:lnTo>
                  <a:cubicBezTo>
                    <a:pt x="868" y="167"/>
                    <a:pt x="801" y="234"/>
                    <a:pt x="801" y="267"/>
                  </a:cubicBezTo>
                  <a:cubicBezTo>
                    <a:pt x="768" y="301"/>
                    <a:pt x="735" y="367"/>
                    <a:pt x="735" y="401"/>
                  </a:cubicBezTo>
                  <a:cubicBezTo>
                    <a:pt x="735" y="467"/>
                    <a:pt x="768" y="501"/>
                    <a:pt x="801" y="534"/>
                  </a:cubicBezTo>
                  <a:cubicBezTo>
                    <a:pt x="801" y="545"/>
                    <a:pt x="805" y="549"/>
                    <a:pt x="812" y="549"/>
                  </a:cubicBezTo>
                  <a:cubicBezTo>
                    <a:pt x="827" y="549"/>
                    <a:pt x="857" y="534"/>
                    <a:pt x="901" y="534"/>
                  </a:cubicBezTo>
                  <a:lnTo>
                    <a:pt x="634" y="1468"/>
                  </a:lnTo>
                  <a:lnTo>
                    <a:pt x="368" y="834"/>
                  </a:lnTo>
                  <a:cubicBezTo>
                    <a:pt x="401" y="801"/>
                    <a:pt x="434" y="768"/>
                    <a:pt x="468" y="701"/>
                  </a:cubicBezTo>
                  <a:cubicBezTo>
                    <a:pt x="501" y="668"/>
                    <a:pt x="501" y="634"/>
                    <a:pt x="501" y="567"/>
                  </a:cubicBezTo>
                  <a:cubicBezTo>
                    <a:pt x="501" y="534"/>
                    <a:pt x="501" y="501"/>
                    <a:pt x="468" y="467"/>
                  </a:cubicBezTo>
                  <a:cubicBezTo>
                    <a:pt x="451" y="451"/>
                    <a:pt x="434" y="442"/>
                    <a:pt x="418" y="442"/>
                  </a:cubicBezTo>
                  <a:cubicBezTo>
                    <a:pt x="401" y="442"/>
                    <a:pt x="384" y="451"/>
                    <a:pt x="368" y="467"/>
                  </a:cubicBezTo>
                  <a:lnTo>
                    <a:pt x="134" y="567"/>
                  </a:lnTo>
                  <a:cubicBezTo>
                    <a:pt x="101" y="601"/>
                    <a:pt x="67" y="634"/>
                    <a:pt x="34" y="701"/>
                  </a:cubicBezTo>
                  <a:cubicBezTo>
                    <a:pt x="1" y="734"/>
                    <a:pt x="1" y="801"/>
                    <a:pt x="1" y="834"/>
                  </a:cubicBezTo>
                  <a:cubicBezTo>
                    <a:pt x="1" y="868"/>
                    <a:pt x="1" y="934"/>
                    <a:pt x="34" y="934"/>
                  </a:cubicBezTo>
                  <a:cubicBezTo>
                    <a:pt x="34" y="951"/>
                    <a:pt x="42" y="959"/>
                    <a:pt x="55" y="959"/>
                  </a:cubicBezTo>
                  <a:cubicBezTo>
                    <a:pt x="67" y="959"/>
                    <a:pt x="84" y="951"/>
                    <a:pt x="101" y="934"/>
                  </a:cubicBezTo>
                  <a:lnTo>
                    <a:pt x="534" y="1902"/>
                  </a:lnTo>
                  <a:lnTo>
                    <a:pt x="368" y="2369"/>
                  </a:lnTo>
                  <a:lnTo>
                    <a:pt x="134" y="2502"/>
                  </a:lnTo>
                  <a:cubicBezTo>
                    <a:pt x="101" y="2536"/>
                    <a:pt x="67" y="2569"/>
                    <a:pt x="34" y="2636"/>
                  </a:cubicBezTo>
                  <a:cubicBezTo>
                    <a:pt x="1" y="2669"/>
                    <a:pt x="1" y="2736"/>
                    <a:pt x="1" y="2769"/>
                  </a:cubicBezTo>
                  <a:cubicBezTo>
                    <a:pt x="1" y="2802"/>
                    <a:pt x="1" y="2869"/>
                    <a:pt x="34" y="2869"/>
                  </a:cubicBezTo>
                  <a:cubicBezTo>
                    <a:pt x="51" y="2886"/>
                    <a:pt x="67" y="2894"/>
                    <a:pt x="84" y="2894"/>
                  </a:cubicBezTo>
                  <a:cubicBezTo>
                    <a:pt x="101" y="2894"/>
                    <a:pt x="117" y="2886"/>
                    <a:pt x="134" y="2869"/>
                  </a:cubicBezTo>
                  <a:lnTo>
                    <a:pt x="634" y="2569"/>
                  </a:lnTo>
                  <a:cubicBezTo>
                    <a:pt x="701" y="2536"/>
                    <a:pt x="735" y="2502"/>
                    <a:pt x="768" y="2469"/>
                  </a:cubicBezTo>
                  <a:cubicBezTo>
                    <a:pt x="768" y="2402"/>
                    <a:pt x="801" y="2369"/>
                    <a:pt x="801" y="2302"/>
                  </a:cubicBezTo>
                  <a:cubicBezTo>
                    <a:pt x="801" y="2235"/>
                    <a:pt x="768" y="2202"/>
                    <a:pt x="735" y="2202"/>
                  </a:cubicBezTo>
                  <a:cubicBezTo>
                    <a:pt x="735" y="2202"/>
                    <a:pt x="701" y="2202"/>
                    <a:pt x="634" y="2235"/>
                  </a:cubicBezTo>
                  <a:lnTo>
                    <a:pt x="1135" y="367"/>
                  </a:lnTo>
                  <a:cubicBezTo>
                    <a:pt x="1202" y="334"/>
                    <a:pt x="1202" y="301"/>
                    <a:pt x="1235" y="267"/>
                  </a:cubicBezTo>
                  <a:cubicBezTo>
                    <a:pt x="1268" y="201"/>
                    <a:pt x="1268" y="167"/>
                    <a:pt x="1268" y="134"/>
                  </a:cubicBezTo>
                  <a:cubicBezTo>
                    <a:pt x="1268" y="67"/>
                    <a:pt x="1268" y="34"/>
                    <a:pt x="1235"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73" name="Google Shape;1073;p34"/>
            <p:cNvSpPr/>
            <p:nvPr/>
          </p:nvSpPr>
          <p:spPr>
            <a:xfrm>
              <a:off x="2824700" y="2318775"/>
              <a:ext cx="32525" cy="49850"/>
            </a:xfrm>
            <a:custGeom>
              <a:avLst/>
              <a:gdLst/>
              <a:ahLst/>
              <a:cxnLst/>
              <a:rect l="l" t="t" r="r" b="b"/>
              <a:pathLst>
                <a:path w="1301" h="1994" extrusionOk="0">
                  <a:moveTo>
                    <a:pt x="133" y="0"/>
                  </a:moveTo>
                  <a:cubicBezTo>
                    <a:pt x="100" y="34"/>
                    <a:pt x="67" y="67"/>
                    <a:pt x="33" y="100"/>
                  </a:cubicBezTo>
                  <a:cubicBezTo>
                    <a:pt x="33" y="167"/>
                    <a:pt x="0" y="200"/>
                    <a:pt x="0" y="267"/>
                  </a:cubicBezTo>
                  <a:cubicBezTo>
                    <a:pt x="0" y="300"/>
                    <a:pt x="0" y="300"/>
                    <a:pt x="33" y="334"/>
                  </a:cubicBezTo>
                  <a:cubicBezTo>
                    <a:pt x="33" y="367"/>
                    <a:pt x="67" y="367"/>
                    <a:pt x="100" y="401"/>
                  </a:cubicBezTo>
                  <a:lnTo>
                    <a:pt x="834" y="601"/>
                  </a:lnTo>
                  <a:lnTo>
                    <a:pt x="100" y="1635"/>
                  </a:lnTo>
                  <a:cubicBezTo>
                    <a:pt x="67" y="1668"/>
                    <a:pt x="33" y="1735"/>
                    <a:pt x="33" y="1768"/>
                  </a:cubicBezTo>
                  <a:cubicBezTo>
                    <a:pt x="0" y="1802"/>
                    <a:pt x="0" y="1835"/>
                    <a:pt x="0" y="1868"/>
                  </a:cubicBezTo>
                  <a:cubicBezTo>
                    <a:pt x="0" y="1902"/>
                    <a:pt x="0" y="1935"/>
                    <a:pt x="33" y="1968"/>
                  </a:cubicBezTo>
                  <a:cubicBezTo>
                    <a:pt x="50" y="1985"/>
                    <a:pt x="67" y="1993"/>
                    <a:pt x="83" y="1993"/>
                  </a:cubicBezTo>
                  <a:cubicBezTo>
                    <a:pt x="100" y="1993"/>
                    <a:pt x="117" y="1985"/>
                    <a:pt x="133" y="1968"/>
                  </a:cubicBezTo>
                  <a:cubicBezTo>
                    <a:pt x="167" y="1968"/>
                    <a:pt x="200" y="1935"/>
                    <a:pt x="200" y="1868"/>
                  </a:cubicBezTo>
                  <a:lnTo>
                    <a:pt x="1301" y="300"/>
                  </a:lnTo>
                  <a:lnTo>
                    <a:pt x="200"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74" name="Google Shape;1074;p34"/>
            <p:cNvSpPr/>
            <p:nvPr/>
          </p:nvSpPr>
          <p:spPr>
            <a:xfrm>
              <a:off x="1857325" y="2966100"/>
              <a:ext cx="32550" cy="49850"/>
            </a:xfrm>
            <a:custGeom>
              <a:avLst/>
              <a:gdLst/>
              <a:ahLst/>
              <a:cxnLst/>
              <a:rect l="l" t="t" r="r" b="b"/>
              <a:pathLst>
                <a:path w="1302" h="1994" extrusionOk="0">
                  <a:moveTo>
                    <a:pt x="1247" y="1"/>
                  </a:moveTo>
                  <a:cubicBezTo>
                    <a:pt x="1235" y="1"/>
                    <a:pt x="1218" y="9"/>
                    <a:pt x="1202" y="26"/>
                  </a:cubicBezTo>
                  <a:cubicBezTo>
                    <a:pt x="1168" y="59"/>
                    <a:pt x="1135" y="93"/>
                    <a:pt x="1102" y="126"/>
                  </a:cubicBezTo>
                  <a:lnTo>
                    <a:pt x="1" y="1694"/>
                  </a:lnTo>
                  <a:lnTo>
                    <a:pt x="1102" y="1994"/>
                  </a:lnTo>
                  <a:lnTo>
                    <a:pt x="1202" y="1994"/>
                  </a:lnTo>
                  <a:cubicBezTo>
                    <a:pt x="1235" y="1961"/>
                    <a:pt x="1268" y="1927"/>
                    <a:pt x="1268" y="1894"/>
                  </a:cubicBezTo>
                  <a:cubicBezTo>
                    <a:pt x="1302" y="1827"/>
                    <a:pt x="1302" y="1794"/>
                    <a:pt x="1302" y="1727"/>
                  </a:cubicBezTo>
                  <a:cubicBezTo>
                    <a:pt x="1302" y="1694"/>
                    <a:pt x="1302" y="1694"/>
                    <a:pt x="1302" y="1660"/>
                  </a:cubicBezTo>
                  <a:cubicBezTo>
                    <a:pt x="1268" y="1627"/>
                    <a:pt x="1235" y="1627"/>
                    <a:pt x="1235" y="1627"/>
                  </a:cubicBezTo>
                  <a:lnTo>
                    <a:pt x="501" y="1427"/>
                  </a:lnTo>
                  <a:lnTo>
                    <a:pt x="1235" y="359"/>
                  </a:lnTo>
                  <a:cubicBezTo>
                    <a:pt x="1235" y="326"/>
                    <a:pt x="1268" y="293"/>
                    <a:pt x="1302" y="226"/>
                  </a:cubicBezTo>
                  <a:cubicBezTo>
                    <a:pt x="1302" y="193"/>
                    <a:pt x="1302" y="159"/>
                    <a:pt x="1302" y="126"/>
                  </a:cubicBezTo>
                  <a:cubicBezTo>
                    <a:pt x="1302" y="93"/>
                    <a:pt x="1302" y="59"/>
                    <a:pt x="1268" y="26"/>
                  </a:cubicBezTo>
                  <a:cubicBezTo>
                    <a:pt x="1268" y="9"/>
                    <a:pt x="1260" y="1"/>
                    <a:pt x="1247"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75" name="Google Shape;1075;p34"/>
            <p:cNvSpPr/>
            <p:nvPr/>
          </p:nvSpPr>
          <p:spPr>
            <a:xfrm>
              <a:off x="1897350" y="2935250"/>
              <a:ext cx="25050" cy="83200"/>
            </a:xfrm>
            <a:custGeom>
              <a:avLst/>
              <a:gdLst/>
              <a:ahLst/>
              <a:cxnLst/>
              <a:rect l="l" t="t" r="r" b="b"/>
              <a:pathLst>
                <a:path w="1002" h="3328" extrusionOk="0">
                  <a:moveTo>
                    <a:pt x="922" y="1"/>
                  </a:moveTo>
                  <a:cubicBezTo>
                    <a:pt x="910" y="1"/>
                    <a:pt x="902" y="9"/>
                    <a:pt x="902" y="26"/>
                  </a:cubicBezTo>
                  <a:cubicBezTo>
                    <a:pt x="868" y="59"/>
                    <a:pt x="835" y="59"/>
                    <a:pt x="801" y="92"/>
                  </a:cubicBezTo>
                  <a:cubicBezTo>
                    <a:pt x="801" y="159"/>
                    <a:pt x="768" y="192"/>
                    <a:pt x="768" y="259"/>
                  </a:cubicBezTo>
                  <a:lnTo>
                    <a:pt x="34" y="3094"/>
                  </a:lnTo>
                  <a:cubicBezTo>
                    <a:pt x="34" y="3128"/>
                    <a:pt x="1" y="3161"/>
                    <a:pt x="1" y="3228"/>
                  </a:cubicBezTo>
                  <a:cubicBezTo>
                    <a:pt x="1" y="3261"/>
                    <a:pt x="34" y="3295"/>
                    <a:pt x="34" y="3328"/>
                  </a:cubicBezTo>
                  <a:lnTo>
                    <a:pt x="134" y="3328"/>
                  </a:lnTo>
                  <a:cubicBezTo>
                    <a:pt x="168" y="3295"/>
                    <a:pt x="168" y="3295"/>
                    <a:pt x="201" y="3261"/>
                  </a:cubicBezTo>
                  <a:cubicBezTo>
                    <a:pt x="201" y="3195"/>
                    <a:pt x="234" y="3161"/>
                    <a:pt x="234" y="3094"/>
                  </a:cubicBezTo>
                  <a:lnTo>
                    <a:pt x="968" y="259"/>
                  </a:lnTo>
                  <a:cubicBezTo>
                    <a:pt x="1002" y="226"/>
                    <a:pt x="1002" y="159"/>
                    <a:pt x="1002" y="126"/>
                  </a:cubicBezTo>
                  <a:cubicBezTo>
                    <a:pt x="1002" y="92"/>
                    <a:pt x="1002" y="59"/>
                    <a:pt x="968" y="26"/>
                  </a:cubicBezTo>
                  <a:cubicBezTo>
                    <a:pt x="952" y="9"/>
                    <a:pt x="935" y="1"/>
                    <a:pt x="922"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76" name="Google Shape;1076;p34"/>
            <p:cNvSpPr/>
            <p:nvPr/>
          </p:nvSpPr>
          <p:spPr>
            <a:xfrm>
              <a:off x="1928225" y="2937550"/>
              <a:ext cx="31700" cy="50050"/>
            </a:xfrm>
            <a:custGeom>
              <a:avLst/>
              <a:gdLst/>
              <a:ahLst/>
              <a:cxnLst/>
              <a:rect l="l" t="t" r="r" b="b"/>
              <a:pathLst>
                <a:path w="1268" h="2002" extrusionOk="0">
                  <a:moveTo>
                    <a:pt x="1134" y="0"/>
                  </a:moveTo>
                  <a:lnTo>
                    <a:pt x="834" y="200"/>
                  </a:lnTo>
                  <a:cubicBezTo>
                    <a:pt x="801" y="200"/>
                    <a:pt x="734" y="234"/>
                    <a:pt x="734" y="301"/>
                  </a:cubicBezTo>
                  <a:cubicBezTo>
                    <a:pt x="701" y="334"/>
                    <a:pt x="701" y="401"/>
                    <a:pt x="701" y="434"/>
                  </a:cubicBezTo>
                  <a:cubicBezTo>
                    <a:pt x="667" y="467"/>
                    <a:pt x="701" y="534"/>
                    <a:pt x="734" y="567"/>
                  </a:cubicBezTo>
                  <a:cubicBezTo>
                    <a:pt x="734" y="567"/>
                    <a:pt x="767" y="567"/>
                    <a:pt x="834" y="534"/>
                  </a:cubicBezTo>
                  <a:lnTo>
                    <a:pt x="934" y="501"/>
                  </a:lnTo>
                  <a:lnTo>
                    <a:pt x="934" y="1201"/>
                  </a:lnTo>
                  <a:cubicBezTo>
                    <a:pt x="867" y="1301"/>
                    <a:pt x="801" y="1368"/>
                    <a:pt x="734" y="1468"/>
                  </a:cubicBezTo>
                  <a:cubicBezTo>
                    <a:pt x="667" y="1501"/>
                    <a:pt x="634" y="1568"/>
                    <a:pt x="567" y="1601"/>
                  </a:cubicBezTo>
                  <a:lnTo>
                    <a:pt x="467" y="1601"/>
                  </a:lnTo>
                  <a:cubicBezTo>
                    <a:pt x="434" y="1535"/>
                    <a:pt x="434" y="1501"/>
                    <a:pt x="434" y="1435"/>
                  </a:cubicBezTo>
                  <a:lnTo>
                    <a:pt x="434" y="401"/>
                  </a:lnTo>
                  <a:lnTo>
                    <a:pt x="167" y="567"/>
                  </a:lnTo>
                  <a:cubicBezTo>
                    <a:pt x="134" y="567"/>
                    <a:pt x="67" y="634"/>
                    <a:pt x="67" y="667"/>
                  </a:cubicBezTo>
                  <a:cubicBezTo>
                    <a:pt x="33" y="701"/>
                    <a:pt x="33" y="768"/>
                    <a:pt x="33" y="834"/>
                  </a:cubicBezTo>
                  <a:cubicBezTo>
                    <a:pt x="0" y="868"/>
                    <a:pt x="33" y="901"/>
                    <a:pt x="67" y="934"/>
                  </a:cubicBezTo>
                  <a:cubicBezTo>
                    <a:pt x="67" y="951"/>
                    <a:pt x="75" y="959"/>
                    <a:pt x="92" y="959"/>
                  </a:cubicBezTo>
                  <a:cubicBezTo>
                    <a:pt x="108" y="959"/>
                    <a:pt x="134" y="951"/>
                    <a:pt x="167" y="934"/>
                  </a:cubicBezTo>
                  <a:lnTo>
                    <a:pt x="200" y="901"/>
                  </a:lnTo>
                  <a:lnTo>
                    <a:pt x="200" y="1635"/>
                  </a:lnTo>
                  <a:cubicBezTo>
                    <a:pt x="200" y="1735"/>
                    <a:pt x="200" y="1802"/>
                    <a:pt x="234" y="1868"/>
                  </a:cubicBezTo>
                  <a:cubicBezTo>
                    <a:pt x="267" y="1935"/>
                    <a:pt x="300" y="1968"/>
                    <a:pt x="367" y="2002"/>
                  </a:cubicBezTo>
                  <a:cubicBezTo>
                    <a:pt x="434" y="2002"/>
                    <a:pt x="500" y="1968"/>
                    <a:pt x="567" y="1935"/>
                  </a:cubicBezTo>
                  <a:cubicBezTo>
                    <a:pt x="634" y="1902"/>
                    <a:pt x="667" y="1868"/>
                    <a:pt x="734" y="1802"/>
                  </a:cubicBezTo>
                  <a:cubicBezTo>
                    <a:pt x="801" y="1735"/>
                    <a:pt x="867" y="1668"/>
                    <a:pt x="934" y="1601"/>
                  </a:cubicBezTo>
                  <a:lnTo>
                    <a:pt x="934" y="1702"/>
                  </a:lnTo>
                  <a:lnTo>
                    <a:pt x="1134" y="1568"/>
                  </a:lnTo>
                  <a:cubicBezTo>
                    <a:pt x="1168" y="1535"/>
                    <a:pt x="1201" y="1501"/>
                    <a:pt x="1234" y="1435"/>
                  </a:cubicBezTo>
                  <a:cubicBezTo>
                    <a:pt x="1268" y="1401"/>
                    <a:pt x="1268" y="1335"/>
                    <a:pt x="1268" y="1301"/>
                  </a:cubicBezTo>
                  <a:cubicBezTo>
                    <a:pt x="1268" y="1268"/>
                    <a:pt x="1268" y="1235"/>
                    <a:pt x="1234" y="1201"/>
                  </a:cubicBezTo>
                  <a:cubicBezTo>
                    <a:pt x="1218" y="1184"/>
                    <a:pt x="1201" y="1176"/>
                    <a:pt x="1184" y="1176"/>
                  </a:cubicBezTo>
                  <a:cubicBezTo>
                    <a:pt x="1168" y="1176"/>
                    <a:pt x="1151" y="1184"/>
                    <a:pt x="1134" y="1201"/>
                  </a:cubicBezTo>
                  <a:lnTo>
                    <a:pt x="1134"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77" name="Google Shape;1077;p34"/>
            <p:cNvSpPr/>
            <p:nvPr/>
          </p:nvSpPr>
          <p:spPr>
            <a:xfrm>
              <a:off x="1964900" y="2917750"/>
              <a:ext cx="30050" cy="53800"/>
            </a:xfrm>
            <a:custGeom>
              <a:avLst/>
              <a:gdLst/>
              <a:ahLst/>
              <a:cxnLst/>
              <a:rect l="l" t="t" r="r" b="b"/>
              <a:pathLst>
                <a:path w="1202" h="2152" extrusionOk="0">
                  <a:moveTo>
                    <a:pt x="1002" y="0"/>
                  </a:moveTo>
                  <a:cubicBezTo>
                    <a:pt x="968" y="0"/>
                    <a:pt x="935" y="8"/>
                    <a:pt x="901" y="25"/>
                  </a:cubicBezTo>
                  <a:cubicBezTo>
                    <a:pt x="835" y="58"/>
                    <a:pt x="801" y="125"/>
                    <a:pt x="735" y="159"/>
                  </a:cubicBezTo>
                  <a:cubicBezTo>
                    <a:pt x="668" y="292"/>
                    <a:pt x="601" y="392"/>
                    <a:pt x="535" y="492"/>
                  </a:cubicBezTo>
                  <a:lnTo>
                    <a:pt x="535" y="292"/>
                  </a:lnTo>
                  <a:lnTo>
                    <a:pt x="201" y="525"/>
                  </a:lnTo>
                  <a:cubicBezTo>
                    <a:pt x="168" y="559"/>
                    <a:pt x="134" y="592"/>
                    <a:pt x="101" y="659"/>
                  </a:cubicBezTo>
                  <a:cubicBezTo>
                    <a:pt x="68" y="692"/>
                    <a:pt x="68" y="726"/>
                    <a:pt x="68" y="792"/>
                  </a:cubicBezTo>
                  <a:cubicBezTo>
                    <a:pt x="68" y="826"/>
                    <a:pt x="68" y="859"/>
                    <a:pt x="101" y="892"/>
                  </a:cubicBezTo>
                  <a:cubicBezTo>
                    <a:pt x="118" y="909"/>
                    <a:pt x="134" y="917"/>
                    <a:pt x="151" y="917"/>
                  </a:cubicBezTo>
                  <a:cubicBezTo>
                    <a:pt x="168" y="917"/>
                    <a:pt x="184" y="909"/>
                    <a:pt x="201" y="892"/>
                  </a:cubicBezTo>
                  <a:lnTo>
                    <a:pt x="301" y="826"/>
                  </a:lnTo>
                  <a:lnTo>
                    <a:pt x="301" y="1660"/>
                  </a:lnTo>
                  <a:lnTo>
                    <a:pt x="168" y="1760"/>
                  </a:lnTo>
                  <a:cubicBezTo>
                    <a:pt x="101" y="1760"/>
                    <a:pt x="68" y="1826"/>
                    <a:pt x="34" y="1860"/>
                  </a:cubicBezTo>
                  <a:cubicBezTo>
                    <a:pt x="1" y="1893"/>
                    <a:pt x="1" y="1960"/>
                    <a:pt x="1" y="1993"/>
                  </a:cubicBezTo>
                  <a:cubicBezTo>
                    <a:pt x="1" y="2060"/>
                    <a:pt x="1" y="2093"/>
                    <a:pt x="34" y="2127"/>
                  </a:cubicBezTo>
                  <a:cubicBezTo>
                    <a:pt x="51" y="2143"/>
                    <a:pt x="68" y="2152"/>
                    <a:pt x="88" y="2152"/>
                  </a:cubicBezTo>
                  <a:cubicBezTo>
                    <a:pt x="109" y="2152"/>
                    <a:pt x="134" y="2143"/>
                    <a:pt x="168" y="2127"/>
                  </a:cubicBezTo>
                  <a:lnTo>
                    <a:pt x="835" y="1693"/>
                  </a:lnTo>
                  <a:cubicBezTo>
                    <a:pt x="901" y="1660"/>
                    <a:pt x="935" y="1626"/>
                    <a:pt x="968" y="1593"/>
                  </a:cubicBezTo>
                  <a:cubicBezTo>
                    <a:pt x="968" y="1526"/>
                    <a:pt x="1002" y="1493"/>
                    <a:pt x="1002" y="1426"/>
                  </a:cubicBezTo>
                  <a:cubicBezTo>
                    <a:pt x="1002" y="1393"/>
                    <a:pt x="968" y="1359"/>
                    <a:pt x="968" y="1326"/>
                  </a:cubicBezTo>
                  <a:cubicBezTo>
                    <a:pt x="951" y="1309"/>
                    <a:pt x="935" y="1301"/>
                    <a:pt x="914" y="1301"/>
                  </a:cubicBezTo>
                  <a:cubicBezTo>
                    <a:pt x="893" y="1301"/>
                    <a:pt x="868" y="1309"/>
                    <a:pt x="835" y="1326"/>
                  </a:cubicBezTo>
                  <a:lnTo>
                    <a:pt x="535" y="1526"/>
                  </a:lnTo>
                  <a:lnTo>
                    <a:pt x="535" y="992"/>
                  </a:lnTo>
                  <a:cubicBezTo>
                    <a:pt x="601" y="859"/>
                    <a:pt x="668" y="726"/>
                    <a:pt x="768" y="592"/>
                  </a:cubicBezTo>
                  <a:cubicBezTo>
                    <a:pt x="801" y="492"/>
                    <a:pt x="835" y="459"/>
                    <a:pt x="901" y="392"/>
                  </a:cubicBezTo>
                  <a:lnTo>
                    <a:pt x="968" y="392"/>
                  </a:lnTo>
                  <a:cubicBezTo>
                    <a:pt x="985" y="409"/>
                    <a:pt x="1002" y="417"/>
                    <a:pt x="1018" y="417"/>
                  </a:cubicBezTo>
                  <a:cubicBezTo>
                    <a:pt x="1035" y="417"/>
                    <a:pt x="1052" y="409"/>
                    <a:pt x="1068" y="392"/>
                  </a:cubicBezTo>
                  <a:cubicBezTo>
                    <a:pt x="1102" y="392"/>
                    <a:pt x="1135" y="359"/>
                    <a:pt x="1135" y="292"/>
                  </a:cubicBezTo>
                  <a:cubicBezTo>
                    <a:pt x="1168" y="259"/>
                    <a:pt x="1168" y="225"/>
                    <a:pt x="1168" y="159"/>
                  </a:cubicBezTo>
                  <a:cubicBezTo>
                    <a:pt x="1202" y="92"/>
                    <a:pt x="1168" y="58"/>
                    <a:pt x="1102" y="25"/>
                  </a:cubicBezTo>
                  <a:cubicBezTo>
                    <a:pt x="1068" y="8"/>
                    <a:pt x="1035" y="0"/>
                    <a:pt x="1002"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78" name="Google Shape;1078;p34"/>
            <p:cNvSpPr/>
            <p:nvPr/>
          </p:nvSpPr>
          <p:spPr>
            <a:xfrm>
              <a:off x="1999925" y="2885850"/>
              <a:ext cx="27550" cy="63400"/>
            </a:xfrm>
            <a:custGeom>
              <a:avLst/>
              <a:gdLst/>
              <a:ahLst/>
              <a:cxnLst/>
              <a:rect l="l" t="t" r="r" b="b"/>
              <a:pathLst>
                <a:path w="1102" h="2536" extrusionOk="0">
                  <a:moveTo>
                    <a:pt x="668" y="0"/>
                  </a:moveTo>
                  <a:lnTo>
                    <a:pt x="268" y="234"/>
                  </a:lnTo>
                  <a:cubicBezTo>
                    <a:pt x="201" y="267"/>
                    <a:pt x="168" y="300"/>
                    <a:pt x="134" y="334"/>
                  </a:cubicBezTo>
                  <a:cubicBezTo>
                    <a:pt x="101" y="400"/>
                    <a:pt x="101" y="434"/>
                    <a:pt x="101" y="501"/>
                  </a:cubicBezTo>
                  <a:cubicBezTo>
                    <a:pt x="101" y="534"/>
                    <a:pt x="101" y="567"/>
                    <a:pt x="134" y="601"/>
                  </a:cubicBezTo>
                  <a:cubicBezTo>
                    <a:pt x="151" y="617"/>
                    <a:pt x="168" y="626"/>
                    <a:pt x="188" y="626"/>
                  </a:cubicBezTo>
                  <a:cubicBezTo>
                    <a:pt x="209" y="626"/>
                    <a:pt x="234" y="617"/>
                    <a:pt x="268" y="601"/>
                  </a:cubicBezTo>
                  <a:lnTo>
                    <a:pt x="434" y="501"/>
                  </a:lnTo>
                  <a:lnTo>
                    <a:pt x="434" y="2002"/>
                  </a:lnTo>
                  <a:lnTo>
                    <a:pt x="168" y="2168"/>
                  </a:lnTo>
                  <a:cubicBezTo>
                    <a:pt x="101" y="2168"/>
                    <a:pt x="68" y="2235"/>
                    <a:pt x="34" y="2268"/>
                  </a:cubicBezTo>
                  <a:cubicBezTo>
                    <a:pt x="34" y="2302"/>
                    <a:pt x="1" y="2369"/>
                    <a:pt x="1" y="2402"/>
                  </a:cubicBezTo>
                  <a:cubicBezTo>
                    <a:pt x="1" y="2469"/>
                    <a:pt x="1" y="2502"/>
                    <a:pt x="34" y="2535"/>
                  </a:cubicBezTo>
                  <a:cubicBezTo>
                    <a:pt x="68" y="2535"/>
                    <a:pt x="101" y="2535"/>
                    <a:pt x="168" y="2502"/>
                  </a:cubicBezTo>
                  <a:lnTo>
                    <a:pt x="935" y="2035"/>
                  </a:lnTo>
                  <a:cubicBezTo>
                    <a:pt x="968" y="2035"/>
                    <a:pt x="1035" y="2002"/>
                    <a:pt x="1035" y="1935"/>
                  </a:cubicBezTo>
                  <a:cubicBezTo>
                    <a:pt x="1068" y="1902"/>
                    <a:pt x="1068" y="1835"/>
                    <a:pt x="1068" y="1801"/>
                  </a:cubicBezTo>
                  <a:cubicBezTo>
                    <a:pt x="1102" y="1768"/>
                    <a:pt x="1068" y="1701"/>
                    <a:pt x="1035" y="1668"/>
                  </a:cubicBezTo>
                  <a:cubicBezTo>
                    <a:pt x="1035" y="1668"/>
                    <a:pt x="1002" y="1668"/>
                    <a:pt x="935" y="1701"/>
                  </a:cubicBezTo>
                  <a:lnTo>
                    <a:pt x="668" y="1868"/>
                  </a:lnTo>
                  <a:lnTo>
                    <a:pt x="668"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79" name="Google Shape;1079;p34"/>
            <p:cNvSpPr/>
            <p:nvPr/>
          </p:nvSpPr>
          <p:spPr>
            <a:xfrm>
              <a:off x="2033300" y="2880200"/>
              <a:ext cx="33375" cy="50500"/>
            </a:xfrm>
            <a:custGeom>
              <a:avLst/>
              <a:gdLst/>
              <a:ahLst/>
              <a:cxnLst/>
              <a:rect l="l" t="t" r="r" b="b"/>
              <a:pathLst>
                <a:path w="1335" h="2020" extrusionOk="0">
                  <a:moveTo>
                    <a:pt x="184" y="1"/>
                  </a:moveTo>
                  <a:cubicBezTo>
                    <a:pt x="167" y="1"/>
                    <a:pt x="150" y="9"/>
                    <a:pt x="134" y="26"/>
                  </a:cubicBezTo>
                  <a:cubicBezTo>
                    <a:pt x="100" y="26"/>
                    <a:pt x="67" y="59"/>
                    <a:pt x="67" y="126"/>
                  </a:cubicBezTo>
                  <a:cubicBezTo>
                    <a:pt x="33" y="159"/>
                    <a:pt x="33" y="193"/>
                    <a:pt x="33" y="260"/>
                  </a:cubicBezTo>
                  <a:cubicBezTo>
                    <a:pt x="0" y="293"/>
                    <a:pt x="0" y="326"/>
                    <a:pt x="33" y="326"/>
                  </a:cubicBezTo>
                  <a:cubicBezTo>
                    <a:pt x="33" y="360"/>
                    <a:pt x="67" y="393"/>
                    <a:pt x="100" y="393"/>
                  </a:cubicBezTo>
                  <a:lnTo>
                    <a:pt x="834" y="593"/>
                  </a:lnTo>
                  <a:lnTo>
                    <a:pt x="67" y="1661"/>
                  </a:lnTo>
                  <a:cubicBezTo>
                    <a:pt x="33" y="1694"/>
                    <a:pt x="33" y="1727"/>
                    <a:pt x="0" y="1794"/>
                  </a:cubicBezTo>
                  <a:cubicBezTo>
                    <a:pt x="0" y="1827"/>
                    <a:pt x="0" y="1861"/>
                    <a:pt x="0" y="1894"/>
                  </a:cubicBezTo>
                  <a:cubicBezTo>
                    <a:pt x="0" y="1927"/>
                    <a:pt x="0" y="1961"/>
                    <a:pt x="33" y="1994"/>
                  </a:cubicBezTo>
                  <a:cubicBezTo>
                    <a:pt x="50" y="2011"/>
                    <a:pt x="67" y="2019"/>
                    <a:pt x="83" y="2019"/>
                  </a:cubicBezTo>
                  <a:cubicBezTo>
                    <a:pt x="100" y="2019"/>
                    <a:pt x="117" y="2011"/>
                    <a:pt x="134" y="1994"/>
                  </a:cubicBezTo>
                  <a:cubicBezTo>
                    <a:pt x="167" y="1961"/>
                    <a:pt x="167" y="1927"/>
                    <a:pt x="200" y="1894"/>
                  </a:cubicBezTo>
                  <a:lnTo>
                    <a:pt x="1334" y="326"/>
                  </a:lnTo>
                  <a:lnTo>
                    <a:pt x="234" y="26"/>
                  </a:lnTo>
                  <a:cubicBezTo>
                    <a:pt x="217" y="9"/>
                    <a:pt x="200" y="1"/>
                    <a:pt x="18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80" name="Google Shape;1080;p34"/>
            <p:cNvSpPr/>
            <p:nvPr/>
          </p:nvSpPr>
          <p:spPr>
            <a:xfrm>
              <a:off x="1687200" y="3168750"/>
              <a:ext cx="32550" cy="49850"/>
            </a:xfrm>
            <a:custGeom>
              <a:avLst/>
              <a:gdLst/>
              <a:ahLst/>
              <a:cxnLst/>
              <a:rect l="l" t="t" r="r" b="b"/>
              <a:pathLst>
                <a:path w="1302" h="1994" extrusionOk="0">
                  <a:moveTo>
                    <a:pt x="1223" y="1"/>
                  </a:moveTo>
                  <a:cubicBezTo>
                    <a:pt x="1210" y="1"/>
                    <a:pt x="1202" y="9"/>
                    <a:pt x="1202" y="26"/>
                  </a:cubicBezTo>
                  <a:cubicBezTo>
                    <a:pt x="1168" y="26"/>
                    <a:pt x="1135" y="59"/>
                    <a:pt x="1102" y="126"/>
                  </a:cubicBezTo>
                  <a:lnTo>
                    <a:pt x="1" y="1693"/>
                  </a:lnTo>
                  <a:lnTo>
                    <a:pt x="1102" y="1994"/>
                  </a:lnTo>
                  <a:lnTo>
                    <a:pt x="1202" y="1994"/>
                  </a:lnTo>
                  <a:cubicBezTo>
                    <a:pt x="1235" y="1960"/>
                    <a:pt x="1268" y="1927"/>
                    <a:pt x="1268" y="1894"/>
                  </a:cubicBezTo>
                  <a:cubicBezTo>
                    <a:pt x="1302" y="1827"/>
                    <a:pt x="1302" y="1794"/>
                    <a:pt x="1302" y="1727"/>
                  </a:cubicBezTo>
                  <a:cubicBezTo>
                    <a:pt x="1302" y="1727"/>
                    <a:pt x="1302" y="1693"/>
                    <a:pt x="1302" y="1660"/>
                  </a:cubicBezTo>
                  <a:cubicBezTo>
                    <a:pt x="1302" y="1627"/>
                    <a:pt x="1268" y="1627"/>
                    <a:pt x="1235" y="1627"/>
                  </a:cubicBezTo>
                  <a:lnTo>
                    <a:pt x="501" y="1427"/>
                  </a:lnTo>
                  <a:lnTo>
                    <a:pt x="1235" y="359"/>
                  </a:lnTo>
                  <a:cubicBezTo>
                    <a:pt x="1268" y="326"/>
                    <a:pt x="1302" y="259"/>
                    <a:pt x="1302" y="226"/>
                  </a:cubicBezTo>
                  <a:cubicBezTo>
                    <a:pt x="1302" y="192"/>
                    <a:pt x="1302" y="159"/>
                    <a:pt x="1302" y="126"/>
                  </a:cubicBezTo>
                  <a:cubicBezTo>
                    <a:pt x="1302" y="92"/>
                    <a:pt x="1302" y="26"/>
                    <a:pt x="1268" y="26"/>
                  </a:cubicBezTo>
                  <a:cubicBezTo>
                    <a:pt x="1252" y="9"/>
                    <a:pt x="1235" y="1"/>
                    <a:pt x="1223"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81" name="Google Shape;1081;p34"/>
            <p:cNvSpPr/>
            <p:nvPr/>
          </p:nvSpPr>
          <p:spPr>
            <a:xfrm>
              <a:off x="1727250" y="3138525"/>
              <a:ext cx="25025" cy="83200"/>
            </a:xfrm>
            <a:custGeom>
              <a:avLst/>
              <a:gdLst/>
              <a:ahLst/>
              <a:cxnLst/>
              <a:rect l="l" t="t" r="r" b="b"/>
              <a:pathLst>
                <a:path w="1001" h="3328" extrusionOk="0">
                  <a:moveTo>
                    <a:pt x="901" y="0"/>
                  </a:moveTo>
                  <a:cubicBezTo>
                    <a:pt x="867" y="34"/>
                    <a:pt x="834" y="67"/>
                    <a:pt x="834" y="100"/>
                  </a:cubicBezTo>
                  <a:cubicBezTo>
                    <a:pt x="801" y="134"/>
                    <a:pt x="801" y="201"/>
                    <a:pt x="767" y="234"/>
                  </a:cubicBezTo>
                  <a:lnTo>
                    <a:pt x="33" y="3069"/>
                  </a:lnTo>
                  <a:cubicBezTo>
                    <a:pt x="33" y="3103"/>
                    <a:pt x="33" y="3169"/>
                    <a:pt x="33" y="3203"/>
                  </a:cubicBezTo>
                  <a:cubicBezTo>
                    <a:pt x="0" y="3236"/>
                    <a:pt x="33" y="3269"/>
                    <a:pt x="67" y="3303"/>
                  </a:cubicBezTo>
                  <a:cubicBezTo>
                    <a:pt x="67" y="3319"/>
                    <a:pt x="75" y="3328"/>
                    <a:pt x="88" y="3328"/>
                  </a:cubicBezTo>
                  <a:cubicBezTo>
                    <a:pt x="100" y="3328"/>
                    <a:pt x="117" y="3319"/>
                    <a:pt x="133" y="3303"/>
                  </a:cubicBezTo>
                  <a:cubicBezTo>
                    <a:pt x="167" y="3303"/>
                    <a:pt x="200" y="3269"/>
                    <a:pt x="200" y="3236"/>
                  </a:cubicBezTo>
                  <a:cubicBezTo>
                    <a:pt x="234" y="3203"/>
                    <a:pt x="234" y="3136"/>
                    <a:pt x="267" y="3069"/>
                  </a:cubicBezTo>
                  <a:lnTo>
                    <a:pt x="1001" y="234"/>
                  </a:lnTo>
                  <a:cubicBezTo>
                    <a:pt x="1001" y="201"/>
                    <a:pt x="1001" y="167"/>
                    <a:pt x="1001" y="100"/>
                  </a:cubicBezTo>
                  <a:cubicBezTo>
                    <a:pt x="1001" y="67"/>
                    <a:pt x="1001" y="34"/>
                    <a:pt x="967"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82" name="Google Shape;1082;p34"/>
            <p:cNvSpPr/>
            <p:nvPr/>
          </p:nvSpPr>
          <p:spPr>
            <a:xfrm>
              <a:off x="1758100" y="3140200"/>
              <a:ext cx="32550" cy="49550"/>
            </a:xfrm>
            <a:custGeom>
              <a:avLst/>
              <a:gdLst/>
              <a:ahLst/>
              <a:cxnLst/>
              <a:rect l="l" t="t" r="r" b="b"/>
              <a:pathLst>
                <a:path w="1302" h="1982" extrusionOk="0">
                  <a:moveTo>
                    <a:pt x="1134" y="0"/>
                  </a:moveTo>
                  <a:lnTo>
                    <a:pt x="834" y="200"/>
                  </a:lnTo>
                  <a:cubicBezTo>
                    <a:pt x="801" y="200"/>
                    <a:pt x="734" y="267"/>
                    <a:pt x="701" y="300"/>
                  </a:cubicBezTo>
                  <a:cubicBezTo>
                    <a:pt x="701" y="334"/>
                    <a:pt x="701" y="400"/>
                    <a:pt x="667" y="467"/>
                  </a:cubicBezTo>
                  <a:cubicBezTo>
                    <a:pt x="667" y="500"/>
                    <a:pt x="701" y="534"/>
                    <a:pt x="701" y="567"/>
                  </a:cubicBezTo>
                  <a:cubicBezTo>
                    <a:pt x="734" y="567"/>
                    <a:pt x="767" y="567"/>
                    <a:pt x="834" y="534"/>
                  </a:cubicBezTo>
                  <a:lnTo>
                    <a:pt x="901" y="500"/>
                  </a:lnTo>
                  <a:lnTo>
                    <a:pt x="901" y="1201"/>
                  </a:lnTo>
                  <a:cubicBezTo>
                    <a:pt x="868" y="1301"/>
                    <a:pt x="801" y="1368"/>
                    <a:pt x="734" y="1468"/>
                  </a:cubicBezTo>
                  <a:cubicBezTo>
                    <a:pt x="667" y="1535"/>
                    <a:pt x="634" y="1568"/>
                    <a:pt x="567" y="1601"/>
                  </a:cubicBezTo>
                  <a:lnTo>
                    <a:pt x="467" y="1601"/>
                  </a:lnTo>
                  <a:cubicBezTo>
                    <a:pt x="434" y="1535"/>
                    <a:pt x="434" y="1501"/>
                    <a:pt x="434" y="1468"/>
                  </a:cubicBezTo>
                  <a:lnTo>
                    <a:pt x="434" y="400"/>
                  </a:lnTo>
                  <a:lnTo>
                    <a:pt x="167" y="567"/>
                  </a:lnTo>
                  <a:cubicBezTo>
                    <a:pt x="134" y="601"/>
                    <a:pt x="67" y="634"/>
                    <a:pt x="34" y="701"/>
                  </a:cubicBezTo>
                  <a:cubicBezTo>
                    <a:pt x="34" y="734"/>
                    <a:pt x="34" y="767"/>
                    <a:pt x="0" y="834"/>
                  </a:cubicBezTo>
                  <a:cubicBezTo>
                    <a:pt x="0" y="867"/>
                    <a:pt x="34" y="901"/>
                    <a:pt x="34" y="934"/>
                  </a:cubicBezTo>
                  <a:cubicBezTo>
                    <a:pt x="43" y="944"/>
                    <a:pt x="53" y="948"/>
                    <a:pt x="64" y="948"/>
                  </a:cubicBezTo>
                  <a:cubicBezTo>
                    <a:pt x="89" y="948"/>
                    <a:pt x="120" y="924"/>
                    <a:pt x="167" y="901"/>
                  </a:cubicBezTo>
                  <a:lnTo>
                    <a:pt x="200" y="901"/>
                  </a:lnTo>
                  <a:lnTo>
                    <a:pt x="200" y="1635"/>
                  </a:lnTo>
                  <a:cubicBezTo>
                    <a:pt x="200" y="1701"/>
                    <a:pt x="200" y="1801"/>
                    <a:pt x="234" y="1868"/>
                  </a:cubicBezTo>
                  <a:cubicBezTo>
                    <a:pt x="267" y="1901"/>
                    <a:pt x="300" y="1968"/>
                    <a:pt x="367" y="1968"/>
                  </a:cubicBezTo>
                  <a:cubicBezTo>
                    <a:pt x="387" y="1978"/>
                    <a:pt x="406" y="1982"/>
                    <a:pt x="426" y="1982"/>
                  </a:cubicBezTo>
                  <a:cubicBezTo>
                    <a:pt x="473" y="1982"/>
                    <a:pt x="520" y="1958"/>
                    <a:pt x="567" y="1935"/>
                  </a:cubicBezTo>
                  <a:cubicBezTo>
                    <a:pt x="634" y="1901"/>
                    <a:pt x="667" y="1868"/>
                    <a:pt x="734" y="1801"/>
                  </a:cubicBezTo>
                  <a:cubicBezTo>
                    <a:pt x="801" y="1768"/>
                    <a:pt x="868" y="1668"/>
                    <a:pt x="901" y="1601"/>
                  </a:cubicBezTo>
                  <a:lnTo>
                    <a:pt x="901" y="1668"/>
                  </a:lnTo>
                  <a:lnTo>
                    <a:pt x="1134" y="1568"/>
                  </a:lnTo>
                  <a:cubicBezTo>
                    <a:pt x="1168" y="1535"/>
                    <a:pt x="1234" y="1501"/>
                    <a:pt x="1268" y="1434"/>
                  </a:cubicBezTo>
                  <a:cubicBezTo>
                    <a:pt x="1268" y="1401"/>
                    <a:pt x="1268" y="1334"/>
                    <a:pt x="1268" y="1301"/>
                  </a:cubicBezTo>
                  <a:cubicBezTo>
                    <a:pt x="1301" y="1268"/>
                    <a:pt x="1268" y="1201"/>
                    <a:pt x="1268" y="1201"/>
                  </a:cubicBezTo>
                  <a:cubicBezTo>
                    <a:pt x="1251" y="1184"/>
                    <a:pt x="1234" y="1176"/>
                    <a:pt x="1214" y="1176"/>
                  </a:cubicBezTo>
                  <a:cubicBezTo>
                    <a:pt x="1193" y="1176"/>
                    <a:pt x="1168" y="1184"/>
                    <a:pt x="1134" y="1201"/>
                  </a:cubicBezTo>
                  <a:lnTo>
                    <a:pt x="1134"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83" name="Google Shape;1083;p34"/>
            <p:cNvSpPr/>
            <p:nvPr/>
          </p:nvSpPr>
          <p:spPr>
            <a:xfrm>
              <a:off x="1794775" y="3120375"/>
              <a:ext cx="30050" cy="53000"/>
            </a:xfrm>
            <a:custGeom>
              <a:avLst/>
              <a:gdLst/>
              <a:ahLst/>
              <a:cxnLst/>
              <a:rect l="l" t="t" r="r" b="b"/>
              <a:pathLst>
                <a:path w="1202" h="2120" extrusionOk="0">
                  <a:moveTo>
                    <a:pt x="1018" y="1"/>
                  </a:moveTo>
                  <a:cubicBezTo>
                    <a:pt x="977" y="1"/>
                    <a:pt x="935" y="9"/>
                    <a:pt x="902" y="26"/>
                  </a:cubicBezTo>
                  <a:cubicBezTo>
                    <a:pt x="835" y="59"/>
                    <a:pt x="802" y="126"/>
                    <a:pt x="768" y="159"/>
                  </a:cubicBezTo>
                  <a:cubicBezTo>
                    <a:pt x="668" y="293"/>
                    <a:pt x="601" y="393"/>
                    <a:pt x="535" y="493"/>
                  </a:cubicBezTo>
                  <a:lnTo>
                    <a:pt x="535" y="293"/>
                  </a:lnTo>
                  <a:lnTo>
                    <a:pt x="234" y="526"/>
                  </a:lnTo>
                  <a:cubicBezTo>
                    <a:pt x="168" y="526"/>
                    <a:pt x="134" y="593"/>
                    <a:pt x="101" y="626"/>
                  </a:cubicBezTo>
                  <a:cubicBezTo>
                    <a:pt x="68" y="660"/>
                    <a:pt x="68" y="726"/>
                    <a:pt x="68" y="793"/>
                  </a:cubicBezTo>
                  <a:cubicBezTo>
                    <a:pt x="68" y="826"/>
                    <a:pt x="68" y="860"/>
                    <a:pt x="101" y="893"/>
                  </a:cubicBezTo>
                  <a:cubicBezTo>
                    <a:pt x="134" y="893"/>
                    <a:pt x="168" y="893"/>
                    <a:pt x="234" y="860"/>
                  </a:cubicBezTo>
                  <a:lnTo>
                    <a:pt x="301" y="826"/>
                  </a:lnTo>
                  <a:lnTo>
                    <a:pt x="301" y="1660"/>
                  </a:lnTo>
                  <a:lnTo>
                    <a:pt x="168" y="1727"/>
                  </a:lnTo>
                  <a:cubicBezTo>
                    <a:pt x="134" y="1760"/>
                    <a:pt x="68" y="1794"/>
                    <a:pt x="68" y="1861"/>
                  </a:cubicBezTo>
                  <a:cubicBezTo>
                    <a:pt x="34" y="1894"/>
                    <a:pt x="34" y="1927"/>
                    <a:pt x="34" y="1994"/>
                  </a:cubicBezTo>
                  <a:cubicBezTo>
                    <a:pt x="1" y="2027"/>
                    <a:pt x="34" y="2061"/>
                    <a:pt x="68" y="2094"/>
                  </a:cubicBezTo>
                  <a:cubicBezTo>
                    <a:pt x="68" y="2111"/>
                    <a:pt x="76" y="2119"/>
                    <a:pt x="93" y="2119"/>
                  </a:cubicBezTo>
                  <a:cubicBezTo>
                    <a:pt x="109" y="2119"/>
                    <a:pt x="134" y="2111"/>
                    <a:pt x="168" y="2094"/>
                  </a:cubicBezTo>
                  <a:lnTo>
                    <a:pt x="868" y="1694"/>
                  </a:lnTo>
                  <a:cubicBezTo>
                    <a:pt x="902" y="1660"/>
                    <a:pt x="935" y="1627"/>
                    <a:pt x="968" y="1560"/>
                  </a:cubicBezTo>
                  <a:cubicBezTo>
                    <a:pt x="1002" y="1527"/>
                    <a:pt x="1002" y="1460"/>
                    <a:pt x="1002" y="1427"/>
                  </a:cubicBezTo>
                  <a:cubicBezTo>
                    <a:pt x="1002" y="1394"/>
                    <a:pt x="1002" y="1327"/>
                    <a:pt x="968" y="1327"/>
                  </a:cubicBezTo>
                  <a:cubicBezTo>
                    <a:pt x="952" y="1310"/>
                    <a:pt x="935" y="1302"/>
                    <a:pt x="918" y="1302"/>
                  </a:cubicBezTo>
                  <a:cubicBezTo>
                    <a:pt x="902" y="1302"/>
                    <a:pt x="885" y="1310"/>
                    <a:pt x="868" y="1327"/>
                  </a:cubicBezTo>
                  <a:lnTo>
                    <a:pt x="535" y="1527"/>
                  </a:lnTo>
                  <a:lnTo>
                    <a:pt x="535" y="993"/>
                  </a:lnTo>
                  <a:cubicBezTo>
                    <a:pt x="635" y="826"/>
                    <a:pt x="701" y="660"/>
                    <a:pt x="768" y="593"/>
                  </a:cubicBezTo>
                  <a:cubicBezTo>
                    <a:pt x="802" y="493"/>
                    <a:pt x="835" y="460"/>
                    <a:pt x="902" y="393"/>
                  </a:cubicBezTo>
                  <a:cubicBezTo>
                    <a:pt x="913" y="382"/>
                    <a:pt x="924" y="378"/>
                    <a:pt x="935" y="378"/>
                  </a:cubicBezTo>
                  <a:cubicBezTo>
                    <a:pt x="957" y="378"/>
                    <a:pt x="979" y="393"/>
                    <a:pt x="1002" y="393"/>
                  </a:cubicBezTo>
                  <a:cubicBezTo>
                    <a:pt x="1018" y="409"/>
                    <a:pt x="1035" y="418"/>
                    <a:pt x="1048" y="418"/>
                  </a:cubicBezTo>
                  <a:cubicBezTo>
                    <a:pt x="1060" y="418"/>
                    <a:pt x="1068" y="409"/>
                    <a:pt x="1068" y="393"/>
                  </a:cubicBezTo>
                  <a:cubicBezTo>
                    <a:pt x="1102" y="393"/>
                    <a:pt x="1135" y="359"/>
                    <a:pt x="1168" y="293"/>
                  </a:cubicBezTo>
                  <a:cubicBezTo>
                    <a:pt x="1168" y="259"/>
                    <a:pt x="1202" y="193"/>
                    <a:pt x="1202" y="159"/>
                  </a:cubicBezTo>
                  <a:cubicBezTo>
                    <a:pt x="1202" y="93"/>
                    <a:pt x="1168" y="59"/>
                    <a:pt x="1135" y="26"/>
                  </a:cubicBezTo>
                  <a:cubicBezTo>
                    <a:pt x="1102" y="9"/>
                    <a:pt x="1060" y="1"/>
                    <a:pt x="101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84" name="Google Shape;1084;p34"/>
            <p:cNvSpPr/>
            <p:nvPr/>
          </p:nvSpPr>
          <p:spPr>
            <a:xfrm>
              <a:off x="1830650" y="3088475"/>
              <a:ext cx="26700" cy="64050"/>
            </a:xfrm>
            <a:custGeom>
              <a:avLst/>
              <a:gdLst/>
              <a:ahLst/>
              <a:cxnLst/>
              <a:rect l="l" t="t" r="r" b="b"/>
              <a:pathLst>
                <a:path w="1068" h="2562" extrusionOk="0">
                  <a:moveTo>
                    <a:pt x="667" y="1"/>
                  </a:moveTo>
                  <a:lnTo>
                    <a:pt x="234" y="234"/>
                  </a:lnTo>
                  <a:cubicBezTo>
                    <a:pt x="200" y="268"/>
                    <a:pt x="134" y="301"/>
                    <a:pt x="134" y="335"/>
                  </a:cubicBezTo>
                  <a:cubicBezTo>
                    <a:pt x="100" y="401"/>
                    <a:pt x="100" y="435"/>
                    <a:pt x="100" y="501"/>
                  </a:cubicBezTo>
                  <a:cubicBezTo>
                    <a:pt x="67" y="535"/>
                    <a:pt x="100" y="568"/>
                    <a:pt x="134" y="601"/>
                  </a:cubicBezTo>
                  <a:cubicBezTo>
                    <a:pt x="134" y="618"/>
                    <a:pt x="150" y="626"/>
                    <a:pt x="171" y="626"/>
                  </a:cubicBezTo>
                  <a:cubicBezTo>
                    <a:pt x="192" y="626"/>
                    <a:pt x="217" y="618"/>
                    <a:pt x="234" y="601"/>
                  </a:cubicBezTo>
                  <a:lnTo>
                    <a:pt x="434" y="501"/>
                  </a:lnTo>
                  <a:lnTo>
                    <a:pt x="434" y="2002"/>
                  </a:lnTo>
                  <a:lnTo>
                    <a:pt x="167" y="2169"/>
                  </a:lnTo>
                  <a:cubicBezTo>
                    <a:pt x="100" y="2203"/>
                    <a:pt x="67" y="2236"/>
                    <a:pt x="34" y="2269"/>
                  </a:cubicBezTo>
                  <a:cubicBezTo>
                    <a:pt x="0" y="2336"/>
                    <a:pt x="0" y="2369"/>
                    <a:pt x="0" y="2436"/>
                  </a:cubicBezTo>
                  <a:cubicBezTo>
                    <a:pt x="0" y="2469"/>
                    <a:pt x="0" y="2503"/>
                    <a:pt x="34" y="2536"/>
                  </a:cubicBezTo>
                  <a:cubicBezTo>
                    <a:pt x="50" y="2553"/>
                    <a:pt x="67" y="2561"/>
                    <a:pt x="88" y="2561"/>
                  </a:cubicBezTo>
                  <a:cubicBezTo>
                    <a:pt x="109" y="2561"/>
                    <a:pt x="134" y="2553"/>
                    <a:pt x="167" y="2536"/>
                  </a:cubicBezTo>
                  <a:lnTo>
                    <a:pt x="934" y="2069"/>
                  </a:lnTo>
                  <a:cubicBezTo>
                    <a:pt x="1001" y="2036"/>
                    <a:pt x="1068" y="1936"/>
                    <a:pt x="1068" y="1836"/>
                  </a:cubicBezTo>
                  <a:cubicBezTo>
                    <a:pt x="1068" y="1769"/>
                    <a:pt x="1068" y="1769"/>
                    <a:pt x="1034" y="1702"/>
                  </a:cubicBezTo>
                  <a:cubicBezTo>
                    <a:pt x="1023" y="1691"/>
                    <a:pt x="1012" y="1687"/>
                    <a:pt x="1001" y="1687"/>
                  </a:cubicBezTo>
                  <a:cubicBezTo>
                    <a:pt x="979" y="1687"/>
                    <a:pt x="957" y="1702"/>
                    <a:pt x="934" y="1702"/>
                  </a:cubicBezTo>
                  <a:lnTo>
                    <a:pt x="667" y="1869"/>
                  </a:lnTo>
                  <a:lnTo>
                    <a:pt x="667"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85" name="Google Shape;1085;p34"/>
            <p:cNvSpPr/>
            <p:nvPr/>
          </p:nvSpPr>
          <p:spPr>
            <a:xfrm>
              <a:off x="1864825" y="3081825"/>
              <a:ext cx="26725" cy="49850"/>
            </a:xfrm>
            <a:custGeom>
              <a:avLst/>
              <a:gdLst/>
              <a:ahLst/>
              <a:cxnLst/>
              <a:rect l="l" t="t" r="r" b="b"/>
              <a:pathLst>
                <a:path w="1069" h="1994" extrusionOk="0">
                  <a:moveTo>
                    <a:pt x="868" y="0"/>
                  </a:moveTo>
                  <a:cubicBezTo>
                    <a:pt x="868" y="0"/>
                    <a:pt x="868" y="33"/>
                    <a:pt x="835" y="33"/>
                  </a:cubicBezTo>
                  <a:cubicBezTo>
                    <a:pt x="835" y="67"/>
                    <a:pt x="802" y="67"/>
                    <a:pt x="802" y="100"/>
                  </a:cubicBezTo>
                  <a:lnTo>
                    <a:pt x="668" y="100"/>
                  </a:lnTo>
                  <a:cubicBezTo>
                    <a:pt x="601" y="100"/>
                    <a:pt x="568" y="134"/>
                    <a:pt x="535" y="167"/>
                  </a:cubicBezTo>
                  <a:cubicBezTo>
                    <a:pt x="368" y="267"/>
                    <a:pt x="234" y="367"/>
                    <a:pt x="168" y="534"/>
                  </a:cubicBezTo>
                  <a:cubicBezTo>
                    <a:pt x="101" y="667"/>
                    <a:pt x="34" y="767"/>
                    <a:pt x="34" y="901"/>
                  </a:cubicBezTo>
                  <a:cubicBezTo>
                    <a:pt x="34" y="1001"/>
                    <a:pt x="68" y="1101"/>
                    <a:pt x="134" y="1168"/>
                  </a:cubicBezTo>
                  <a:cubicBezTo>
                    <a:pt x="162" y="1181"/>
                    <a:pt x="201" y="1190"/>
                    <a:pt x="249" y="1190"/>
                  </a:cubicBezTo>
                  <a:cubicBezTo>
                    <a:pt x="317" y="1190"/>
                    <a:pt x="404" y="1173"/>
                    <a:pt x="501" y="1134"/>
                  </a:cubicBezTo>
                  <a:cubicBezTo>
                    <a:pt x="568" y="1101"/>
                    <a:pt x="668" y="1068"/>
                    <a:pt x="735" y="1068"/>
                  </a:cubicBezTo>
                  <a:cubicBezTo>
                    <a:pt x="802" y="1068"/>
                    <a:pt x="802" y="1101"/>
                    <a:pt x="802" y="1134"/>
                  </a:cubicBezTo>
                  <a:cubicBezTo>
                    <a:pt x="802" y="1168"/>
                    <a:pt x="802" y="1201"/>
                    <a:pt x="768" y="1234"/>
                  </a:cubicBezTo>
                  <a:cubicBezTo>
                    <a:pt x="701" y="1334"/>
                    <a:pt x="601" y="1401"/>
                    <a:pt x="535" y="1468"/>
                  </a:cubicBezTo>
                  <a:cubicBezTo>
                    <a:pt x="468" y="1501"/>
                    <a:pt x="401" y="1501"/>
                    <a:pt x="368" y="1501"/>
                  </a:cubicBezTo>
                  <a:cubicBezTo>
                    <a:pt x="346" y="1512"/>
                    <a:pt x="327" y="1516"/>
                    <a:pt x="311" y="1516"/>
                  </a:cubicBezTo>
                  <a:cubicBezTo>
                    <a:pt x="279" y="1516"/>
                    <a:pt x="257" y="1501"/>
                    <a:pt x="234" y="1501"/>
                  </a:cubicBezTo>
                  <a:cubicBezTo>
                    <a:pt x="234" y="1468"/>
                    <a:pt x="201" y="1434"/>
                    <a:pt x="201" y="1401"/>
                  </a:cubicBezTo>
                  <a:cubicBezTo>
                    <a:pt x="184" y="1384"/>
                    <a:pt x="168" y="1376"/>
                    <a:pt x="155" y="1376"/>
                  </a:cubicBezTo>
                  <a:cubicBezTo>
                    <a:pt x="143" y="1376"/>
                    <a:pt x="134" y="1384"/>
                    <a:pt x="134" y="1401"/>
                  </a:cubicBezTo>
                  <a:cubicBezTo>
                    <a:pt x="68" y="1401"/>
                    <a:pt x="68" y="1468"/>
                    <a:pt x="34" y="1501"/>
                  </a:cubicBezTo>
                  <a:cubicBezTo>
                    <a:pt x="1" y="1568"/>
                    <a:pt x="1" y="1635"/>
                    <a:pt x="1" y="1701"/>
                  </a:cubicBezTo>
                  <a:lnTo>
                    <a:pt x="1" y="1801"/>
                  </a:lnTo>
                  <a:cubicBezTo>
                    <a:pt x="1" y="1868"/>
                    <a:pt x="1" y="1935"/>
                    <a:pt x="34" y="1968"/>
                  </a:cubicBezTo>
                  <a:cubicBezTo>
                    <a:pt x="51" y="1985"/>
                    <a:pt x="68" y="1993"/>
                    <a:pt x="84" y="1993"/>
                  </a:cubicBezTo>
                  <a:cubicBezTo>
                    <a:pt x="101" y="1993"/>
                    <a:pt x="118" y="1985"/>
                    <a:pt x="134" y="1968"/>
                  </a:cubicBezTo>
                  <a:lnTo>
                    <a:pt x="168" y="1935"/>
                  </a:lnTo>
                  <a:lnTo>
                    <a:pt x="201" y="1868"/>
                  </a:lnTo>
                  <a:cubicBezTo>
                    <a:pt x="218" y="1885"/>
                    <a:pt x="243" y="1893"/>
                    <a:pt x="268" y="1893"/>
                  </a:cubicBezTo>
                  <a:cubicBezTo>
                    <a:pt x="293" y="1893"/>
                    <a:pt x="318" y="1885"/>
                    <a:pt x="335" y="1868"/>
                  </a:cubicBezTo>
                  <a:cubicBezTo>
                    <a:pt x="401" y="1868"/>
                    <a:pt x="468" y="1835"/>
                    <a:pt x="535" y="1801"/>
                  </a:cubicBezTo>
                  <a:cubicBezTo>
                    <a:pt x="701" y="1701"/>
                    <a:pt x="835" y="1568"/>
                    <a:pt x="935" y="1368"/>
                  </a:cubicBezTo>
                  <a:cubicBezTo>
                    <a:pt x="1002" y="1268"/>
                    <a:pt x="1035" y="1134"/>
                    <a:pt x="1068" y="1001"/>
                  </a:cubicBezTo>
                  <a:cubicBezTo>
                    <a:pt x="1068" y="934"/>
                    <a:pt x="1035" y="834"/>
                    <a:pt x="1002" y="767"/>
                  </a:cubicBezTo>
                  <a:cubicBezTo>
                    <a:pt x="935" y="734"/>
                    <a:pt x="868" y="701"/>
                    <a:pt x="802" y="701"/>
                  </a:cubicBezTo>
                  <a:cubicBezTo>
                    <a:pt x="701" y="701"/>
                    <a:pt x="601" y="734"/>
                    <a:pt x="501" y="767"/>
                  </a:cubicBezTo>
                  <a:cubicBezTo>
                    <a:pt x="435" y="801"/>
                    <a:pt x="401" y="834"/>
                    <a:pt x="335" y="834"/>
                  </a:cubicBezTo>
                  <a:cubicBezTo>
                    <a:pt x="301" y="801"/>
                    <a:pt x="301" y="801"/>
                    <a:pt x="301" y="767"/>
                  </a:cubicBezTo>
                  <a:cubicBezTo>
                    <a:pt x="301" y="734"/>
                    <a:pt x="301" y="701"/>
                    <a:pt x="335" y="701"/>
                  </a:cubicBezTo>
                  <a:cubicBezTo>
                    <a:pt x="368" y="601"/>
                    <a:pt x="468" y="534"/>
                    <a:pt x="535" y="500"/>
                  </a:cubicBezTo>
                  <a:lnTo>
                    <a:pt x="768" y="500"/>
                  </a:lnTo>
                  <a:cubicBezTo>
                    <a:pt x="802" y="534"/>
                    <a:pt x="802" y="534"/>
                    <a:pt x="835" y="534"/>
                  </a:cubicBezTo>
                  <a:cubicBezTo>
                    <a:pt x="835" y="550"/>
                    <a:pt x="843" y="559"/>
                    <a:pt x="856" y="559"/>
                  </a:cubicBezTo>
                  <a:cubicBezTo>
                    <a:pt x="868" y="559"/>
                    <a:pt x="885" y="550"/>
                    <a:pt x="902" y="534"/>
                  </a:cubicBezTo>
                  <a:cubicBezTo>
                    <a:pt x="935" y="500"/>
                    <a:pt x="968" y="467"/>
                    <a:pt x="1002" y="400"/>
                  </a:cubicBezTo>
                  <a:cubicBezTo>
                    <a:pt x="1002" y="367"/>
                    <a:pt x="1002" y="300"/>
                    <a:pt x="1002" y="267"/>
                  </a:cubicBezTo>
                  <a:lnTo>
                    <a:pt x="1002" y="167"/>
                  </a:lnTo>
                  <a:cubicBezTo>
                    <a:pt x="1002" y="100"/>
                    <a:pt x="968" y="67"/>
                    <a:pt x="968"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86" name="Google Shape;1086;p34"/>
            <p:cNvSpPr/>
            <p:nvPr/>
          </p:nvSpPr>
          <p:spPr>
            <a:xfrm>
              <a:off x="1897350" y="3064300"/>
              <a:ext cx="30900" cy="45050"/>
            </a:xfrm>
            <a:custGeom>
              <a:avLst/>
              <a:gdLst/>
              <a:ahLst/>
              <a:cxnLst/>
              <a:rect l="l" t="t" r="r" b="b"/>
              <a:pathLst>
                <a:path w="1236" h="1802" extrusionOk="0">
                  <a:moveTo>
                    <a:pt x="801" y="368"/>
                  </a:moveTo>
                  <a:cubicBezTo>
                    <a:pt x="868" y="401"/>
                    <a:pt x="902" y="468"/>
                    <a:pt x="935" y="534"/>
                  </a:cubicBezTo>
                  <a:lnTo>
                    <a:pt x="268" y="935"/>
                  </a:lnTo>
                  <a:cubicBezTo>
                    <a:pt x="301" y="801"/>
                    <a:pt x="334" y="701"/>
                    <a:pt x="401" y="601"/>
                  </a:cubicBezTo>
                  <a:cubicBezTo>
                    <a:pt x="468" y="534"/>
                    <a:pt x="535" y="468"/>
                    <a:pt x="601" y="434"/>
                  </a:cubicBezTo>
                  <a:cubicBezTo>
                    <a:pt x="668" y="401"/>
                    <a:pt x="735" y="368"/>
                    <a:pt x="801" y="368"/>
                  </a:cubicBezTo>
                  <a:close/>
                  <a:moveTo>
                    <a:pt x="868" y="1"/>
                  </a:moveTo>
                  <a:cubicBezTo>
                    <a:pt x="801" y="1"/>
                    <a:pt x="701" y="1"/>
                    <a:pt x="635" y="67"/>
                  </a:cubicBezTo>
                  <a:cubicBezTo>
                    <a:pt x="435" y="167"/>
                    <a:pt x="301" y="334"/>
                    <a:pt x="201" y="534"/>
                  </a:cubicBezTo>
                  <a:cubicBezTo>
                    <a:pt x="101" y="734"/>
                    <a:pt x="34" y="968"/>
                    <a:pt x="34" y="1235"/>
                  </a:cubicBezTo>
                  <a:cubicBezTo>
                    <a:pt x="1" y="1402"/>
                    <a:pt x="68" y="1568"/>
                    <a:pt x="201" y="1702"/>
                  </a:cubicBezTo>
                  <a:cubicBezTo>
                    <a:pt x="251" y="1769"/>
                    <a:pt x="309" y="1802"/>
                    <a:pt x="376" y="1802"/>
                  </a:cubicBezTo>
                  <a:cubicBezTo>
                    <a:pt x="443" y="1802"/>
                    <a:pt x="518" y="1769"/>
                    <a:pt x="601" y="1702"/>
                  </a:cubicBezTo>
                  <a:cubicBezTo>
                    <a:pt x="735" y="1635"/>
                    <a:pt x="835" y="1568"/>
                    <a:pt x="935" y="1468"/>
                  </a:cubicBezTo>
                  <a:cubicBezTo>
                    <a:pt x="1035" y="1402"/>
                    <a:pt x="1102" y="1302"/>
                    <a:pt x="1168" y="1235"/>
                  </a:cubicBezTo>
                  <a:cubicBezTo>
                    <a:pt x="1168" y="1168"/>
                    <a:pt x="1202" y="1135"/>
                    <a:pt x="1202" y="1101"/>
                  </a:cubicBezTo>
                  <a:cubicBezTo>
                    <a:pt x="1202" y="1035"/>
                    <a:pt x="1168" y="1001"/>
                    <a:pt x="1168" y="968"/>
                  </a:cubicBezTo>
                  <a:lnTo>
                    <a:pt x="1068" y="968"/>
                  </a:lnTo>
                  <a:lnTo>
                    <a:pt x="968" y="1101"/>
                  </a:lnTo>
                  <a:cubicBezTo>
                    <a:pt x="868" y="1201"/>
                    <a:pt x="735" y="1268"/>
                    <a:pt x="635" y="1368"/>
                  </a:cubicBezTo>
                  <a:cubicBezTo>
                    <a:pt x="568" y="1402"/>
                    <a:pt x="468" y="1435"/>
                    <a:pt x="368" y="1435"/>
                  </a:cubicBezTo>
                  <a:cubicBezTo>
                    <a:pt x="334" y="1402"/>
                    <a:pt x="268" y="1335"/>
                    <a:pt x="268" y="1268"/>
                  </a:cubicBezTo>
                  <a:lnTo>
                    <a:pt x="1202" y="734"/>
                  </a:lnTo>
                  <a:lnTo>
                    <a:pt x="1235" y="568"/>
                  </a:lnTo>
                  <a:cubicBezTo>
                    <a:pt x="1235" y="468"/>
                    <a:pt x="1202" y="368"/>
                    <a:pt x="1168" y="301"/>
                  </a:cubicBezTo>
                  <a:cubicBezTo>
                    <a:pt x="1168" y="201"/>
                    <a:pt x="1102" y="134"/>
                    <a:pt x="1068" y="34"/>
                  </a:cubicBezTo>
                  <a:cubicBezTo>
                    <a:pt x="1002" y="1"/>
                    <a:pt x="935" y="1"/>
                    <a:pt x="86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87" name="Google Shape;1087;p34"/>
            <p:cNvSpPr/>
            <p:nvPr/>
          </p:nvSpPr>
          <p:spPr>
            <a:xfrm>
              <a:off x="1934050" y="3035325"/>
              <a:ext cx="30050" cy="51600"/>
            </a:xfrm>
            <a:custGeom>
              <a:avLst/>
              <a:gdLst/>
              <a:ahLst/>
              <a:cxnLst/>
              <a:rect l="l" t="t" r="r" b="b"/>
              <a:pathLst>
                <a:path w="1202" h="2064" extrusionOk="0">
                  <a:moveTo>
                    <a:pt x="413" y="0"/>
                  </a:moveTo>
                  <a:cubicBezTo>
                    <a:pt x="401" y="0"/>
                    <a:pt x="384" y="9"/>
                    <a:pt x="368" y="25"/>
                  </a:cubicBezTo>
                  <a:cubicBezTo>
                    <a:pt x="334" y="25"/>
                    <a:pt x="301" y="92"/>
                    <a:pt x="267" y="126"/>
                  </a:cubicBezTo>
                  <a:cubicBezTo>
                    <a:pt x="267" y="192"/>
                    <a:pt x="234" y="259"/>
                    <a:pt x="234" y="326"/>
                  </a:cubicBezTo>
                  <a:lnTo>
                    <a:pt x="234" y="626"/>
                  </a:lnTo>
                  <a:lnTo>
                    <a:pt x="167" y="659"/>
                  </a:lnTo>
                  <a:cubicBezTo>
                    <a:pt x="134" y="693"/>
                    <a:pt x="67" y="759"/>
                    <a:pt x="34" y="793"/>
                  </a:cubicBezTo>
                  <a:cubicBezTo>
                    <a:pt x="34" y="826"/>
                    <a:pt x="1" y="893"/>
                    <a:pt x="1" y="926"/>
                  </a:cubicBezTo>
                  <a:cubicBezTo>
                    <a:pt x="1" y="993"/>
                    <a:pt x="34" y="1026"/>
                    <a:pt x="34" y="1060"/>
                  </a:cubicBezTo>
                  <a:cubicBezTo>
                    <a:pt x="67" y="1060"/>
                    <a:pt x="101" y="1060"/>
                    <a:pt x="167" y="1026"/>
                  </a:cubicBezTo>
                  <a:lnTo>
                    <a:pt x="234" y="993"/>
                  </a:lnTo>
                  <a:lnTo>
                    <a:pt x="234" y="1760"/>
                  </a:lnTo>
                  <a:cubicBezTo>
                    <a:pt x="234" y="1860"/>
                    <a:pt x="267" y="1960"/>
                    <a:pt x="368" y="2027"/>
                  </a:cubicBezTo>
                  <a:cubicBezTo>
                    <a:pt x="393" y="2052"/>
                    <a:pt x="423" y="2063"/>
                    <a:pt x="459" y="2063"/>
                  </a:cubicBezTo>
                  <a:cubicBezTo>
                    <a:pt x="516" y="2063"/>
                    <a:pt x="585" y="2035"/>
                    <a:pt x="668" y="1994"/>
                  </a:cubicBezTo>
                  <a:cubicBezTo>
                    <a:pt x="768" y="1927"/>
                    <a:pt x="868" y="1860"/>
                    <a:pt x="935" y="1760"/>
                  </a:cubicBezTo>
                  <a:cubicBezTo>
                    <a:pt x="1035" y="1693"/>
                    <a:pt x="1101" y="1593"/>
                    <a:pt x="1168" y="1493"/>
                  </a:cubicBezTo>
                  <a:cubicBezTo>
                    <a:pt x="1168" y="1460"/>
                    <a:pt x="1201" y="1393"/>
                    <a:pt x="1201" y="1360"/>
                  </a:cubicBezTo>
                  <a:cubicBezTo>
                    <a:pt x="1201" y="1326"/>
                    <a:pt x="1168" y="1293"/>
                    <a:pt x="1168" y="1260"/>
                  </a:cubicBezTo>
                  <a:cubicBezTo>
                    <a:pt x="1151" y="1243"/>
                    <a:pt x="1135" y="1235"/>
                    <a:pt x="1118" y="1235"/>
                  </a:cubicBezTo>
                  <a:cubicBezTo>
                    <a:pt x="1101" y="1235"/>
                    <a:pt x="1085" y="1243"/>
                    <a:pt x="1068" y="1260"/>
                  </a:cubicBezTo>
                  <a:cubicBezTo>
                    <a:pt x="1035" y="1293"/>
                    <a:pt x="1001" y="1326"/>
                    <a:pt x="1001" y="1360"/>
                  </a:cubicBezTo>
                  <a:cubicBezTo>
                    <a:pt x="901" y="1460"/>
                    <a:pt x="801" y="1560"/>
                    <a:pt x="668" y="1660"/>
                  </a:cubicBezTo>
                  <a:cubicBezTo>
                    <a:pt x="601" y="1693"/>
                    <a:pt x="534" y="1693"/>
                    <a:pt x="501" y="1693"/>
                  </a:cubicBezTo>
                  <a:cubicBezTo>
                    <a:pt x="468" y="1693"/>
                    <a:pt x="468" y="1627"/>
                    <a:pt x="468" y="1560"/>
                  </a:cubicBezTo>
                  <a:lnTo>
                    <a:pt x="468" y="859"/>
                  </a:lnTo>
                  <a:lnTo>
                    <a:pt x="901" y="593"/>
                  </a:lnTo>
                  <a:cubicBezTo>
                    <a:pt x="935" y="593"/>
                    <a:pt x="968" y="526"/>
                    <a:pt x="1001" y="492"/>
                  </a:cubicBezTo>
                  <a:cubicBezTo>
                    <a:pt x="1035" y="459"/>
                    <a:pt x="1035" y="392"/>
                    <a:pt x="1035" y="326"/>
                  </a:cubicBezTo>
                  <a:cubicBezTo>
                    <a:pt x="1035" y="292"/>
                    <a:pt x="1035" y="259"/>
                    <a:pt x="1001" y="226"/>
                  </a:cubicBezTo>
                  <a:cubicBezTo>
                    <a:pt x="968" y="226"/>
                    <a:pt x="935" y="226"/>
                    <a:pt x="901" y="259"/>
                  </a:cubicBezTo>
                  <a:lnTo>
                    <a:pt x="468" y="492"/>
                  </a:lnTo>
                  <a:lnTo>
                    <a:pt x="468" y="192"/>
                  </a:lnTo>
                  <a:cubicBezTo>
                    <a:pt x="468" y="126"/>
                    <a:pt x="468" y="59"/>
                    <a:pt x="434" y="25"/>
                  </a:cubicBezTo>
                  <a:cubicBezTo>
                    <a:pt x="434" y="9"/>
                    <a:pt x="426" y="0"/>
                    <a:pt x="413"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88" name="Google Shape;1088;p34"/>
            <p:cNvSpPr/>
            <p:nvPr/>
          </p:nvSpPr>
          <p:spPr>
            <a:xfrm>
              <a:off x="1966575" y="3022825"/>
              <a:ext cx="33375" cy="49850"/>
            </a:xfrm>
            <a:custGeom>
              <a:avLst/>
              <a:gdLst/>
              <a:ahLst/>
              <a:cxnLst/>
              <a:rect l="l" t="t" r="r" b="b"/>
              <a:pathLst>
                <a:path w="1335" h="1994" extrusionOk="0">
                  <a:moveTo>
                    <a:pt x="213" y="0"/>
                  </a:moveTo>
                  <a:cubicBezTo>
                    <a:pt x="201" y="0"/>
                    <a:pt x="184" y="8"/>
                    <a:pt x="167" y="25"/>
                  </a:cubicBezTo>
                  <a:cubicBezTo>
                    <a:pt x="134" y="25"/>
                    <a:pt x="101" y="92"/>
                    <a:pt x="67" y="125"/>
                  </a:cubicBezTo>
                  <a:cubicBezTo>
                    <a:pt x="67" y="159"/>
                    <a:pt x="34" y="225"/>
                    <a:pt x="34" y="259"/>
                  </a:cubicBezTo>
                  <a:cubicBezTo>
                    <a:pt x="34" y="292"/>
                    <a:pt x="34" y="325"/>
                    <a:pt x="34" y="359"/>
                  </a:cubicBezTo>
                  <a:cubicBezTo>
                    <a:pt x="67" y="359"/>
                    <a:pt x="101" y="392"/>
                    <a:pt x="101" y="392"/>
                  </a:cubicBezTo>
                  <a:lnTo>
                    <a:pt x="868" y="592"/>
                  </a:lnTo>
                  <a:lnTo>
                    <a:pt x="101" y="1660"/>
                  </a:lnTo>
                  <a:cubicBezTo>
                    <a:pt x="67" y="1693"/>
                    <a:pt x="34" y="1726"/>
                    <a:pt x="1" y="1760"/>
                  </a:cubicBezTo>
                  <a:cubicBezTo>
                    <a:pt x="1" y="1793"/>
                    <a:pt x="1" y="1860"/>
                    <a:pt x="1" y="1893"/>
                  </a:cubicBezTo>
                  <a:cubicBezTo>
                    <a:pt x="1" y="1926"/>
                    <a:pt x="34" y="1960"/>
                    <a:pt x="34" y="1993"/>
                  </a:cubicBezTo>
                  <a:lnTo>
                    <a:pt x="134" y="1993"/>
                  </a:lnTo>
                  <a:cubicBezTo>
                    <a:pt x="167" y="1960"/>
                    <a:pt x="201" y="1926"/>
                    <a:pt x="234" y="1893"/>
                  </a:cubicBezTo>
                  <a:lnTo>
                    <a:pt x="1335" y="325"/>
                  </a:lnTo>
                  <a:lnTo>
                    <a:pt x="234" y="25"/>
                  </a:lnTo>
                  <a:cubicBezTo>
                    <a:pt x="234" y="8"/>
                    <a:pt x="226" y="0"/>
                    <a:pt x="213"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89" name="Google Shape;1089;p34"/>
            <p:cNvSpPr/>
            <p:nvPr/>
          </p:nvSpPr>
          <p:spPr>
            <a:xfrm>
              <a:off x="2564500" y="775175"/>
              <a:ext cx="1924725" cy="3124750"/>
            </a:xfrm>
            <a:custGeom>
              <a:avLst/>
              <a:gdLst/>
              <a:ahLst/>
              <a:cxnLst/>
              <a:rect l="l" t="t" r="r" b="b"/>
              <a:pathLst>
                <a:path w="76989" h="124990" extrusionOk="0">
                  <a:moveTo>
                    <a:pt x="76989" y="0"/>
                  </a:moveTo>
                  <a:lnTo>
                    <a:pt x="1335" y="43698"/>
                  </a:lnTo>
                  <a:cubicBezTo>
                    <a:pt x="534" y="44198"/>
                    <a:pt x="67" y="45032"/>
                    <a:pt x="1" y="45966"/>
                  </a:cubicBezTo>
                  <a:lnTo>
                    <a:pt x="1" y="124990"/>
                  </a:lnTo>
                  <a:lnTo>
                    <a:pt x="74854" y="81759"/>
                  </a:lnTo>
                  <a:cubicBezTo>
                    <a:pt x="75821" y="81158"/>
                    <a:pt x="76522" y="80191"/>
                    <a:pt x="76822" y="79090"/>
                  </a:cubicBezTo>
                  <a:cubicBezTo>
                    <a:pt x="76922" y="78756"/>
                    <a:pt x="76956" y="78423"/>
                    <a:pt x="76989" y="78089"/>
                  </a:cubicBezTo>
                  <a:lnTo>
                    <a:pt x="76989"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90" name="Google Shape;1090;p34"/>
            <p:cNvSpPr/>
            <p:nvPr/>
          </p:nvSpPr>
          <p:spPr>
            <a:xfrm>
              <a:off x="2733800" y="620875"/>
              <a:ext cx="2380875" cy="3297400"/>
            </a:xfrm>
            <a:custGeom>
              <a:avLst/>
              <a:gdLst/>
              <a:ahLst/>
              <a:cxnLst/>
              <a:rect l="l" t="t" r="r" b="b"/>
              <a:pathLst>
                <a:path w="95235" h="131896" extrusionOk="0">
                  <a:moveTo>
                    <a:pt x="94668" y="1"/>
                  </a:moveTo>
                  <a:cubicBezTo>
                    <a:pt x="94501" y="34"/>
                    <a:pt x="94301" y="68"/>
                    <a:pt x="94167" y="168"/>
                  </a:cubicBezTo>
                  <a:lnTo>
                    <a:pt x="1334" y="53773"/>
                  </a:lnTo>
                  <a:cubicBezTo>
                    <a:pt x="567" y="54273"/>
                    <a:pt x="67" y="55140"/>
                    <a:pt x="0" y="56041"/>
                  </a:cubicBezTo>
                  <a:lnTo>
                    <a:pt x="0" y="130761"/>
                  </a:lnTo>
                  <a:cubicBezTo>
                    <a:pt x="0" y="131061"/>
                    <a:pt x="67" y="131328"/>
                    <a:pt x="234" y="131595"/>
                  </a:cubicBezTo>
                  <a:cubicBezTo>
                    <a:pt x="334" y="131762"/>
                    <a:pt x="534" y="131862"/>
                    <a:pt x="734" y="131895"/>
                  </a:cubicBezTo>
                  <a:cubicBezTo>
                    <a:pt x="867" y="131862"/>
                    <a:pt x="967" y="131829"/>
                    <a:pt x="1101" y="131762"/>
                  </a:cubicBezTo>
                  <a:lnTo>
                    <a:pt x="93900" y="78124"/>
                  </a:lnTo>
                  <a:cubicBezTo>
                    <a:pt x="94668" y="77623"/>
                    <a:pt x="95168" y="76789"/>
                    <a:pt x="95235" y="75855"/>
                  </a:cubicBezTo>
                  <a:lnTo>
                    <a:pt x="95235" y="802"/>
                  </a:lnTo>
                  <a:cubicBezTo>
                    <a:pt x="95235" y="301"/>
                    <a:pt x="95035" y="1"/>
                    <a:pt x="94668"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91" name="Google Shape;1091;p34"/>
            <p:cNvSpPr/>
            <p:nvPr/>
          </p:nvSpPr>
          <p:spPr>
            <a:xfrm>
              <a:off x="2681250" y="2111950"/>
              <a:ext cx="60075" cy="1808825"/>
            </a:xfrm>
            <a:custGeom>
              <a:avLst/>
              <a:gdLst/>
              <a:ahLst/>
              <a:cxnLst/>
              <a:rect l="l" t="t" r="r" b="b"/>
              <a:pathLst>
                <a:path w="2403" h="72353" extrusionOk="0">
                  <a:moveTo>
                    <a:pt x="34" y="1"/>
                  </a:moveTo>
                  <a:lnTo>
                    <a:pt x="34" y="70051"/>
                  </a:lnTo>
                  <a:cubicBezTo>
                    <a:pt x="1" y="70551"/>
                    <a:pt x="234" y="71052"/>
                    <a:pt x="634" y="71352"/>
                  </a:cubicBezTo>
                  <a:lnTo>
                    <a:pt x="2402" y="72352"/>
                  </a:lnTo>
                  <a:cubicBezTo>
                    <a:pt x="2035" y="72052"/>
                    <a:pt x="1835" y="71585"/>
                    <a:pt x="1869" y="71118"/>
                  </a:cubicBezTo>
                  <a:lnTo>
                    <a:pt x="1869" y="1068"/>
                  </a:lnTo>
                  <a:lnTo>
                    <a:pt x="34"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92" name="Google Shape;1092;p34"/>
            <p:cNvSpPr/>
            <p:nvPr/>
          </p:nvSpPr>
          <p:spPr>
            <a:xfrm>
              <a:off x="3591900" y="1779700"/>
              <a:ext cx="45050" cy="92650"/>
            </a:xfrm>
            <a:custGeom>
              <a:avLst/>
              <a:gdLst/>
              <a:ahLst/>
              <a:cxnLst/>
              <a:rect l="l" t="t" r="r" b="b"/>
              <a:pathLst>
                <a:path w="1802" h="3706" extrusionOk="0">
                  <a:moveTo>
                    <a:pt x="1322" y="1"/>
                  </a:moveTo>
                  <a:cubicBezTo>
                    <a:pt x="1293" y="1"/>
                    <a:pt x="1264" y="5"/>
                    <a:pt x="1235" y="14"/>
                  </a:cubicBezTo>
                  <a:cubicBezTo>
                    <a:pt x="1101" y="14"/>
                    <a:pt x="1001" y="48"/>
                    <a:pt x="868" y="115"/>
                  </a:cubicBezTo>
                  <a:cubicBezTo>
                    <a:pt x="768" y="181"/>
                    <a:pt x="634" y="281"/>
                    <a:pt x="568" y="381"/>
                  </a:cubicBezTo>
                  <a:cubicBezTo>
                    <a:pt x="468" y="481"/>
                    <a:pt x="368" y="615"/>
                    <a:pt x="301" y="748"/>
                  </a:cubicBezTo>
                  <a:cubicBezTo>
                    <a:pt x="234" y="882"/>
                    <a:pt x="167" y="1015"/>
                    <a:pt x="134" y="1149"/>
                  </a:cubicBezTo>
                  <a:cubicBezTo>
                    <a:pt x="67" y="1315"/>
                    <a:pt x="67" y="1449"/>
                    <a:pt x="67" y="1582"/>
                  </a:cubicBezTo>
                  <a:cubicBezTo>
                    <a:pt x="67" y="1716"/>
                    <a:pt x="67" y="1816"/>
                    <a:pt x="101" y="1949"/>
                  </a:cubicBezTo>
                  <a:cubicBezTo>
                    <a:pt x="101" y="2016"/>
                    <a:pt x="167" y="2083"/>
                    <a:pt x="201" y="2149"/>
                  </a:cubicBezTo>
                  <a:cubicBezTo>
                    <a:pt x="267" y="2183"/>
                    <a:pt x="334" y="2216"/>
                    <a:pt x="401" y="2249"/>
                  </a:cubicBezTo>
                  <a:cubicBezTo>
                    <a:pt x="501" y="2249"/>
                    <a:pt x="601" y="2216"/>
                    <a:pt x="668" y="2216"/>
                  </a:cubicBezTo>
                  <a:cubicBezTo>
                    <a:pt x="801" y="2183"/>
                    <a:pt x="901" y="2183"/>
                    <a:pt x="968" y="2149"/>
                  </a:cubicBezTo>
                  <a:cubicBezTo>
                    <a:pt x="1035" y="2116"/>
                    <a:pt x="1135" y="2116"/>
                    <a:pt x="1201" y="2116"/>
                  </a:cubicBezTo>
                  <a:cubicBezTo>
                    <a:pt x="1235" y="2116"/>
                    <a:pt x="1302" y="2116"/>
                    <a:pt x="1335" y="2149"/>
                  </a:cubicBezTo>
                  <a:cubicBezTo>
                    <a:pt x="1368" y="2183"/>
                    <a:pt x="1368" y="2249"/>
                    <a:pt x="1368" y="2316"/>
                  </a:cubicBezTo>
                  <a:cubicBezTo>
                    <a:pt x="1368" y="2383"/>
                    <a:pt x="1368" y="2450"/>
                    <a:pt x="1335" y="2516"/>
                  </a:cubicBezTo>
                  <a:cubicBezTo>
                    <a:pt x="1302" y="2583"/>
                    <a:pt x="1268" y="2650"/>
                    <a:pt x="1235" y="2683"/>
                  </a:cubicBezTo>
                  <a:cubicBezTo>
                    <a:pt x="1168" y="2750"/>
                    <a:pt x="1135" y="2816"/>
                    <a:pt x="1068" y="2850"/>
                  </a:cubicBezTo>
                  <a:cubicBezTo>
                    <a:pt x="1035" y="2917"/>
                    <a:pt x="968" y="2950"/>
                    <a:pt x="901" y="2983"/>
                  </a:cubicBezTo>
                  <a:cubicBezTo>
                    <a:pt x="835" y="3017"/>
                    <a:pt x="768" y="3050"/>
                    <a:pt x="701" y="3050"/>
                  </a:cubicBezTo>
                  <a:cubicBezTo>
                    <a:pt x="684" y="3067"/>
                    <a:pt x="659" y="3075"/>
                    <a:pt x="634" y="3075"/>
                  </a:cubicBezTo>
                  <a:cubicBezTo>
                    <a:pt x="609" y="3075"/>
                    <a:pt x="584" y="3067"/>
                    <a:pt x="568" y="3050"/>
                  </a:cubicBezTo>
                  <a:cubicBezTo>
                    <a:pt x="534" y="3050"/>
                    <a:pt x="501" y="3017"/>
                    <a:pt x="468" y="3017"/>
                  </a:cubicBezTo>
                  <a:cubicBezTo>
                    <a:pt x="468" y="2983"/>
                    <a:pt x="434" y="2950"/>
                    <a:pt x="434" y="2917"/>
                  </a:cubicBezTo>
                  <a:cubicBezTo>
                    <a:pt x="401" y="2883"/>
                    <a:pt x="401" y="2883"/>
                    <a:pt x="368" y="2850"/>
                  </a:cubicBezTo>
                  <a:cubicBezTo>
                    <a:pt x="368" y="2839"/>
                    <a:pt x="364" y="2835"/>
                    <a:pt x="358" y="2835"/>
                  </a:cubicBezTo>
                  <a:cubicBezTo>
                    <a:pt x="345" y="2835"/>
                    <a:pt x="323" y="2850"/>
                    <a:pt x="301" y="2850"/>
                  </a:cubicBezTo>
                  <a:lnTo>
                    <a:pt x="67" y="2983"/>
                  </a:lnTo>
                  <a:cubicBezTo>
                    <a:pt x="67" y="2983"/>
                    <a:pt x="34" y="3017"/>
                    <a:pt x="34" y="3050"/>
                  </a:cubicBezTo>
                  <a:cubicBezTo>
                    <a:pt x="1" y="3083"/>
                    <a:pt x="1" y="3117"/>
                    <a:pt x="1" y="3150"/>
                  </a:cubicBezTo>
                  <a:cubicBezTo>
                    <a:pt x="1" y="3250"/>
                    <a:pt x="34" y="3384"/>
                    <a:pt x="67" y="3484"/>
                  </a:cubicBezTo>
                  <a:cubicBezTo>
                    <a:pt x="134" y="3550"/>
                    <a:pt x="201" y="3617"/>
                    <a:pt x="267" y="3650"/>
                  </a:cubicBezTo>
                  <a:cubicBezTo>
                    <a:pt x="326" y="3690"/>
                    <a:pt x="385" y="3706"/>
                    <a:pt x="443" y="3706"/>
                  </a:cubicBezTo>
                  <a:cubicBezTo>
                    <a:pt x="485" y="3706"/>
                    <a:pt x="526" y="3698"/>
                    <a:pt x="568" y="3684"/>
                  </a:cubicBezTo>
                  <a:cubicBezTo>
                    <a:pt x="668" y="3684"/>
                    <a:pt x="801" y="3617"/>
                    <a:pt x="901" y="3550"/>
                  </a:cubicBezTo>
                  <a:cubicBezTo>
                    <a:pt x="1035" y="3484"/>
                    <a:pt x="1168" y="3384"/>
                    <a:pt x="1268" y="3283"/>
                  </a:cubicBezTo>
                  <a:cubicBezTo>
                    <a:pt x="1368" y="3150"/>
                    <a:pt x="1468" y="3017"/>
                    <a:pt x="1568" y="2883"/>
                  </a:cubicBezTo>
                  <a:cubicBezTo>
                    <a:pt x="1635" y="2750"/>
                    <a:pt x="1702" y="2616"/>
                    <a:pt x="1735" y="2483"/>
                  </a:cubicBezTo>
                  <a:cubicBezTo>
                    <a:pt x="1769" y="2349"/>
                    <a:pt x="1802" y="2183"/>
                    <a:pt x="1802" y="2049"/>
                  </a:cubicBezTo>
                  <a:cubicBezTo>
                    <a:pt x="1802" y="1916"/>
                    <a:pt x="1769" y="1816"/>
                    <a:pt x="1769" y="1716"/>
                  </a:cubicBezTo>
                  <a:cubicBezTo>
                    <a:pt x="1735" y="1649"/>
                    <a:pt x="1702" y="1582"/>
                    <a:pt x="1635" y="1516"/>
                  </a:cubicBezTo>
                  <a:cubicBezTo>
                    <a:pt x="1568" y="1482"/>
                    <a:pt x="1502" y="1449"/>
                    <a:pt x="1402" y="1449"/>
                  </a:cubicBezTo>
                  <a:cubicBezTo>
                    <a:pt x="1302" y="1449"/>
                    <a:pt x="1201" y="1449"/>
                    <a:pt x="1068" y="1482"/>
                  </a:cubicBezTo>
                  <a:lnTo>
                    <a:pt x="801" y="1549"/>
                  </a:lnTo>
                  <a:lnTo>
                    <a:pt x="601" y="1549"/>
                  </a:lnTo>
                  <a:cubicBezTo>
                    <a:pt x="568" y="1549"/>
                    <a:pt x="534" y="1516"/>
                    <a:pt x="501" y="1482"/>
                  </a:cubicBezTo>
                  <a:cubicBezTo>
                    <a:pt x="501" y="1449"/>
                    <a:pt x="468" y="1382"/>
                    <a:pt x="468" y="1315"/>
                  </a:cubicBezTo>
                  <a:cubicBezTo>
                    <a:pt x="501" y="1182"/>
                    <a:pt x="534" y="1082"/>
                    <a:pt x="601" y="982"/>
                  </a:cubicBezTo>
                  <a:cubicBezTo>
                    <a:pt x="634" y="915"/>
                    <a:pt x="668" y="882"/>
                    <a:pt x="734" y="815"/>
                  </a:cubicBezTo>
                  <a:cubicBezTo>
                    <a:pt x="768" y="782"/>
                    <a:pt x="835" y="748"/>
                    <a:pt x="868" y="715"/>
                  </a:cubicBezTo>
                  <a:cubicBezTo>
                    <a:pt x="941" y="666"/>
                    <a:pt x="1014" y="635"/>
                    <a:pt x="1088" y="635"/>
                  </a:cubicBezTo>
                  <a:cubicBezTo>
                    <a:pt x="1114" y="635"/>
                    <a:pt x="1141" y="639"/>
                    <a:pt x="1168" y="648"/>
                  </a:cubicBezTo>
                  <a:cubicBezTo>
                    <a:pt x="1235" y="648"/>
                    <a:pt x="1268" y="682"/>
                    <a:pt x="1302" y="748"/>
                  </a:cubicBezTo>
                  <a:cubicBezTo>
                    <a:pt x="1302" y="782"/>
                    <a:pt x="1335" y="815"/>
                    <a:pt x="1368" y="815"/>
                  </a:cubicBezTo>
                  <a:lnTo>
                    <a:pt x="1435" y="815"/>
                  </a:lnTo>
                  <a:lnTo>
                    <a:pt x="1668" y="682"/>
                  </a:lnTo>
                  <a:cubicBezTo>
                    <a:pt x="1668" y="682"/>
                    <a:pt x="1702" y="648"/>
                    <a:pt x="1702" y="615"/>
                  </a:cubicBezTo>
                  <a:cubicBezTo>
                    <a:pt x="1735" y="582"/>
                    <a:pt x="1735" y="548"/>
                    <a:pt x="1735" y="515"/>
                  </a:cubicBezTo>
                  <a:cubicBezTo>
                    <a:pt x="1735" y="415"/>
                    <a:pt x="1702" y="348"/>
                    <a:pt x="1668" y="248"/>
                  </a:cubicBezTo>
                  <a:cubicBezTo>
                    <a:pt x="1635" y="181"/>
                    <a:pt x="1602" y="115"/>
                    <a:pt x="1502" y="48"/>
                  </a:cubicBezTo>
                  <a:cubicBezTo>
                    <a:pt x="1455" y="24"/>
                    <a:pt x="1391" y="1"/>
                    <a:pt x="132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93" name="Google Shape;1093;p34"/>
            <p:cNvSpPr/>
            <p:nvPr/>
          </p:nvSpPr>
          <p:spPr>
            <a:xfrm>
              <a:off x="3645275" y="1760025"/>
              <a:ext cx="10025" cy="89275"/>
            </a:xfrm>
            <a:custGeom>
              <a:avLst/>
              <a:gdLst/>
              <a:ahLst/>
              <a:cxnLst/>
              <a:rect l="l" t="t" r="r" b="b"/>
              <a:pathLst>
                <a:path w="401" h="3571" extrusionOk="0">
                  <a:moveTo>
                    <a:pt x="334" y="1"/>
                  </a:moveTo>
                  <a:lnTo>
                    <a:pt x="67" y="168"/>
                  </a:lnTo>
                  <a:cubicBezTo>
                    <a:pt x="34" y="168"/>
                    <a:pt x="0" y="201"/>
                    <a:pt x="0" y="234"/>
                  </a:cubicBezTo>
                  <a:cubicBezTo>
                    <a:pt x="0" y="268"/>
                    <a:pt x="0" y="301"/>
                    <a:pt x="0" y="334"/>
                  </a:cubicBezTo>
                  <a:lnTo>
                    <a:pt x="0" y="701"/>
                  </a:lnTo>
                  <a:cubicBezTo>
                    <a:pt x="0" y="735"/>
                    <a:pt x="0" y="768"/>
                    <a:pt x="0" y="801"/>
                  </a:cubicBezTo>
                  <a:lnTo>
                    <a:pt x="67" y="801"/>
                  </a:lnTo>
                  <a:lnTo>
                    <a:pt x="334" y="635"/>
                  </a:lnTo>
                  <a:cubicBezTo>
                    <a:pt x="367" y="601"/>
                    <a:pt x="367" y="601"/>
                    <a:pt x="401" y="568"/>
                  </a:cubicBezTo>
                  <a:cubicBezTo>
                    <a:pt x="401" y="535"/>
                    <a:pt x="401" y="501"/>
                    <a:pt x="401" y="468"/>
                  </a:cubicBezTo>
                  <a:lnTo>
                    <a:pt x="401" y="68"/>
                  </a:lnTo>
                  <a:cubicBezTo>
                    <a:pt x="401" y="34"/>
                    <a:pt x="401" y="34"/>
                    <a:pt x="401" y="1"/>
                  </a:cubicBezTo>
                  <a:close/>
                  <a:moveTo>
                    <a:pt x="301" y="935"/>
                  </a:moveTo>
                  <a:lnTo>
                    <a:pt x="67" y="1068"/>
                  </a:lnTo>
                  <a:cubicBezTo>
                    <a:pt x="34" y="1102"/>
                    <a:pt x="34" y="1135"/>
                    <a:pt x="0" y="1135"/>
                  </a:cubicBezTo>
                  <a:cubicBezTo>
                    <a:pt x="0" y="1168"/>
                    <a:pt x="0" y="1202"/>
                    <a:pt x="0" y="1268"/>
                  </a:cubicBezTo>
                  <a:lnTo>
                    <a:pt x="0" y="3470"/>
                  </a:lnTo>
                  <a:cubicBezTo>
                    <a:pt x="0" y="3503"/>
                    <a:pt x="0" y="3537"/>
                    <a:pt x="0" y="3570"/>
                  </a:cubicBezTo>
                  <a:lnTo>
                    <a:pt x="67" y="3570"/>
                  </a:lnTo>
                  <a:lnTo>
                    <a:pt x="301" y="3437"/>
                  </a:lnTo>
                  <a:cubicBezTo>
                    <a:pt x="334" y="3403"/>
                    <a:pt x="367" y="3370"/>
                    <a:pt x="367" y="3337"/>
                  </a:cubicBezTo>
                  <a:cubicBezTo>
                    <a:pt x="367" y="3303"/>
                    <a:pt x="401" y="3270"/>
                    <a:pt x="401" y="3237"/>
                  </a:cubicBezTo>
                  <a:lnTo>
                    <a:pt x="401" y="1002"/>
                  </a:lnTo>
                  <a:cubicBezTo>
                    <a:pt x="401" y="1002"/>
                    <a:pt x="401" y="968"/>
                    <a:pt x="367" y="935"/>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94" name="Google Shape;1094;p34"/>
            <p:cNvSpPr/>
            <p:nvPr/>
          </p:nvSpPr>
          <p:spPr>
            <a:xfrm>
              <a:off x="3661950" y="1745850"/>
              <a:ext cx="30875" cy="83550"/>
            </a:xfrm>
            <a:custGeom>
              <a:avLst/>
              <a:gdLst/>
              <a:ahLst/>
              <a:cxnLst/>
              <a:rect l="l" t="t" r="r" b="b"/>
              <a:pathLst>
                <a:path w="1235" h="3342" extrusionOk="0">
                  <a:moveTo>
                    <a:pt x="601" y="1"/>
                  </a:moveTo>
                  <a:lnTo>
                    <a:pt x="368" y="168"/>
                  </a:lnTo>
                  <a:cubicBezTo>
                    <a:pt x="334" y="168"/>
                    <a:pt x="334" y="201"/>
                    <a:pt x="334" y="234"/>
                  </a:cubicBezTo>
                  <a:cubicBezTo>
                    <a:pt x="301" y="234"/>
                    <a:pt x="301" y="301"/>
                    <a:pt x="301" y="334"/>
                  </a:cubicBezTo>
                  <a:lnTo>
                    <a:pt x="301" y="1102"/>
                  </a:lnTo>
                  <a:lnTo>
                    <a:pt x="101" y="1235"/>
                  </a:lnTo>
                  <a:cubicBezTo>
                    <a:pt x="67" y="1235"/>
                    <a:pt x="34" y="1268"/>
                    <a:pt x="34" y="1302"/>
                  </a:cubicBezTo>
                  <a:cubicBezTo>
                    <a:pt x="34" y="1335"/>
                    <a:pt x="1" y="1368"/>
                    <a:pt x="1" y="1402"/>
                  </a:cubicBezTo>
                  <a:lnTo>
                    <a:pt x="1" y="1702"/>
                  </a:lnTo>
                  <a:cubicBezTo>
                    <a:pt x="1" y="1735"/>
                    <a:pt x="1" y="1769"/>
                    <a:pt x="34" y="1802"/>
                  </a:cubicBezTo>
                  <a:lnTo>
                    <a:pt x="101" y="1802"/>
                  </a:lnTo>
                  <a:lnTo>
                    <a:pt x="301" y="1669"/>
                  </a:lnTo>
                  <a:lnTo>
                    <a:pt x="301" y="2703"/>
                  </a:lnTo>
                  <a:cubicBezTo>
                    <a:pt x="267" y="2903"/>
                    <a:pt x="334" y="3136"/>
                    <a:pt x="468" y="3270"/>
                  </a:cubicBezTo>
                  <a:cubicBezTo>
                    <a:pt x="514" y="3316"/>
                    <a:pt x="568" y="3341"/>
                    <a:pt x="632" y="3341"/>
                  </a:cubicBezTo>
                  <a:cubicBezTo>
                    <a:pt x="706" y="3341"/>
                    <a:pt x="794" y="3308"/>
                    <a:pt x="901" y="3236"/>
                  </a:cubicBezTo>
                  <a:lnTo>
                    <a:pt x="1135" y="3103"/>
                  </a:lnTo>
                  <a:cubicBezTo>
                    <a:pt x="1168" y="3103"/>
                    <a:pt x="1201" y="3070"/>
                    <a:pt x="1201" y="3036"/>
                  </a:cubicBezTo>
                  <a:cubicBezTo>
                    <a:pt x="1201" y="3003"/>
                    <a:pt x="1235" y="2970"/>
                    <a:pt x="1235" y="2936"/>
                  </a:cubicBezTo>
                  <a:lnTo>
                    <a:pt x="1235" y="2603"/>
                  </a:lnTo>
                  <a:cubicBezTo>
                    <a:pt x="1235" y="2603"/>
                    <a:pt x="1201" y="2569"/>
                    <a:pt x="1201" y="2536"/>
                  </a:cubicBezTo>
                  <a:lnTo>
                    <a:pt x="1135" y="2536"/>
                  </a:lnTo>
                  <a:lnTo>
                    <a:pt x="935" y="2669"/>
                  </a:lnTo>
                  <a:cubicBezTo>
                    <a:pt x="901" y="2686"/>
                    <a:pt x="868" y="2694"/>
                    <a:pt x="839" y="2694"/>
                  </a:cubicBezTo>
                  <a:cubicBezTo>
                    <a:pt x="810" y="2694"/>
                    <a:pt x="785" y="2686"/>
                    <a:pt x="768" y="2669"/>
                  </a:cubicBezTo>
                  <a:cubicBezTo>
                    <a:pt x="701" y="2603"/>
                    <a:pt x="701" y="2536"/>
                    <a:pt x="701" y="2469"/>
                  </a:cubicBezTo>
                  <a:lnTo>
                    <a:pt x="701" y="1435"/>
                  </a:lnTo>
                  <a:lnTo>
                    <a:pt x="1101" y="1202"/>
                  </a:lnTo>
                  <a:cubicBezTo>
                    <a:pt x="1135" y="1202"/>
                    <a:pt x="1135" y="1168"/>
                    <a:pt x="1168" y="1135"/>
                  </a:cubicBezTo>
                  <a:cubicBezTo>
                    <a:pt x="1168" y="1102"/>
                    <a:pt x="1201" y="1068"/>
                    <a:pt x="1201" y="1035"/>
                  </a:cubicBezTo>
                  <a:lnTo>
                    <a:pt x="1201" y="701"/>
                  </a:lnTo>
                  <a:cubicBezTo>
                    <a:pt x="1201" y="701"/>
                    <a:pt x="1168" y="668"/>
                    <a:pt x="1168" y="635"/>
                  </a:cubicBezTo>
                  <a:lnTo>
                    <a:pt x="1101" y="635"/>
                  </a:lnTo>
                  <a:lnTo>
                    <a:pt x="701" y="868"/>
                  </a:lnTo>
                  <a:lnTo>
                    <a:pt x="701" y="101"/>
                  </a:lnTo>
                  <a:cubicBezTo>
                    <a:pt x="701" y="68"/>
                    <a:pt x="668" y="34"/>
                    <a:pt x="6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95" name="Google Shape;1095;p34"/>
            <p:cNvSpPr/>
            <p:nvPr/>
          </p:nvSpPr>
          <p:spPr>
            <a:xfrm>
              <a:off x="3697800" y="1742525"/>
              <a:ext cx="38400" cy="68400"/>
            </a:xfrm>
            <a:custGeom>
              <a:avLst/>
              <a:gdLst/>
              <a:ahLst/>
              <a:cxnLst/>
              <a:rect l="l" t="t" r="r" b="b"/>
              <a:pathLst>
                <a:path w="1536" h="2736" extrusionOk="0">
                  <a:moveTo>
                    <a:pt x="935" y="601"/>
                  </a:moveTo>
                  <a:cubicBezTo>
                    <a:pt x="968" y="601"/>
                    <a:pt x="1002" y="634"/>
                    <a:pt x="1035" y="634"/>
                  </a:cubicBezTo>
                  <a:cubicBezTo>
                    <a:pt x="1068" y="668"/>
                    <a:pt x="1102" y="734"/>
                    <a:pt x="1102" y="768"/>
                  </a:cubicBezTo>
                  <a:cubicBezTo>
                    <a:pt x="1102" y="801"/>
                    <a:pt x="1102" y="834"/>
                    <a:pt x="1135" y="901"/>
                  </a:cubicBezTo>
                  <a:lnTo>
                    <a:pt x="435" y="1301"/>
                  </a:lnTo>
                  <a:cubicBezTo>
                    <a:pt x="435" y="1268"/>
                    <a:pt x="435" y="1201"/>
                    <a:pt x="435" y="1135"/>
                  </a:cubicBezTo>
                  <a:cubicBezTo>
                    <a:pt x="468" y="1068"/>
                    <a:pt x="468" y="1034"/>
                    <a:pt x="501" y="968"/>
                  </a:cubicBezTo>
                  <a:cubicBezTo>
                    <a:pt x="535" y="901"/>
                    <a:pt x="568" y="834"/>
                    <a:pt x="635" y="801"/>
                  </a:cubicBezTo>
                  <a:cubicBezTo>
                    <a:pt x="668" y="734"/>
                    <a:pt x="701" y="701"/>
                    <a:pt x="768" y="668"/>
                  </a:cubicBezTo>
                  <a:cubicBezTo>
                    <a:pt x="835" y="634"/>
                    <a:pt x="868" y="601"/>
                    <a:pt x="935" y="601"/>
                  </a:cubicBezTo>
                  <a:close/>
                  <a:moveTo>
                    <a:pt x="1102" y="0"/>
                  </a:moveTo>
                  <a:cubicBezTo>
                    <a:pt x="968" y="0"/>
                    <a:pt x="868" y="34"/>
                    <a:pt x="768" y="100"/>
                  </a:cubicBezTo>
                  <a:cubicBezTo>
                    <a:pt x="668" y="167"/>
                    <a:pt x="535" y="267"/>
                    <a:pt x="468" y="367"/>
                  </a:cubicBezTo>
                  <a:cubicBezTo>
                    <a:pt x="368" y="501"/>
                    <a:pt x="268" y="634"/>
                    <a:pt x="234" y="801"/>
                  </a:cubicBezTo>
                  <a:cubicBezTo>
                    <a:pt x="134" y="934"/>
                    <a:pt x="101" y="1101"/>
                    <a:pt x="68" y="1301"/>
                  </a:cubicBezTo>
                  <a:cubicBezTo>
                    <a:pt x="34" y="1468"/>
                    <a:pt x="1" y="1635"/>
                    <a:pt x="1" y="1835"/>
                  </a:cubicBezTo>
                  <a:cubicBezTo>
                    <a:pt x="1" y="1968"/>
                    <a:pt x="34" y="2135"/>
                    <a:pt x="68" y="2269"/>
                  </a:cubicBezTo>
                  <a:cubicBezTo>
                    <a:pt x="101" y="2402"/>
                    <a:pt x="134" y="2502"/>
                    <a:pt x="201" y="2602"/>
                  </a:cubicBezTo>
                  <a:cubicBezTo>
                    <a:pt x="268" y="2669"/>
                    <a:pt x="368" y="2736"/>
                    <a:pt x="468" y="2736"/>
                  </a:cubicBezTo>
                  <a:cubicBezTo>
                    <a:pt x="568" y="2736"/>
                    <a:pt x="668" y="2702"/>
                    <a:pt x="768" y="2636"/>
                  </a:cubicBezTo>
                  <a:cubicBezTo>
                    <a:pt x="902" y="2569"/>
                    <a:pt x="1002" y="2502"/>
                    <a:pt x="1068" y="2402"/>
                  </a:cubicBezTo>
                  <a:cubicBezTo>
                    <a:pt x="1168" y="2302"/>
                    <a:pt x="1235" y="2202"/>
                    <a:pt x="1302" y="2102"/>
                  </a:cubicBezTo>
                  <a:cubicBezTo>
                    <a:pt x="1369" y="2002"/>
                    <a:pt x="1402" y="1902"/>
                    <a:pt x="1435" y="1802"/>
                  </a:cubicBezTo>
                  <a:cubicBezTo>
                    <a:pt x="1469" y="1735"/>
                    <a:pt x="1469" y="1668"/>
                    <a:pt x="1502" y="1602"/>
                  </a:cubicBezTo>
                  <a:cubicBezTo>
                    <a:pt x="1502" y="1568"/>
                    <a:pt x="1469" y="1535"/>
                    <a:pt x="1469" y="1535"/>
                  </a:cubicBezTo>
                  <a:cubicBezTo>
                    <a:pt x="1452" y="1518"/>
                    <a:pt x="1444" y="1510"/>
                    <a:pt x="1435" y="1510"/>
                  </a:cubicBezTo>
                  <a:cubicBezTo>
                    <a:pt x="1427" y="1510"/>
                    <a:pt x="1419" y="1518"/>
                    <a:pt x="1402" y="1535"/>
                  </a:cubicBezTo>
                  <a:lnTo>
                    <a:pt x="1168" y="1668"/>
                  </a:lnTo>
                  <a:cubicBezTo>
                    <a:pt x="1135" y="1702"/>
                    <a:pt x="1102" y="1702"/>
                    <a:pt x="1102" y="1735"/>
                  </a:cubicBezTo>
                  <a:cubicBezTo>
                    <a:pt x="1068" y="1735"/>
                    <a:pt x="1068" y="1768"/>
                    <a:pt x="1035" y="1802"/>
                  </a:cubicBezTo>
                  <a:cubicBezTo>
                    <a:pt x="1002" y="1868"/>
                    <a:pt x="968" y="1902"/>
                    <a:pt x="935" y="1935"/>
                  </a:cubicBezTo>
                  <a:cubicBezTo>
                    <a:pt x="902" y="2002"/>
                    <a:pt x="835" y="2035"/>
                    <a:pt x="768" y="2069"/>
                  </a:cubicBezTo>
                  <a:cubicBezTo>
                    <a:pt x="735" y="2102"/>
                    <a:pt x="701" y="2102"/>
                    <a:pt x="635" y="2135"/>
                  </a:cubicBezTo>
                  <a:lnTo>
                    <a:pt x="535" y="2135"/>
                  </a:lnTo>
                  <a:cubicBezTo>
                    <a:pt x="501" y="2102"/>
                    <a:pt x="468" y="2069"/>
                    <a:pt x="435" y="2035"/>
                  </a:cubicBezTo>
                  <a:cubicBezTo>
                    <a:pt x="435" y="1968"/>
                    <a:pt x="401" y="1902"/>
                    <a:pt x="401" y="1835"/>
                  </a:cubicBezTo>
                  <a:lnTo>
                    <a:pt x="1469" y="1235"/>
                  </a:lnTo>
                  <a:cubicBezTo>
                    <a:pt x="1469" y="1235"/>
                    <a:pt x="1502" y="1201"/>
                    <a:pt x="1535" y="1168"/>
                  </a:cubicBezTo>
                  <a:cubicBezTo>
                    <a:pt x="1535" y="1135"/>
                    <a:pt x="1535" y="1101"/>
                    <a:pt x="1535" y="1068"/>
                  </a:cubicBezTo>
                  <a:lnTo>
                    <a:pt x="1535" y="834"/>
                  </a:lnTo>
                  <a:cubicBezTo>
                    <a:pt x="1535" y="701"/>
                    <a:pt x="1535" y="567"/>
                    <a:pt x="1502" y="434"/>
                  </a:cubicBezTo>
                  <a:cubicBezTo>
                    <a:pt x="1469" y="334"/>
                    <a:pt x="1402" y="201"/>
                    <a:pt x="1335" y="134"/>
                  </a:cubicBezTo>
                  <a:cubicBezTo>
                    <a:pt x="1269" y="67"/>
                    <a:pt x="1202" y="0"/>
                    <a:pt x="110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96" name="Google Shape;1096;p34"/>
            <p:cNvSpPr/>
            <p:nvPr/>
          </p:nvSpPr>
          <p:spPr>
            <a:xfrm>
              <a:off x="3745350" y="1700000"/>
              <a:ext cx="60075" cy="91750"/>
            </a:xfrm>
            <a:custGeom>
              <a:avLst/>
              <a:gdLst/>
              <a:ahLst/>
              <a:cxnLst/>
              <a:rect l="l" t="t" r="r" b="b"/>
              <a:pathLst>
                <a:path w="2403" h="3670" extrusionOk="0">
                  <a:moveTo>
                    <a:pt x="2102" y="0"/>
                  </a:moveTo>
                  <a:cubicBezTo>
                    <a:pt x="1968" y="0"/>
                    <a:pt x="1868" y="34"/>
                    <a:pt x="1802" y="100"/>
                  </a:cubicBezTo>
                  <a:cubicBezTo>
                    <a:pt x="1735" y="134"/>
                    <a:pt x="1702" y="167"/>
                    <a:pt x="1668" y="200"/>
                  </a:cubicBezTo>
                  <a:cubicBezTo>
                    <a:pt x="1601" y="234"/>
                    <a:pt x="1568" y="300"/>
                    <a:pt x="1501" y="367"/>
                  </a:cubicBezTo>
                  <a:cubicBezTo>
                    <a:pt x="1468" y="434"/>
                    <a:pt x="1435" y="501"/>
                    <a:pt x="1401" y="567"/>
                  </a:cubicBezTo>
                  <a:cubicBezTo>
                    <a:pt x="1335" y="634"/>
                    <a:pt x="1301" y="701"/>
                    <a:pt x="1301" y="801"/>
                  </a:cubicBezTo>
                  <a:cubicBezTo>
                    <a:pt x="1235" y="701"/>
                    <a:pt x="1168" y="634"/>
                    <a:pt x="1101" y="601"/>
                  </a:cubicBezTo>
                  <a:cubicBezTo>
                    <a:pt x="968" y="601"/>
                    <a:pt x="868" y="601"/>
                    <a:pt x="768" y="701"/>
                  </a:cubicBezTo>
                  <a:cubicBezTo>
                    <a:pt x="701" y="734"/>
                    <a:pt x="601" y="801"/>
                    <a:pt x="567" y="867"/>
                  </a:cubicBezTo>
                  <a:cubicBezTo>
                    <a:pt x="467" y="968"/>
                    <a:pt x="401" y="1101"/>
                    <a:pt x="367" y="1201"/>
                  </a:cubicBezTo>
                  <a:lnTo>
                    <a:pt x="401" y="1101"/>
                  </a:lnTo>
                  <a:cubicBezTo>
                    <a:pt x="401" y="1068"/>
                    <a:pt x="401" y="1068"/>
                    <a:pt x="367" y="1034"/>
                  </a:cubicBezTo>
                  <a:lnTo>
                    <a:pt x="301" y="1034"/>
                  </a:lnTo>
                  <a:lnTo>
                    <a:pt x="67" y="1168"/>
                  </a:lnTo>
                  <a:cubicBezTo>
                    <a:pt x="34" y="1201"/>
                    <a:pt x="34" y="1201"/>
                    <a:pt x="0" y="1234"/>
                  </a:cubicBezTo>
                  <a:cubicBezTo>
                    <a:pt x="0" y="1268"/>
                    <a:pt x="0" y="1301"/>
                    <a:pt x="0" y="1334"/>
                  </a:cubicBezTo>
                  <a:lnTo>
                    <a:pt x="0" y="3603"/>
                  </a:lnTo>
                  <a:cubicBezTo>
                    <a:pt x="0" y="3603"/>
                    <a:pt x="0" y="3636"/>
                    <a:pt x="0" y="3669"/>
                  </a:cubicBezTo>
                  <a:lnTo>
                    <a:pt x="67" y="3669"/>
                  </a:lnTo>
                  <a:lnTo>
                    <a:pt x="301" y="3536"/>
                  </a:lnTo>
                  <a:cubicBezTo>
                    <a:pt x="334" y="3503"/>
                    <a:pt x="367" y="3469"/>
                    <a:pt x="367" y="3469"/>
                  </a:cubicBezTo>
                  <a:cubicBezTo>
                    <a:pt x="367" y="3436"/>
                    <a:pt x="401" y="3369"/>
                    <a:pt x="401" y="3336"/>
                  </a:cubicBezTo>
                  <a:lnTo>
                    <a:pt x="401" y="2102"/>
                  </a:lnTo>
                  <a:cubicBezTo>
                    <a:pt x="401" y="1935"/>
                    <a:pt x="401" y="1768"/>
                    <a:pt x="467" y="1601"/>
                  </a:cubicBezTo>
                  <a:cubicBezTo>
                    <a:pt x="534" y="1501"/>
                    <a:pt x="601" y="1401"/>
                    <a:pt x="701" y="1334"/>
                  </a:cubicBezTo>
                  <a:cubicBezTo>
                    <a:pt x="751" y="1301"/>
                    <a:pt x="793" y="1284"/>
                    <a:pt x="830" y="1284"/>
                  </a:cubicBezTo>
                  <a:cubicBezTo>
                    <a:pt x="868" y="1284"/>
                    <a:pt x="901" y="1301"/>
                    <a:pt x="934" y="1334"/>
                  </a:cubicBezTo>
                  <a:cubicBezTo>
                    <a:pt x="1001" y="1468"/>
                    <a:pt x="1034" y="1601"/>
                    <a:pt x="1001" y="1768"/>
                  </a:cubicBezTo>
                  <a:lnTo>
                    <a:pt x="1001" y="3002"/>
                  </a:lnTo>
                  <a:cubicBezTo>
                    <a:pt x="1001" y="3036"/>
                    <a:pt x="1001" y="3069"/>
                    <a:pt x="1034" y="3069"/>
                  </a:cubicBezTo>
                  <a:cubicBezTo>
                    <a:pt x="1051" y="3086"/>
                    <a:pt x="1059" y="3094"/>
                    <a:pt x="1068" y="3094"/>
                  </a:cubicBezTo>
                  <a:cubicBezTo>
                    <a:pt x="1076" y="3094"/>
                    <a:pt x="1084" y="3086"/>
                    <a:pt x="1101" y="3069"/>
                  </a:cubicBezTo>
                  <a:lnTo>
                    <a:pt x="1335" y="2936"/>
                  </a:lnTo>
                  <a:cubicBezTo>
                    <a:pt x="1368" y="2936"/>
                    <a:pt x="1368" y="2902"/>
                    <a:pt x="1401" y="2869"/>
                  </a:cubicBezTo>
                  <a:cubicBezTo>
                    <a:pt x="1401" y="2836"/>
                    <a:pt x="1435" y="2802"/>
                    <a:pt x="1435" y="2769"/>
                  </a:cubicBezTo>
                  <a:lnTo>
                    <a:pt x="1435" y="1468"/>
                  </a:lnTo>
                  <a:cubicBezTo>
                    <a:pt x="1401" y="1301"/>
                    <a:pt x="1435" y="1134"/>
                    <a:pt x="1501" y="968"/>
                  </a:cubicBezTo>
                  <a:cubicBezTo>
                    <a:pt x="1568" y="867"/>
                    <a:pt x="1635" y="801"/>
                    <a:pt x="1735" y="734"/>
                  </a:cubicBezTo>
                  <a:cubicBezTo>
                    <a:pt x="1785" y="701"/>
                    <a:pt x="1827" y="684"/>
                    <a:pt x="1864" y="684"/>
                  </a:cubicBezTo>
                  <a:cubicBezTo>
                    <a:pt x="1902" y="684"/>
                    <a:pt x="1935" y="701"/>
                    <a:pt x="1968" y="734"/>
                  </a:cubicBezTo>
                  <a:cubicBezTo>
                    <a:pt x="2035" y="867"/>
                    <a:pt x="2068" y="1001"/>
                    <a:pt x="2035" y="1168"/>
                  </a:cubicBezTo>
                  <a:lnTo>
                    <a:pt x="2035" y="2402"/>
                  </a:lnTo>
                  <a:cubicBezTo>
                    <a:pt x="2035" y="2435"/>
                    <a:pt x="2035" y="2435"/>
                    <a:pt x="2035" y="2469"/>
                  </a:cubicBezTo>
                  <a:lnTo>
                    <a:pt x="2102" y="2469"/>
                  </a:lnTo>
                  <a:lnTo>
                    <a:pt x="2335" y="2335"/>
                  </a:lnTo>
                  <a:cubicBezTo>
                    <a:pt x="2369" y="2302"/>
                    <a:pt x="2369" y="2302"/>
                    <a:pt x="2402" y="2268"/>
                  </a:cubicBezTo>
                  <a:cubicBezTo>
                    <a:pt x="2402" y="2235"/>
                    <a:pt x="2402" y="2202"/>
                    <a:pt x="2402" y="2168"/>
                  </a:cubicBezTo>
                  <a:lnTo>
                    <a:pt x="2402" y="867"/>
                  </a:lnTo>
                  <a:cubicBezTo>
                    <a:pt x="2402" y="734"/>
                    <a:pt x="2402" y="601"/>
                    <a:pt x="2402" y="434"/>
                  </a:cubicBezTo>
                  <a:cubicBezTo>
                    <a:pt x="2369" y="334"/>
                    <a:pt x="2335" y="234"/>
                    <a:pt x="2269" y="134"/>
                  </a:cubicBezTo>
                  <a:cubicBezTo>
                    <a:pt x="2235" y="67"/>
                    <a:pt x="2169" y="34"/>
                    <a:pt x="210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97" name="Google Shape;1097;p34"/>
            <p:cNvSpPr/>
            <p:nvPr/>
          </p:nvSpPr>
          <p:spPr>
            <a:xfrm>
              <a:off x="3813725" y="1674975"/>
              <a:ext cx="36725" cy="73400"/>
            </a:xfrm>
            <a:custGeom>
              <a:avLst/>
              <a:gdLst/>
              <a:ahLst/>
              <a:cxnLst/>
              <a:rect l="l" t="t" r="r" b="b"/>
              <a:pathLst>
                <a:path w="1469" h="2936" extrusionOk="0">
                  <a:moveTo>
                    <a:pt x="1068" y="1368"/>
                  </a:moveTo>
                  <a:lnTo>
                    <a:pt x="1068" y="1435"/>
                  </a:lnTo>
                  <a:cubicBezTo>
                    <a:pt x="1068" y="1502"/>
                    <a:pt x="1068" y="1568"/>
                    <a:pt x="1035" y="1635"/>
                  </a:cubicBezTo>
                  <a:cubicBezTo>
                    <a:pt x="1035" y="1702"/>
                    <a:pt x="1001" y="1802"/>
                    <a:pt x="968" y="1868"/>
                  </a:cubicBezTo>
                  <a:cubicBezTo>
                    <a:pt x="935" y="1935"/>
                    <a:pt x="868" y="2002"/>
                    <a:pt x="835" y="2069"/>
                  </a:cubicBezTo>
                  <a:cubicBezTo>
                    <a:pt x="768" y="2102"/>
                    <a:pt x="701" y="2169"/>
                    <a:pt x="634" y="2202"/>
                  </a:cubicBezTo>
                  <a:cubicBezTo>
                    <a:pt x="601" y="2235"/>
                    <a:pt x="534" y="2269"/>
                    <a:pt x="468" y="2269"/>
                  </a:cubicBezTo>
                  <a:cubicBezTo>
                    <a:pt x="434" y="2235"/>
                    <a:pt x="401" y="2202"/>
                    <a:pt x="401" y="2135"/>
                  </a:cubicBezTo>
                  <a:cubicBezTo>
                    <a:pt x="401" y="2069"/>
                    <a:pt x="434" y="2002"/>
                    <a:pt x="468" y="1935"/>
                  </a:cubicBezTo>
                  <a:cubicBezTo>
                    <a:pt x="534" y="1868"/>
                    <a:pt x="601" y="1802"/>
                    <a:pt x="668" y="1735"/>
                  </a:cubicBezTo>
                  <a:lnTo>
                    <a:pt x="1068" y="1368"/>
                  </a:lnTo>
                  <a:close/>
                  <a:moveTo>
                    <a:pt x="1068" y="0"/>
                  </a:moveTo>
                  <a:cubicBezTo>
                    <a:pt x="968" y="34"/>
                    <a:pt x="868" y="67"/>
                    <a:pt x="768" y="101"/>
                  </a:cubicBezTo>
                  <a:cubicBezTo>
                    <a:pt x="668" y="167"/>
                    <a:pt x="568" y="234"/>
                    <a:pt x="501" y="334"/>
                  </a:cubicBezTo>
                  <a:cubicBezTo>
                    <a:pt x="434" y="434"/>
                    <a:pt x="368" y="501"/>
                    <a:pt x="301" y="634"/>
                  </a:cubicBezTo>
                  <a:cubicBezTo>
                    <a:pt x="234" y="701"/>
                    <a:pt x="201" y="801"/>
                    <a:pt x="167" y="901"/>
                  </a:cubicBezTo>
                  <a:cubicBezTo>
                    <a:pt x="134" y="1001"/>
                    <a:pt x="134" y="1068"/>
                    <a:pt x="101" y="1168"/>
                  </a:cubicBezTo>
                  <a:cubicBezTo>
                    <a:pt x="101" y="1201"/>
                    <a:pt x="101" y="1235"/>
                    <a:pt x="134" y="1268"/>
                  </a:cubicBezTo>
                  <a:lnTo>
                    <a:pt x="201" y="1268"/>
                  </a:lnTo>
                  <a:lnTo>
                    <a:pt x="468" y="1101"/>
                  </a:lnTo>
                  <a:cubicBezTo>
                    <a:pt x="501" y="1068"/>
                    <a:pt x="501" y="1068"/>
                    <a:pt x="534" y="1035"/>
                  </a:cubicBezTo>
                  <a:cubicBezTo>
                    <a:pt x="534" y="1001"/>
                    <a:pt x="568" y="1001"/>
                    <a:pt x="568" y="968"/>
                  </a:cubicBezTo>
                  <a:cubicBezTo>
                    <a:pt x="601" y="901"/>
                    <a:pt x="634" y="868"/>
                    <a:pt x="668" y="834"/>
                  </a:cubicBezTo>
                  <a:cubicBezTo>
                    <a:pt x="701" y="768"/>
                    <a:pt x="734" y="734"/>
                    <a:pt x="801" y="734"/>
                  </a:cubicBezTo>
                  <a:cubicBezTo>
                    <a:pt x="835" y="668"/>
                    <a:pt x="935" y="668"/>
                    <a:pt x="1001" y="668"/>
                  </a:cubicBezTo>
                  <a:cubicBezTo>
                    <a:pt x="1068" y="701"/>
                    <a:pt x="1068" y="768"/>
                    <a:pt x="1068" y="901"/>
                  </a:cubicBezTo>
                  <a:lnTo>
                    <a:pt x="568" y="1335"/>
                  </a:lnTo>
                  <a:cubicBezTo>
                    <a:pt x="401" y="1468"/>
                    <a:pt x="267" y="1635"/>
                    <a:pt x="167" y="1802"/>
                  </a:cubicBezTo>
                  <a:cubicBezTo>
                    <a:pt x="67" y="2002"/>
                    <a:pt x="1" y="2202"/>
                    <a:pt x="1" y="2436"/>
                  </a:cubicBezTo>
                  <a:cubicBezTo>
                    <a:pt x="1" y="2502"/>
                    <a:pt x="1" y="2602"/>
                    <a:pt x="34" y="2702"/>
                  </a:cubicBezTo>
                  <a:cubicBezTo>
                    <a:pt x="67" y="2769"/>
                    <a:pt x="101" y="2836"/>
                    <a:pt x="167" y="2869"/>
                  </a:cubicBezTo>
                  <a:cubicBezTo>
                    <a:pt x="201" y="2903"/>
                    <a:pt x="267" y="2936"/>
                    <a:pt x="334" y="2936"/>
                  </a:cubicBezTo>
                  <a:cubicBezTo>
                    <a:pt x="401" y="2903"/>
                    <a:pt x="501" y="2903"/>
                    <a:pt x="568" y="2836"/>
                  </a:cubicBezTo>
                  <a:cubicBezTo>
                    <a:pt x="701" y="2769"/>
                    <a:pt x="801" y="2669"/>
                    <a:pt x="868" y="2569"/>
                  </a:cubicBezTo>
                  <a:cubicBezTo>
                    <a:pt x="968" y="2469"/>
                    <a:pt x="1035" y="2335"/>
                    <a:pt x="1068" y="2202"/>
                  </a:cubicBezTo>
                  <a:lnTo>
                    <a:pt x="1068" y="2369"/>
                  </a:lnTo>
                  <a:cubicBezTo>
                    <a:pt x="1068" y="2402"/>
                    <a:pt x="1068" y="2436"/>
                    <a:pt x="1101" y="2469"/>
                  </a:cubicBezTo>
                  <a:lnTo>
                    <a:pt x="1168" y="2469"/>
                  </a:lnTo>
                  <a:lnTo>
                    <a:pt x="1402" y="2302"/>
                  </a:lnTo>
                  <a:cubicBezTo>
                    <a:pt x="1435" y="2302"/>
                    <a:pt x="1435" y="2269"/>
                    <a:pt x="1468" y="2235"/>
                  </a:cubicBezTo>
                  <a:cubicBezTo>
                    <a:pt x="1468" y="2202"/>
                    <a:pt x="1468" y="2169"/>
                    <a:pt x="1468" y="2135"/>
                  </a:cubicBezTo>
                  <a:lnTo>
                    <a:pt x="1468" y="734"/>
                  </a:lnTo>
                  <a:cubicBezTo>
                    <a:pt x="1468" y="568"/>
                    <a:pt x="1468" y="434"/>
                    <a:pt x="1435" y="301"/>
                  </a:cubicBezTo>
                  <a:cubicBezTo>
                    <a:pt x="1402" y="201"/>
                    <a:pt x="1368" y="134"/>
                    <a:pt x="1302" y="67"/>
                  </a:cubicBezTo>
                  <a:cubicBezTo>
                    <a:pt x="1235" y="34"/>
                    <a:pt x="1135" y="0"/>
                    <a:pt x="10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98" name="Google Shape;1098;p34"/>
            <p:cNvSpPr/>
            <p:nvPr/>
          </p:nvSpPr>
          <p:spPr>
            <a:xfrm>
              <a:off x="3861250" y="1647450"/>
              <a:ext cx="39225" cy="100100"/>
            </a:xfrm>
            <a:custGeom>
              <a:avLst/>
              <a:gdLst/>
              <a:ahLst/>
              <a:cxnLst/>
              <a:rect l="l" t="t" r="r" b="b"/>
              <a:pathLst>
                <a:path w="1569" h="4004" extrusionOk="0">
                  <a:moveTo>
                    <a:pt x="902" y="643"/>
                  </a:moveTo>
                  <a:cubicBezTo>
                    <a:pt x="952" y="643"/>
                    <a:pt x="1002" y="651"/>
                    <a:pt x="1035" y="668"/>
                  </a:cubicBezTo>
                  <a:cubicBezTo>
                    <a:pt x="1102" y="735"/>
                    <a:pt x="1168" y="868"/>
                    <a:pt x="1168" y="1068"/>
                  </a:cubicBezTo>
                  <a:cubicBezTo>
                    <a:pt x="1168" y="1135"/>
                    <a:pt x="1168" y="1235"/>
                    <a:pt x="1168" y="1335"/>
                  </a:cubicBezTo>
                  <a:cubicBezTo>
                    <a:pt x="1135" y="1502"/>
                    <a:pt x="1102" y="1669"/>
                    <a:pt x="1035" y="1835"/>
                  </a:cubicBezTo>
                  <a:cubicBezTo>
                    <a:pt x="968" y="1969"/>
                    <a:pt x="868" y="2069"/>
                    <a:pt x="768" y="2136"/>
                  </a:cubicBezTo>
                  <a:cubicBezTo>
                    <a:pt x="735" y="2152"/>
                    <a:pt x="693" y="2161"/>
                    <a:pt x="647" y="2161"/>
                  </a:cubicBezTo>
                  <a:cubicBezTo>
                    <a:pt x="601" y="2161"/>
                    <a:pt x="551" y="2152"/>
                    <a:pt x="501" y="2136"/>
                  </a:cubicBezTo>
                  <a:cubicBezTo>
                    <a:pt x="435" y="2035"/>
                    <a:pt x="401" y="1935"/>
                    <a:pt x="401" y="1802"/>
                  </a:cubicBezTo>
                  <a:lnTo>
                    <a:pt x="401" y="1635"/>
                  </a:lnTo>
                  <a:lnTo>
                    <a:pt x="401" y="1435"/>
                  </a:lnTo>
                  <a:cubicBezTo>
                    <a:pt x="401" y="1268"/>
                    <a:pt x="435" y="1101"/>
                    <a:pt x="501" y="968"/>
                  </a:cubicBezTo>
                  <a:cubicBezTo>
                    <a:pt x="568" y="835"/>
                    <a:pt x="668" y="735"/>
                    <a:pt x="768" y="668"/>
                  </a:cubicBezTo>
                  <a:cubicBezTo>
                    <a:pt x="802" y="651"/>
                    <a:pt x="852" y="643"/>
                    <a:pt x="902" y="643"/>
                  </a:cubicBezTo>
                  <a:close/>
                  <a:moveTo>
                    <a:pt x="1135" y="1"/>
                  </a:moveTo>
                  <a:cubicBezTo>
                    <a:pt x="1035" y="1"/>
                    <a:pt x="935" y="1"/>
                    <a:pt x="868" y="67"/>
                  </a:cubicBezTo>
                  <a:cubicBezTo>
                    <a:pt x="802" y="101"/>
                    <a:pt x="735" y="134"/>
                    <a:pt x="701" y="201"/>
                  </a:cubicBezTo>
                  <a:cubicBezTo>
                    <a:pt x="635" y="234"/>
                    <a:pt x="601" y="301"/>
                    <a:pt x="568" y="334"/>
                  </a:cubicBezTo>
                  <a:cubicBezTo>
                    <a:pt x="535" y="401"/>
                    <a:pt x="501" y="434"/>
                    <a:pt x="468" y="501"/>
                  </a:cubicBezTo>
                  <a:lnTo>
                    <a:pt x="401" y="634"/>
                  </a:lnTo>
                  <a:lnTo>
                    <a:pt x="401" y="501"/>
                  </a:lnTo>
                  <a:cubicBezTo>
                    <a:pt x="401" y="501"/>
                    <a:pt x="401" y="468"/>
                    <a:pt x="368" y="434"/>
                  </a:cubicBezTo>
                  <a:lnTo>
                    <a:pt x="301" y="434"/>
                  </a:lnTo>
                  <a:lnTo>
                    <a:pt x="68" y="568"/>
                  </a:lnTo>
                  <a:cubicBezTo>
                    <a:pt x="34" y="601"/>
                    <a:pt x="34" y="601"/>
                    <a:pt x="1" y="634"/>
                  </a:cubicBezTo>
                  <a:cubicBezTo>
                    <a:pt x="1" y="668"/>
                    <a:pt x="1" y="701"/>
                    <a:pt x="1" y="768"/>
                  </a:cubicBezTo>
                  <a:lnTo>
                    <a:pt x="1" y="3903"/>
                  </a:lnTo>
                  <a:cubicBezTo>
                    <a:pt x="1" y="3937"/>
                    <a:pt x="1" y="3970"/>
                    <a:pt x="1" y="4004"/>
                  </a:cubicBezTo>
                  <a:lnTo>
                    <a:pt x="68" y="4004"/>
                  </a:lnTo>
                  <a:lnTo>
                    <a:pt x="301" y="3837"/>
                  </a:lnTo>
                  <a:cubicBezTo>
                    <a:pt x="335" y="3837"/>
                    <a:pt x="368" y="3803"/>
                    <a:pt x="368" y="3770"/>
                  </a:cubicBezTo>
                  <a:cubicBezTo>
                    <a:pt x="401" y="3737"/>
                    <a:pt x="401" y="3703"/>
                    <a:pt x="401" y="3670"/>
                  </a:cubicBezTo>
                  <a:lnTo>
                    <a:pt x="401" y="2636"/>
                  </a:lnTo>
                  <a:cubicBezTo>
                    <a:pt x="401" y="2669"/>
                    <a:pt x="435" y="2669"/>
                    <a:pt x="468" y="2703"/>
                  </a:cubicBezTo>
                  <a:cubicBezTo>
                    <a:pt x="501" y="2703"/>
                    <a:pt x="535" y="2736"/>
                    <a:pt x="568" y="2736"/>
                  </a:cubicBezTo>
                  <a:lnTo>
                    <a:pt x="701" y="2736"/>
                  </a:lnTo>
                  <a:cubicBezTo>
                    <a:pt x="768" y="2703"/>
                    <a:pt x="802" y="2703"/>
                    <a:pt x="868" y="2669"/>
                  </a:cubicBezTo>
                  <a:cubicBezTo>
                    <a:pt x="968" y="2603"/>
                    <a:pt x="1068" y="2502"/>
                    <a:pt x="1135" y="2402"/>
                  </a:cubicBezTo>
                  <a:cubicBezTo>
                    <a:pt x="1235" y="2269"/>
                    <a:pt x="1302" y="2169"/>
                    <a:pt x="1369" y="2035"/>
                  </a:cubicBezTo>
                  <a:cubicBezTo>
                    <a:pt x="1435" y="1869"/>
                    <a:pt x="1469" y="1735"/>
                    <a:pt x="1502" y="1568"/>
                  </a:cubicBezTo>
                  <a:cubicBezTo>
                    <a:pt x="1535" y="1435"/>
                    <a:pt x="1569" y="1268"/>
                    <a:pt x="1569" y="1135"/>
                  </a:cubicBezTo>
                  <a:lnTo>
                    <a:pt x="1569" y="968"/>
                  </a:lnTo>
                  <a:lnTo>
                    <a:pt x="1569" y="801"/>
                  </a:lnTo>
                  <a:cubicBezTo>
                    <a:pt x="1569" y="668"/>
                    <a:pt x="1535" y="534"/>
                    <a:pt x="1502" y="401"/>
                  </a:cubicBezTo>
                  <a:cubicBezTo>
                    <a:pt x="1469" y="301"/>
                    <a:pt x="1435" y="201"/>
                    <a:pt x="1369" y="101"/>
                  </a:cubicBezTo>
                  <a:cubicBezTo>
                    <a:pt x="1302" y="67"/>
                    <a:pt x="1235" y="1"/>
                    <a:pt x="113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099" name="Google Shape;1099;p34"/>
            <p:cNvSpPr/>
            <p:nvPr/>
          </p:nvSpPr>
          <p:spPr>
            <a:xfrm>
              <a:off x="3907125" y="1622425"/>
              <a:ext cx="35050" cy="70075"/>
            </a:xfrm>
            <a:custGeom>
              <a:avLst/>
              <a:gdLst/>
              <a:ahLst/>
              <a:cxnLst/>
              <a:rect l="l" t="t" r="r" b="b"/>
              <a:pathLst>
                <a:path w="1402" h="2803" extrusionOk="0">
                  <a:moveTo>
                    <a:pt x="968" y="1"/>
                  </a:moveTo>
                  <a:cubicBezTo>
                    <a:pt x="868" y="34"/>
                    <a:pt x="768" y="68"/>
                    <a:pt x="668" y="101"/>
                  </a:cubicBezTo>
                  <a:cubicBezTo>
                    <a:pt x="568" y="168"/>
                    <a:pt x="501" y="234"/>
                    <a:pt x="401" y="335"/>
                  </a:cubicBezTo>
                  <a:cubicBezTo>
                    <a:pt x="334" y="435"/>
                    <a:pt x="267" y="501"/>
                    <a:pt x="201" y="635"/>
                  </a:cubicBezTo>
                  <a:cubicBezTo>
                    <a:pt x="167" y="735"/>
                    <a:pt x="101" y="835"/>
                    <a:pt x="67" y="935"/>
                  </a:cubicBezTo>
                  <a:cubicBezTo>
                    <a:pt x="67" y="1035"/>
                    <a:pt x="34" y="1135"/>
                    <a:pt x="34" y="1269"/>
                  </a:cubicBezTo>
                  <a:cubicBezTo>
                    <a:pt x="34" y="1335"/>
                    <a:pt x="34" y="1435"/>
                    <a:pt x="67" y="1502"/>
                  </a:cubicBezTo>
                  <a:cubicBezTo>
                    <a:pt x="67" y="1569"/>
                    <a:pt x="101" y="1635"/>
                    <a:pt x="134" y="1669"/>
                  </a:cubicBezTo>
                  <a:cubicBezTo>
                    <a:pt x="167" y="1736"/>
                    <a:pt x="234" y="1769"/>
                    <a:pt x="301" y="1769"/>
                  </a:cubicBezTo>
                  <a:lnTo>
                    <a:pt x="501" y="1769"/>
                  </a:lnTo>
                  <a:lnTo>
                    <a:pt x="734" y="1702"/>
                  </a:lnTo>
                  <a:lnTo>
                    <a:pt x="901" y="1702"/>
                  </a:lnTo>
                  <a:cubicBezTo>
                    <a:pt x="910" y="1693"/>
                    <a:pt x="922" y="1689"/>
                    <a:pt x="933" y="1689"/>
                  </a:cubicBezTo>
                  <a:cubicBezTo>
                    <a:pt x="966" y="1689"/>
                    <a:pt x="1001" y="1720"/>
                    <a:pt x="1001" y="1769"/>
                  </a:cubicBezTo>
                  <a:cubicBezTo>
                    <a:pt x="968" y="1802"/>
                    <a:pt x="968" y="1836"/>
                    <a:pt x="935" y="1869"/>
                  </a:cubicBezTo>
                  <a:cubicBezTo>
                    <a:pt x="935" y="1902"/>
                    <a:pt x="901" y="1936"/>
                    <a:pt x="868" y="1969"/>
                  </a:cubicBezTo>
                  <a:cubicBezTo>
                    <a:pt x="835" y="2002"/>
                    <a:pt x="801" y="2036"/>
                    <a:pt x="768" y="2069"/>
                  </a:cubicBezTo>
                  <a:cubicBezTo>
                    <a:pt x="734" y="2069"/>
                    <a:pt x="701" y="2102"/>
                    <a:pt x="668" y="2136"/>
                  </a:cubicBezTo>
                  <a:cubicBezTo>
                    <a:pt x="634" y="2169"/>
                    <a:pt x="568" y="2169"/>
                    <a:pt x="534" y="2169"/>
                  </a:cubicBezTo>
                  <a:lnTo>
                    <a:pt x="434" y="2169"/>
                  </a:lnTo>
                  <a:lnTo>
                    <a:pt x="401" y="2102"/>
                  </a:lnTo>
                  <a:lnTo>
                    <a:pt x="301" y="2102"/>
                  </a:lnTo>
                  <a:lnTo>
                    <a:pt x="67" y="2236"/>
                  </a:lnTo>
                  <a:cubicBezTo>
                    <a:pt x="34" y="2269"/>
                    <a:pt x="34" y="2303"/>
                    <a:pt x="1" y="2336"/>
                  </a:cubicBezTo>
                  <a:cubicBezTo>
                    <a:pt x="1" y="2336"/>
                    <a:pt x="1" y="2403"/>
                    <a:pt x="1" y="2436"/>
                  </a:cubicBezTo>
                  <a:cubicBezTo>
                    <a:pt x="1" y="2503"/>
                    <a:pt x="1" y="2569"/>
                    <a:pt x="34" y="2636"/>
                  </a:cubicBezTo>
                  <a:cubicBezTo>
                    <a:pt x="67" y="2703"/>
                    <a:pt x="101" y="2736"/>
                    <a:pt x="167" y="2770"/>
                  </a:cubicBezTo>
                  <a:cubicBezTo>
                    <a:pt x="234" y="2803"/>
                    <a:pt x="301" y="2803"/>
                    <a:pt x="401" y="2803"/>
                  </a:cubicBezTo>
                  <a:cubicBezTo>
                    <a:pt x="501" y="2770"/>
                    <a:pt x="601" y="2736"/>
                    <a:pt x="668" y="2703"/>
                  </a:cubicBezTo>
                  <a:cubicBezTo>
                    <a:pt x="801" y="2636"/>
                    <a:pt x="901" y="2536"/>
                    <a:pt x="968" y="2469"/>
                  </a:cubicBezTo>
                  <a:cubicBezTo>
                    <a:pt x="1068" y="2369"/>
                    <a:pt x="1135" y="2269"/>
                    <a:pt x="1201" y="2169"/>
                  </a:cubicBezTo>
                  <a:cubicBezTo>
                    <a:pt x="1235" y="2069"/>
                    <a:pt x="1302" y="1936"/>
                    <a:pt x="1335" y="1836"/>
                  </a:cubicBezTo>
                  <a:cubicBezTo>
                    <a:pt x="1368" y="1736"/>
                    <a:pt x="1368" y="1635"/>
                    <a:pt x="1368" y="1535"/>
                  </a:cubicBezTo>
                  <a:cubicBezTo>
                    <a:pt x="1402" y="1369"/>
                    <a:pt x="1335" y="1235"/>
                    <a:pt x="1268" y="1102"/>
                  </a:cubicBezTo>
                  <a:cubicBezTo>
                    <a:pt x="1186" y="1061"/>
                    <a:pt x="1103" y="1032"/>
                    <a:pt x="1021" y="1032"/>
                  </a:cubicBezTo>
                  <a:cubicBezTo>
                    <a:pt x="970" y="1032"/>
                    <a:pt x="919" y="1043"/>
                    <a:pt x="868" y="1068"/>
                  </a:cubicBezTo>
                  <a:lnTo>
                    <a:pt x="634" y="1102"/>
                  </a:lnTo>
                  <a:lnTo>
                    <a:pt x="501" y="1102"/>
                  </a:lnTo>
                  <a:cubicBezTo>
                    <a:pt x="501" y="1102"/>
                    <a:pt x="468" y="1102"/>
                    <a:pt x="434" y="1068"/>
                  </a:cubicBezTo>
                  <a:cubicBezTo>
                    <a:pt x="434" y="1068"/>
                    <a:pt x="434" y="1035"/>
                    <a:pt x="434" y="1002"/>
                  </a:cubicBezTo>
                  <a:cubicBezTo>
                    <a:pt x="434" y="935"/>
                    <a:pt x="468" y="868"/>
                    <a:pt x="534" y="802"/>
                  </a:cubicBezTo>
                  <a:cubicBezTo>
                    <a:pt x="568" y="735"/>
                    <a:pt x="634" y="701"/>
                    <a:pt x="668" y="668"/>
                  </a:cubicBezTo>
                  <a:cubicBezTo>
                    <a:pt x="734" y="635"/>
                    <a:pt x="768" y="635"/>
                    <a:pt x="835" y="601"/>
                  </a:cubicBezTo>
                  <a:lnTo>
                    <a:pt x="901" y="601"/>
                  </a:lnTo>
                  <a:lnTo>
                    <a:pt x="935" y="635"/>
                  </a:lnTo>
                  <a:cubicBezTo>
                    <a:pt x="951" y="651"/>
                    <a:pt x="968" y="660"/>
                    <a:pt x="985" y="660"/>
                  </a:cubicBezTo>
                  <a:cubicBezTo>
                    <a:pt x="1001" y="660"/>
                    <a:pt x="1018" y="651"/>
                    <a:pt x="1035" y="635"/>
                  </a:cubicBezTo>
                  <a:lnTo>
                    <a:pt x="1268" y="501"/>
                  </a:lnTo>
                  <a:cubicBezTo>
                    <a:pt x="1268" y="501"/>
                    <a:pt x="1302" y="468"/>
                    <a:pt x="1335" y="435"/>
                  </a:cubicBezTo>
                  <a:cubicBezTo>
                    <a:pt x="1335" y="401"/>
                    <a:pt x="1335" y="368"/>
                    <a:pt x="1335" y="335"/>
                  </a:cubicBezTo>
                  <a:cubicBezTo>
                    <a:pt x="1335" y="268"/>
                    <a:pt x="1335" y="201"/>
                    <a:pt x="1302" y="134"/>
                  </a:cubicBezTo>
                  <a:cubicBezTo>
                    <a:pt x="1268" y="68"/>
                    <a:pt x="1201" y="34"/>
                    <a:pt x="11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00" name="Google Shape;1100;p34"/>
            <p:cNvSpPr/>
            <p:nvPr/>
          </p:nvSpPr>
          <p:spPr>
            <a:xfrm>
              <a:off x="3670300" y="2016050"/>
              <a:ext cx="31700" cy="62575"/>
            </a:xfrm>
            <a:custGeom>
              <a:avLst/>
              <a:gdLst/>
              <a:ahLst/>
              <a:cxnLst/>
              <a:rect l="l" t="t" r="r" b="b"/>
              <a:pathLst>
                <a:path w="1268" h="2503" extrusionOk="0">
                  <a:moveTo>
                    <a:pt x="634" y="334"/>
                  </a:moveTo>
                  <a:lnTo>
                    <a:pt x="901" y="1268"/>
                  </a:lnTo>
                  <a:lnTo>
                    <a:pt x="367" y="1568"/>
                  </a:lnTo>
                  <a:lnTo>
                    <a:pt x="634" y="334"/>
                  </a:lnTo>
                  <a:close/>
                  <a:moveTo>
                    <a:pt x="701" y="1"/>
                  </a:moveTo>
                  <a:lnTo>
                    <a:pt x="567" y="67"/>
                  </a:lnTo>
                  <a:cubicBezTo>
                    <a:pt x="534" y="67"/>
                    <a:pt x="534" y="101"/>
                    <a:pt x="501" y="134"/>
                  </a:cubicBezTo>
                  <a:cubicBezTo>
                    <a:pt x="501" y="167"/>
                    <a:pt x="501" y="201"/>
                    <a:pt x="467" y="201"/>
                  </a:cubicBezTo>
                  <a:lnTo>
                    <a:pt x="0" y="2436"/>
                  </a:lnTo>
                  <a:cubicBezTo>
                    <a:pt x="0" y="2436"/>
                    <a:pt x="0" y="2469"/>
                    <a:pt x="0" y="2469"/>
                  </a:cubicBezTo>
                  <a:cubicBezTo>
                    <a:pt x="0" y="2469"/>
                    <a:pt x="0" y="2502"/>
                    <a:pt x="0" y="2502"/>
                  </a:cubicBezTo>
                  <a:lnTo>
                    <a:pt x="34" y="2502"/>
                  </a:lnTo>
                  <a:lnTo>
                    <a:pt x="100" y="2469"/>
                  </a:lnTo>
                  <a:cubicBezTo>
                    <a:pt x="134" y="2469"/>
                    <a:pt x="134" y="2436"/>
                    <a:pt x="167" y="2402"/>
                  </a:cubicBezTo>
                  <a:cubicBezTo>
                    <a:pt x="167" y="2402"/>
                    <a:pt x="167" y="2369"/>
                    <a:pt x="167" y="2336"/>
                  </a:cubicBezTo>
                  <a:lnTo>
                    <a:pt x="267" y="1869"/>
                  </a:lnTo>
                  <a:lnTo>
                    <a:pt x="968" y="1502"/>
                  </a:lnTo>
                  <a:lnTo>
                    <a:pt x="1101" y="1835"/>
                  </a:lnTo>
                  <a:cubicBezTo>
                    <a:pt x="1101" y="1869"/>
                    <a:pt x="1101" y="1869"/>
                    <a:pt x="1101" y="1902"/>
                  </a:cubicBezTo>
                  <a:lnTo>
                    <a:pt x="1168" y="1902"/>
                  </a:lnTo>
                  <a:lnTo>
                    <a:pt x="1234" y="1835"/>
                  </a:lnTo>
                  <a:cubicBezTo>
                    <a:pt x="1234" y="1835"/>
                    <a:pt x="1268" y="1835"/>
                    <a:pt x="1268" y="1802"/>
                  </a:cubicBezTo>
                  <a:cubicBezTo>
                    <a:pt x="1268" y="1802"/>
                    <a:pt x="1268" y="1769"/>
                    <a:pt x="1268" y="1735"/>
                  </a:cubicBezTo>
                  <a:cubicBezTo>
                    <a:pt x="1268" y="1735"/>
                    <a:pt x="1268" y="1735"/>
                    <a:pt x="1268" y="1702"/>
                  </a:cubicBezTo>
                  <a:lnTo>
                    <a:pt x="767" y="34"/>
                  </a:lnTo>
                  <a:cubicBezTo>
                    <a:pt x="767" y="34"/>
                    <a:pt x="767" y="1"/>
                    <a:pt x="76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01" name="Google Shape;1101;p34"/>
            <p:cNvSpPr/>
            <p:nvPr/>
          </p:nvSpPr>
          <p:spPr>
            <a:xfrm>
              <a:off x="3705325" y="1991875"/>
              <a:ext cx="22525" cy="62575"/>
            </a:xfrm>
            <a:custGeom>
              <a:avLst/>
              <a:gdLst/>
              <a:ahLst/>
              <a:cxnLst/>
              <a:rect l="l" t="t" r="r" b="b"/>
              <a:pathLst>
                <a:path w="901" h="2503" extrusionOk="0">
                  <a:moveTo>
                    <a:pt x="567" y="1018"/>
                  </a:moveTo>
                  <a:cubicBezTo>
                    <a:pt x="601" y="1018"/>
                    <a:pt x="634" y="1034"/>
                    <a:pt x="667" y="1068"/>
                  </a:cubicBezTo>
                  <a:cubicBezTo>
                    <a:pt x="734" y="1134"/>
                    <a:pt x="767" y="1234"/>
                    <a:pt x="734" y="1368"/>
                  </a:cubicBezTo>
                  <a:lnTo>
                    <a:pt x="734" y="1601"/>
                  </a:lnTo>
                  <a:cubicBezTo>
                    <a:pt x="734" y="1735"/>
                    <a:pt x="701" y="1835"/>
                    <a:pt x="667" y="1968"/>
                  </a:cubicBezTo>
                  <a:cubicBezTo>
                    <a:pt x="634" y="2068"/>
                    <a:pt x="534" y="2135"/>
                    <a:pt x="467" y="2202"/>
                  </a:cubicBezTo>
                  <a:cubicBezTo>
                    <a:pt x="417" y="2235"/>
                    <a:pt x="375" y="2252"/>
                    <a:pt x="342" y="2252"/>
                  </a:cubicBezTo>
                  <a:cubicBezTo>
                    <a:pt x="309" y="2252"/>
                    <a:pt x="284" y="2235"/>
                    <a:pt x="267" y="2202"/>
                  </a:cubicBezTo>
                  <a:cubicBezTo>
                    <a:pt x="200" y="2102"/>
                    <a:pt x="167" y="2002"/>
                    <a:pt x="167" y="1902"/>
                  </a:cubicBezTo>
                  <a:lnTo>
                    <a:pt x="167" y="1735"/>
                  </a:lnTo>
                  <a:cubicBezTo>
                    <a:pt x="167" y="1601"/>
                    <a:pt x="200" y="1435"/>
                    <a:pt x="267" y="1301"/>
                  </a:cubicBezTo>
                  <a:cubicBezTo>
                    <a:pt x="300" y="1201"/>
                    <a:pt x="367" y="1134"/>
                    <a:pt x="467" y="1068"/>
                  </a:cubicBezTo>
                  <a:cubicBezTo>
                    <a:pt x="501" y="1034"/>
                    <a:pt x="534" y="1018"/>
                    <a:pt x="567" y="1018"/>
                  </a:cubicBezTo>
                  <a:close/>
                  <a:moveTo>
                    <a:pt x="867" y="0"/>
                  </a:moveTo>
                  <a:lnTo>
                    <a:pt x="801" y="67"/>
                  </a:lnTo>
                  <a:cubicBezTo>
                    <a:pt x="767" y="67"/>
                    <a:pt x="767" y="67"/>
                    <a:pt x="734" y="100"/>
                  </a:cubicBezTo>
                  <a:cubicBezTo>
                    <a:pt x="734" y="134"/>
                    <a:pt x="734" y="134"/>
                    <a:pt x="734" y="167"/>
                  </a:cubicBezTo>
                  <a:lnTo>
                    <a:pt x="734" y="834"/>
                  </a:lnTo>
                  <a:cubicBezTo>
                    <a:pt x="734" y="801"/>
                    <a:pt x="667" y="767"/>
                    <a:pt x="634" y="767"/>
                  </a:cubicBezTo>
                  <a:cubicBezTo>
                    <a:pt x="567" y="767"/>
                    <a:pt x="501" y="767"/>
                    <a:pt x="434" y="801"/>
                  </a:cubicBezTo>
                  <a:cubicBezTo>
                    <a:pt x="367" y="868"/>
                    <a:pt x="300" y="901"/>
                    <a:pt x="267" y="968"/>
                  </a:cubicBezTo>
                  <a:cubicBezTo>
                    <a:pt x="200" y="1034"/>
                    <a:pt x="167" y="1101"/>
                    <a:pt x="134" y="1201"/>
                  </a:cubicBezTo>
                  <a:cubicBezTo>
                    <a:pt x="67" y="1268"/>
                    <a:pt x="67" y="1368"/>
                    <a:pt x="34" y="1468"/>
                  </a:cubicBezTo>
                  <a:cubicBezTo>
                    <a:pt x="0" y="1568"/>
                    <a:pt x="0" y="1668"/>
                    <a:pt x="0" y="1802"/>
                  </a:cubicBezTo>
                  <a:lnTo>
                    <a:pt x="0" y="2002"/>
                  </a:lnTo>
                  <a:cubicBezTo>
                    <a:pt x="0" y="2102"/>
                    <a:pt x="0" y="2168"/>
                    <a:pt x="34" y="2269"/>
                  </a:cubicBezTo>
                  <a:cubicBezTo>
                    <a:pt x="34" y="2335"/>
                    <a:pt x="67" y="2402"/>
                    <a:pt x="134" y="2435"/>
                  </a:cubicBezTo>
                  <a:cubicBezTo>
                    <a:pt x="167" y="2469"/>
                    <a:pt x="200" y="2502"/>
                    <a:pt x="267" y="2502"/>
                  </a:cubicBezTo>
                  <a:cubicBezTo>
                    <a:pt x="334" y="2502"/>
                    <a:pt x="400" y="2502"/>
                    <a:pt x="434" y="2469"/>
                  </a:cubicBezTo>
                  <a:cubicBezTo>
                    <a:pt x="501" y="2402"/>
                    <a:pt x="567" y="2369"/>
                    <a:pt x="634" y="2302"/>
                  </a:cubicBezTo>
                  <a:cubicBezTo>
                    <a:pt x="667" y="2202"/>
                    <a:pt x="701" y="2135"/>
                    <a:pt x="734" y="2068"/>
                  </a:cubicBezTo>
                  <a:lnTo>
                    <a:pt x="734" y="2168"/>
                  </a:lnTo>
                  <a:cubicBezTo>
                    <a:pt x="734" y="2168"/>
                    <a:pt x="734" y="2202"/>
                    <a:pt x="734" y="2235"/>
                  </a:cubicBezTo>
                  <a:lnTo>
                    <a:pt x="801" y="2235"/>
                  </a:lnTo>
                  <a:lnTo>
                    <a:pt x="867" y="2168"/>
                  </a:lnTo>
                  <a:cubicBezTo>
                    <a:pt x="867" y="2168"/>
                    <a:pt x="901" y="2135"/>
                    <a:pt x="901" y="2135"/>
                  </a:cubicBezTo>
                  <a:cubicBezTo>
                    <a:pt x="901" y="2102"/>
                    <a:pt x="901" y="2102"/>
                    <a:pt x="901" y="2068"/>
                  </a:cubicBezTo>
                  <a:lnTo>
                    <a:pt x="901" y="67"/>
                  </a:lnTo>
                  <a:cubicBezTo>
                    <a:pt x="901" y="34"/>
                    <a:pt x="901" y="34"/>
                    <a:pt x="90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02" name="Google Shape;1102;p34"/>
            <p:cNvSpPr/>
            <p:nvPr/>
          </p:nvSpPr>
          <p:spPr>
            <a:xfrm>
              <a:off x="3734500" y="1975200"/>
              <a:ext cx="23375" cy="62550"/>
            </a:xfrm>
            <a:custGeom>
              <a:avLst/>
              <a:gdLst/>
              <a:ahLst/>
              <a:cxnLst/>
              <a:rect l="l" t="t" r="r" b="b"/>
              <a:pathLst>
                <a:path w="935" h="2502" extrusionOk="0">
                  <a:moveTo>
                    <a:pt x="593" y="1009"/>
                  </a:moveTo>
                  <a:cubicBezTo>
                    <a:pt x="626" y="1009"/>
                    <a:pt x="651" y="1017"/>
                    <a:pt x="668" y="1034"/>
                  </a:cubicBezTo>
                  <a:cubicBezTo>
                    <a:pt x="735" y="1134"/>
                    <a:pt x="768" y="1234"/>
                    <a:pt x="768" y="1334"/>
                  </a:cubicBezTo>
                  <a:cubicBezTo>
                    <a:pt x="768" y="1368"/>
                    <a:pt x="768" y="1401"/>
                    <a:pt x="768" y="1468"/>
                  </a:cubicBezTo>
                  <a:cubicBezTo>
                    <a:pt x="768" y="1501"/>
                    <a:pt x="768" y="1535"/>
                    <a:pt x="768" y="1568"/>
                  </a:cubicBezTo>
                  <a:cubicBezTo>
                    <a:pt x="768" y="1701"/>
                    <a:pt x="735" y="1801"/>
                    <a:pt x="668" y="1935"/>
                  </a:cubicBezTo>
                  <a:cubicBezTo>
                    <a:pt x="634" y="2035"/>
                    <a:pt x="568" y="2102"/>
                    <a:pt x="468" y="2168"/>
                  </a:cubicBezTo>
                  <a:cubicBezTo>
                    <a:pt x="439" y="2196"/>
                    <a:pt x="411" y="2207"/>
                    <a:pt x="383" y="2207"/>
                  </a:cubicBezTo>
                  <a:cubicBezTo>
                    <a:pt x="345" y="2207"/>
                    <a:pt x="306" y="2188"/>
                    <a:pt x="268" y="2168"/>
                  </a:cubicBezTo>
                  <a:cubicBezTo>
                    <a:pt x="201" y="2068"/>
                    <a:pt x="167" y="1968"/>
                    <a:pt x="201" y="1868"/>
                  </a:cubicBezTo>
                  <a:lnTo>
                    <a:pt x="201" y="1701"/>
                  </a:lnTo>
                  <a:cubicBezTo>
                    <a:pt x="201" y="1568"/>
                    <a:pt x="234" y="1434"/>
                    <a:pt x="268" y="1301"/>
                  </a:cubicBezTo>
                  <a:cubicBezTo>
                    <a:pt x="301" y="1201"/>
                    <a:pt x="368" y="1101"/>
                    <a:pt x="468" y="1034"/>
                  </a:cubicBezTo>
                  <a:cubicBezTo>
                    <a:pt x="518" y="1017"/>
                    <a:pt x="559" y="1009"/>
                    <a:pt x="593" y="1009"/>
                  </a:cubicBezTo>
                  <a:close/>
                  <a:moveTo>
                    <a:pt x="868" y="0"/>
                  </a:moveTo>
                  <a:lnTo>
                    <a:pt x="801" y="33"/>
                  </a:lnTo>
                  <a:cubicBezTo>
                    <a:pt x="801" y="67"/>
                    <a:pt x="768" y="67"/>
                    <a:pt x="768" y="100"/>
                  </a:cubicBezTo>
                  <a:cubicBezTo>
                    <a:pt x="768" y="100"/>
                    <a:pt x="768" y="134"/>
                    <a:pt x="768" y="167"/>
                  </a:cubicBezTo>
                  <a:lnTo>
                    <a:pt x="768" y="834"/>
                  </a:lnTo>
                  <a:cubicBezTo>
                    <a:pt x="735" y="801"/>
                    <a:pt x="701" y="767"/>
                    <a:pt x="668" y="734"/>
                  </a:cubicBezTo>
                  <a:cubicBezTo>
                    <a:pt x="601" y="734"/>
                    <a:pt x="501" y="767"/>
                    <a:pt x="468" y="801"/>
                  </a:cubicBezTo>
                  <a:cubicBezTo>
                    <a:pt x="401" y="834"/>
                    <a:pt x="334" y="901"/>
                    <a:pt x="301" y="967"/>
                  </a:cubicBezTo>
                  <a:cubicBezTo>
                    <a:pt x="234" y="1034"/>
                    <a:pt x="167" y="1101"/>
                    <a:pt x="134" y="1168"/>
                  </a:cubicBezTo>
                  <a:cubicBezTo>
                    <a:pt x="101" y="1268"/>
                    <a:pt x="67" y="1368"/>
                    <a:pt x="67" y="1468"/>
                  </a:cubicBezTo>
                  <a:cubicBezTo>
                    <a:pt x="34" y="1568"/>
                    <a:pt x="1" y="1668"/>
                    <a:pt x="1" y="1801"/>
                  </a:cubicBezTo>
                  <a:lnTo>
                    <a:pt x="1" y="1968"/>
                  </a:lnTo>
                  <a:cubicBezTo>
                    <a:pt x="1" y="2068"/>
                    <a:pt x="34" y="2168"/>
                    <a:pt x="67" y="2268"/>
                  </a:cubicBezTo>
                  <a:cubicBezTo>
                    <a:pt x="67" y="2335"/>
                    <a:pt x="101" y="2368"/>
                    <a:pt x="134" y="2435"/>
                  </a:cubicBezTo>
                  <a:cubicBezTo>
                    <a:pt x="167" y="2469"/>
                    <a:pt x="234" y="2502"/>
                    <a:pt x="301" y="2502"/>
                  </a:cubicBezTo>
                  <a:cubicBezTo>
                    <a:pt x="334" y="2502"/>
                    <a:pt x="401" y="2469"/>
                    <a:pt x="468" y="2435"/>
                  </a:cubicBezTo>
                  <a:cubicBezTo>
                    <a:pt x="534" y="2402"/>
                    <a:pt x="601" y="2335"/>
                    <a:pt x="668" y="2268"/>
                  </a:cubicBezTo>
                  <a:cubicBezTo>
                    <a:pt x="701" y="2202"/>
                    <a:pt x="735" y="2135"/>
                    <a:pt x="768" y="2068"/>
                  </a:cubicBezTo>
                  <a:lnTo>
                    <a:pt x="768" y="2168"/>
                  </a:lnTo>
                  <a:cubicBezTo>
                    <a:pt x="768" y="2168"/>
                    <a:pt x="768" y="2202"/>
                    <a:pt x="768" y="2202"/>
                  </a:cubicBezTo>
                  <a:lnTo>
                    <a:pt x="801" y="2202"/>
                  </a:lnTo>
                  <a:lnTo>
                    <a:pt x="868" y="2168"/>
                  </a:lnTo>
                  <a:cubicBezTo>
                    <a:pt x="901" y="2135"/>
                    <a:pt x="901" y="2135"/>
                    <a:pt x="901" y="2135"/>
                  </a:cubicBezTo>
                  <a:cubicBezTo>
                    <a:pt x="901" y="2102"/>
                    <a:pt x="901" y="2068"/>
                    <a:pt x="901" y="2068"/>
                  </a:cubicBezTo>
                  <a:lnTo>
                    <a:pt x="901" y="33"/>
                  </a:lnTo>
                  <a:cubicBezTo>
                    <a:pt x="935" y="33"/>
                    <a:pt x="935" y="0"/>
                    <a:pt x="90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03" name="Google Shape;1103;p34"/>
            <p:cNvSpPr/>
            <p:nvPr/>
          </p:nvSpPr>
          <p:spPr>
            <a:xfrm>
              <a:off x="3775375" y="1969850"/>
              <a:ext cx="22525" cy="45400"/>
            </a:xfrm>
            <a:custGeom>
              <a:avLst/>
              <a:gdLst/>
              <a:ahLst/>
              <a:cxnLst/>
              <a:rect l="l" t="t" r="r" b="b"/>
              <a:pathLst>
                <a:path w="901" h="1816" extrusionOk="0">
                  <a:moveTo>
                    <a:pt x="701" y="781"/>
                  </a:moveTo>
                  <a:lnTo>
                    <a:pt x="701" y="848"/>
                  </a:lnTo>
                  <a:cubicBezTo>
                    <a:pt x="701" y="915"/>
                    <a:pt x="667" y="981"/>
                    <a:pt x="667" y="1048"/>
                  </a:cubicBezTo>
                  <a:cubicBezTo>
                    <a:pt x="667" y="1115"/>
                    <a:pt x="634" y="1181"/>
                    <a:pt x="601" y="1248"/>
                  </a:cubicBezTo>
                  <a:cubicBezTo>
                    <a:pt x="567" y="1282"/>
                    <a:pt x="534" y="1348"/>
                    <a:pt x="501" y="1382"/>
                  </a:cubicBezTo>
                  <a:cubicBezTo>
                    <a:pt x="467" y="1415"/>
                    <a:pt x="400" y="1482"/>
                    <a:pt x="367" y="1482"/>
                  </a:cubicBezTo>
                  <a:lnTo>
                    <a:pt x="400" y="1482"/>
                  </a:lnTo>
                  <a:cubicBezTo>
                    <a:pt x="334" y="1515"/>
                    <a:pt x="300" y="1515"/>
                    <a:pt x="267" y="1515"/>
                  </a:cubicBezTo>
                  <a:lnTo>
                    <a:pt x="234" y="1515"/>
                  </a:lnTo>
                  <a:cubicBezTo>
                    <a:pt x="200" y="1515"/>
                    <a:pt x="200" y="1482"/>
                    <a:pt x="200" y="1482"/>
                  </a:cubicBezTo>
                  <a:cubicBezTo>
                    <a:pt x="167" y="1448"/>
                    <a:pt x="167" y="1415"/>
                    <a:pt x="200" y="1415"/>
                  </a:cubicBezTo>
                  <a:cubicBezTo>
                    <a:pt x="200" y="1315"/>
                    <a:pt x="200" y="1248"/>
                    <a:pt x="267" y="1181"/>
                  </a:cubicBezTo>
                  <a:cubicBezTo>
                    <a:pt x="300" y="1115"/>
                    <a:pt x="367" y="1048"/>
                    <a:pt x="467" y="981"/>
                  </a:cubicBezTo>
                  <a:lnTo>
                    <a:pt x="701" y="781"/>
                  </a:lnTo>
                  <a:close/>
                  <a:moveTo>
                    <a:pt x="685" y="0"/>
                  </a:moveTo>
                  <a:cubicBezTo>
                    <a:pt x="670" y="0"/>
                    <a:pt x="654" y="4"/>
                    <a:pt x="634" y="14"/>
                  </a:cubicBezTo>
                  <a:cubicBezTo>
                    <a:pt x="601" y="14"/>
                    <a:pt x="534" y="14"/>
                    <a:pt x="467" y="47"/>
                  </a:cubicBezTo>
                  <a:cubicBezTo>
                    <a:pt x="434" y="81"/>
                    <a:pt x="367" y="114"/>
                    <a:pt x="334" y="181"/>
                  </a:cubicBezTo>
                  <a:cubicBezTo>
                    <a:pt x="300" y="214"/>
                    <a:pt x="234" y="281"/>
                    <a:pt x="200" y="348"/>
                  </a:cubicBezTo>
                  <a:cubicBezTo>
                    <a:pt x="167" y="381"/>
                    <a:pt x="167" y="448"/>
                    <a:pt x="134" y="514"/>
                  </a:cubicBezTo>
                  <a:cubicBezTo>
                    <a:pt x="100" y="548"/>
                    <a:pt x="100" y="614"/>
                    <a:pt x="100" y="681"/>
                  </a:cubicBezTo>
                  <a:cubicBezTo>
                    <a:pt x="100" y="681"/>
                    <a:pt x="100" y="714"/>
                    <a:pt x="100" y="714"/>
                  </a:cubicBezTo>
                  <a:lnTo>
                    <a:pt x="134" y="714"/>
                  </a:lnTo>
                  <a:lnTo>
                    <a:pt x="200" y="681"/>
                  </a:lnTo>
                  <a:cubicBezTo>
                    <a:pt x="200" y="681"/>
                    <a:pt x="234" y="648"/>
                    <a:pt x="234" y="648"/>
                  </a:cubicBezTo>
                  <a:cubicBezTo>
                    <a:pt x="234" y="648"/>
                    <a:pt x="234" y="614"/>
                    <a:pt x="267" y="614"/>
                  </a:cubicBezTo>
                  <a:cubicBezTo>
                    <a:pt x="267" y="548"/>
                    <a:pt x="300" y="481"/>
                    <a:pt x="334" y="448"/>
                  </a:cubicBezTo>
                  <a:cubicBezTo>
                    <a:pt x="367" y="381"/>
                    <a:pt x="400" y="348"/>
                    <a:pt x="467" y="314"/>
                  </a:cubicBezTo>
                  <a:cubicBezTo>
                    <a:pt x="484" y="297"/>
                    <a:pt x="509" y="289"/>
                    <a:pt x="538" y="289"/>
                  </a:cubicBezTo>
                  <a:cubicBezTo>
                    <a:pt x="567" y="289"/>
                    <a:pt x="601" y="297"/>
                    <a:pt x="634" y="314"/>
                  </a:cubicBezTo>
                  <a:cubicBezTo>
                    <a:pt x="667" y="348"/>
                    <a:pt x="701" y="414"/>
                    <a:pt x="701" y="514"/>
                  </a:cubicBezTo>
                  <a:lnTo>
                    <a:pt x="701" y="548"/>
                  </a:lnTo>
                  <a:lnTo>
                    <a:pt x="434" y="781"/>
                  </a:lnTo>
                  <a:cubicBezTo>
                    <a:pt x="367" y="815"/>
                    <a:pt x="300" y="881"/>
                    <a:pt x="267" y="915"/>
                  </a:cubicBezTo>
                  <a:cubicBezTo>
                    <a:pt x="200" y="981"/>
                    <a:pt x="167" y="1048"/>
                    <a:pt x="134" y="1115"/>
                  </a:cubicBezTo>
                  <a:cubicBezTo>
                    <a:pt x="67" y="1148"/>
                    <a:pt x="67" y="1248"/>
                    <a:pt x="34" y="1315"/>
                  </a:cubicBezTo>
                  <a:cubicBezTo>
                    <a:pt x="0" y="1382"/>
                    <a:pt x="0" y="1448"/>
                    <a:pt x="0" y="1548"/>
                  </a:cubicBezTo>
                  <a:cubicBezTo>
                    <a:pt x="0" y="1582"/>
                    <a:pt x="34" y="1648"/>
                    <a:pt x="67" y="1715"/>
                  </a:cubicBezTo>
                  <a:cubicBezTo>
                    <a:pt x="100" y="1749"/>
                    <a:pt x="134" y="1782"/>
                    <a:pt x="134" y="1782"/>
                  </a:cubicBezTo>
                  <a:cubicBezTo>
                    <a:pt x="167" y="1815"/>
                    <a:pt x="234" y="1815"/>
                    <a:pt x="267" y="1815"/>
                  </a:cubicBezTo>
                  <a:cubicBezTo>
                    <a:pt x="300" y="1815"/>
                    <a:pt x="367" y="1815"/>
                    <a:pt x="400" y="1782"/>
                  </a:cubicBezTo>
                  <a:cubicBezTo>
                    <a:pt x="434" y="1749"/>
                    <a:pt x="467" y="1715"/>
                    <a:pt x="501" y="1715"/>
                  </a:cubicBezTo>
                  <a:lnTo>
                    <a:pt x="601" y="1615"/>
                  </a:lnTo>
                  <a:cubicBezTo>
                    <a:pt x="634" y="1548"/>
                    <a:pt x="667" y="1515"/>
                    <a:pt x="701" y="1482"/>
                  </a:cubicBezTo>
                  <a:cubicBezTo>
                    <a:pt x="701" y="1415"/>
                    <a:pt x="734" y="1382"/>
                    <a:pt x="734" y="1348"/>
                  </a:cubicBezTo>
                  <a:lnTo>
                    <a:pt x="734" y="1482"/>
                  </a:lnTo>
                  <a:cubicBezTo>
                    <a:pt x="734" y="1482"/>
                    <a:pt x="734" y="1482"/>
                    <a:pt x="734" y="1515"/>
                  </a:cubicBezTo>
                  <a:lnTo>
                    <a:pt x="767" y="1515"/>
                  </a:lnTo>
                  <a:lnTo>
                    <a:pt x="867" y="1482"/>
                  </a:lnTo>
                  <a:cubicBezTo>
                    <a:pt x="867" y="1448"/>
                    <a:pt x="867" y="1448"/>
                    <a:pt x="901" y="1415"/>
                  </a:cubicBezTo>
                  <a:cubicBezTo>
                    <a:pt x="901" y="1415"/>
                    <a:pt x="901" y="1382"/>
                    <a:pt x="901" y="1348"/>
                  </a:cubicBezTo>
                  <a:lnTo>
                    <a:pt x="901" y="414"/>
                  </a:lnTo>
                  <a:cubicBezTo>
                    <a:pt x="901" y="348"/>
                    <a:pt x="901" y="247"/>
                    <a:pt x="867" y="181"/>
                  </a:cubicBezTo>
                  <a:cubicBezTo>
                    <a:pt x="834" y="114"/>
                    <a:pt x="834" y="81"/>
                    <a:pt x="767" y="47"/>
                  </a:cubicBezTo>
                  <a:cubicBezTo>
                    <a:pt x="744" y="24"/>
                    <a:pt x="720" y="0"/>
                    <a:pt x="68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04" name="Google Shape;1104;p34"/>
            <p:cNvSpPr/>
            <p:nvPr/>
          </p:nvSpPr>
          <p:spPr>
            <a:xfrm>
              <a:off x="3817900" y="1946000"/>
              <a:ext cx="22550" cy="48400"/>
            </a:xfrm>
            <a:custGeom>
              <a:avLst/>
              <a:gdLst/>
              <a:ahLst/>
              <a:cxnLst/>
              <a:rect l="l" t="t" r="r" b="b"/>
              <a:pathLst>
                <a:path w="902" h="1936" extrusionOk="0">
                  <a:moveTo>
                    <a:pt x="668" y="1"/>
                  </a:moveTo>
                  <a:cubicBezTo>
                    <a:pt x="601" y="1"/>
                    <a:pt x="534" y="34"/>
                    <a:pt x="467" y="67"/>
                  </a:cubicBezTo>
                  <a:cubicBezTo>
                    <a:pt x="401" y="101"/>
                    <a:pt x="334" y="167"/>
                    <a:pt x="267" y="234"/>
                  </a:cubicBezTo>
                  <a:cubicBezTo>
                    <a:pt x="234" y="301"/>
                    <a:pt x="201" y="368"/>
                    <a:pt x="167" y="434"/>
                  </a:cubicBezTo>
                  <a:lnTo>
                    <a:pt x="167" y="334"/>
                  </a:lnTo>
                  <a:cubicBezTo>
                    <a:pt x="167" y="334"/>
                    <a:pt x="167" y="301"/>
                    <a:pt x="167" y="301"/>
                  </a:cubicBezTo>
                  <a:lnTo>
                    <a:pt x="134" y="301"/>
                  </a:lnTo>
                  <a:lnTo>
                    <a:pt x="67" y="334"/>
                  </a:lnTo>
                  <a:cubicBezTo>
                    <a:pt x="34" y="368"/>
                    <a:pt x="34" y="368"/>
                    <a:pt x="34" y="401"/>
                  </a:cubicBezTo>
                  <a:cubicBezTo>
                    <a:pt x="0" y="401"/>
                    <a:pt x="0" y="434"/>
                    <a:pt x="34" y="468"/>
                  </a:cubicBezTo>
                  <a:lnTo>
                    <a:pt x="34" y="1869"/>
                  </a:lnTo>
                  <a:cubicBezTo>
                    <a:pt x="34" y="1902"/>
                    <a:pt x="0" y="1935"/>
                    <a:pt x="34" y="1935"/>
                  </a:cubicBezTo>
                  <a:lnTo>
                    <a:pt x="67" y="1935"/>
                  </a:lnTo>
                  <a:lnTo>
                    <a:pt x="134" y="1902"/>
                  </a:lnTo>
                  <a:cubicBezTo>
                    <a:pt x="134" y="1869"/>
                    <a:pt x="167" y="1869"/>
                    <a:pt x="167" y="1835"/>
                  </a:cubicBezTo>
                  <a:cubicBezTo>
                    <a:pt x="167" y="1802"/>
                    <a:pt x="167" y="1802"/>
                    <a:pt x="167" y="1769"/>
                  </a:cubicBezTo>
                  <a:lnTo>
                    <a:pt x="167" y="968"/>
                  </a:lnTo>
                  <a:cubicBezTo>
                    <a:pt x="167" y="835"/>
                    <a:pt x="201" y="668"/>
                    <a:pt x="234" y="534"/>
                  </a:cubicBezTo>
                  <a:cubicBezTo>
                    <a:pt x="301" y="434"/>
                    <a:pt x="367" y="368"/>
                    <a:pt x="434" y="301"/>
                  </a:cubicBezTo>
                  <a:cubicBezTo>
                    <a:pt x="484" y="284"/>
                    <a:pt x="526" y="276"/>
                    <a:pt x="563" y="276"/>
                  </a:cubicBezTo>
                  <a:cubicBezTo>
                    <a:pt x="601" y="276"/>
                    <a:pt x="634" y="284"/>
                    <a:pt x="668" y="301"/>
                  </a:cubicBezTo>
                  <a:cubicBezTo>
                    <a:pt x="701" y="401"/>
                    <a:pt x="734" y="501"/>
                    <a:pt x="734" y="634"/>
                  </a:cubicBezTo>
                  <a:lnTo>
                    <a:pt x="734" y="1435"/>
                  </a:lnTo>
                  <a:cubicBezTo>
                    <a:pt x="734" y="1435"/>
                    <a:pt x="734" y="1468"/>
                    <a:pt x="734" y="1468"/>
                  </a:cubicBezTo>
                  <a:cubicBezTo>
                    <a:pt x="734" y="1485"/>
                    <a:pt x="743" y="1493"/>
                    <a:pt x="751" y="1493"/>
                  </a:cubicBezTo>
                  <a:cubicBezTo>
                    <a:pt x="759" y="1493"/>
                    <a:pt x="768" y="1485"/>
                    <a:pt x="768" y="1468"/>
                  </a:cubicBezTo>
                  <a:lnTo>
                    <a:pt x="834" y="1435"/>
                  </a:lnTo>
                  <a:cubicBezTo>
                    <a:pt x="868" y="1435"/>
                    <a:pt x="868" y="1402"/>
                    <a:pt x="868" y="1402"/>
                  </a:cubicBezTo>
                  <a:cubicBezTo>
                    <a:pt x="868" y="1368"/>
                    <a:pt x="868" y="1335"/>
                    <a:pt x="868" y="1335"/>
                  </a:cubicBezTo>
                  <a:lnTo>
                    <a:pt x="901" y="501"/>
                  </a:lnTo>
                  <a:cubicBezTo>
                    <a:pt x="901" y="401"/>
                    <a:pt x="901" y="301"/>
                    <a:pt x="868" y="234"/>
                  </a:cubicBezTo>
                  <a:cubicBezTo>
                    <a:pt x="868" y="167"/>
                    <a:pt x="834" y="101"/>
                    <a:pt x="801" y="67"/>
                  </a:cubicBezTo>
                  <a:cubicBezTo>
                    <a:pt x="734" y="34"/>
                    <a:pt x="701" y="1"/>
                    <a:pt x="6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05" name="Google Shape;1105;p34"/>
            <p:cNvSpPr/>
            <p:nvPr/>
          </p:nvSpPr>
          <p:spPr>
            <a:xfrm>
              <a:off x="3845425" y="1929325"/>
              <a:ext cx="23375" cy="43375"/>
            </a:xfrm>
            <a:custGeom>
              <a:avLst/>
              <a:gdLst/>
              <a:ahLst/>
              <a:cxnLst/>
              <a:rect l="l" t="t" r="r" b="b"/>
              <a:pathLst>
                <a:path w="935" h="1735" extrusionOk="0">
                  <a:moveTo>
                    <a:pt x="592" y="284"/>
                  </a:moveTo>
                  <a:cubicBezTo>
                    <a:pt x="626" y="284"/>
                    <a:pt x="651" y="301"/>
                    <a:pt x="667" y="334"/>
                  </a:cubicBezTo>
                  <a:cubicBezTo>
                    <a:pt x="734" y="401"/>
                    <a:pt x="767" y="501"/>
                    <a:pt x="767" y="568"/>
                  </a:cubicBezTo>
                  <a:lnTo>
                    <a:pt x="200" y="901"/>
                  </a:lnTo>
                  <a:cubicBezTo>
                    <a:pt x="200" y="834"/>
                    <a:pt x="200" y="768"/>
                    <a:pt x="200" y="701"/>
                  </a:cubicBezTo>
                  <a:cubicBezTo>
                    <a:pt x="234" y="668"/>
                    <a:pt x="234" y="601"/>
                    <a:pt x="267" y="534"/>
                  </a:cubicBezTo>
                  <a:cubicBezTo>
                    <a:pt x="300" y="501"/>
                    <a:pt x="334" y="467"/>
                    <a:pt x="367" y="401"/>
                  </a:cubicBezTo>
                  <a:cubicBezTo>
                    <a:pt x="400" y="367"/>
                    <a:pt x="434" y="334"/>
                    <a:pt x="467" y="334"/>
                  </a:cubicBezTo>
                  <a:cubicBezTo>
                    <a:pt x="517" y="301"/>
                    <a:pt x="559" y="284"/>
                    <a:pt x="592" y="284"/>
                  </a:cubicBezTo>
                  <a:close/>
                  <a:moveTo>
                    <a:pt x="667" y="0"/>
                  </a:moveTo>
                  <a:cubicBezTo>
                    <a:pt x="601" y="0"/>
                    <a:pt x="534" y="34"/>
                    <a:pt x="467" y="67"/>
                  </a:cubicBezTo>
                  <a:cubicBezTo>
                    <a:pt x="400" y="100"/>
                    <a:pt x="334" y="167"/>
                    <a:pt x="300" y="234"/>
                  </a:cubicBezTo>
                  <a:cubicBezTo>
                    <a:pt x="234" y="301"/>
                    <a:pt x="200" y="367"/>
                    <a:pt x="167" y="434"/>
                  </a:cubicBezTo>
                  <a:cubicBezTo>
                    <a:pt x="100" y="534"/>
                    <a:pt x="67" y="634"/>
                    <a:pt x="67" y="701"/>
                  </a:cubicBezTo>
                  <a:cubicBezTo>
                    <a:pt x="34" y="801"/>
                    <a:pt x="34" y="901"/>
                    <a:pt x="0" y="1001"/>
                  </a:cubicBezTo>
                  <a:cubicBezTo>
                    <a:pt x="0" y="1101"/>
                    <a:pt x="0" y="1201"/>
                    <a:pt x="0" y="1268"/>
                  </a:cubicBezTo>
                  <a:cubicBezTo>
                    <a:pt x="34" y="1335"/>
                    <a:pt x="34" y="1435"/>
                    <a:pt x="67" y="1502"/>
                  </a:cubicBezTo>
                  <a:cubicBezTo>
                    <a:pt x="67" y="1568"/>
                    <a:pt x="100" y="1635"/>
                    <a:pt x="167" y="1668"/>
                  </a:cubicBezTo>
                  <a:cubicBezTo>
                    <a:pt x="200" y="1702"/>
                    <a:pt x="234" y="1735"/>
                    <a:pt x="300" y="1735"/>
                  </a:cubicBezTo>
                  <a:cubicBezTo>
                    <a:pt x="367" y="1735"/>
                    <a:pt x="400" y="1735"/>
                    <a:pt x="467" y="1702"/>
                  </a:cubicBezTo>
                  <a:cubicBezTo>
                    <a:pt x="534" y="1668"/>
                    <a:pt x="601" y="1602"/>
                    <a:pt x="667" y="1568"/>
                  </a:cubicBezTo>
                  <a:cubicBezTo>
                    <a:pt x="701" y="1502"/>
                    <a:pt x="734" y="1435"/>
                    <a:pt x="801" y="1368"/>
                  </a:cubicBezTo>
                  <a:cubicBezTo>
                    <a:pt x="801" y="1335"/>
                    <a:pt x="834" y="1268"/>
                    <a:pt x="867" y="1201"/>
                  </a:cubicBezTo>
                  <a:cubicBezTo>
                    <a:pt x="867" y="1168"/>
                    <a:pt x="901" y="1135"/>
                    <a:pt x="901" y="1068"/>
                  </a:cubicBezTo>
                  <a:lnTo>
                    <a:pt x="901" y="1035"/>
                  </a:lnTo>
                  <a:cubicBezTo>
                    <a:pt x="884" y="1018"/>
                    <a:pt x="876" y="1009"/>
                    <a:pt x="872" y="1009"/>
                  </a:cubicBezTo>
                  <a:cubicBezTo>
                    <a:pt x="867" y="1009"/>
                    <a:pt x="867" y="1018"/>
                    <a:pt x="867" y="1035"/>
                  </a:cubicBezTo>
                  <a:lnTo>
                    <a:pt x="801" y="1068"/>
                  </a:lnTo>
                  <a:cubicBezTo>
                    <a:pt x="767" y="1068"/>
                    <a:pt x="767" y="1068"/>
                    <a:pt x="767" y="1101"/>
                  </a:cubicBezTo>
                  <a:cubicBezTo>
                    <a:pt x="767" y="1101"/>
                    <a:pt x="734" y="1101"/>
                    <a:pt x="734" y="1135"/>
                  </a:cubicBezTo>
                  <a:cubicBezTo>
                    <a:pt x="701" y="1201"/>
                    <a:pt x="667" y="1235"/>
                    <a:pt x="634" y="1301"/>
                  </a:cubicBezTo>
                  <a:cubicBezTo>
                    <a:pt x="601" y="1335"/>
                    <a:pt x="534" y="1401"/>
                    <a:pt x="467" y="1435"/>
                  </a:cubicBezTo>
                  <a:cubicBezTo>
                    <a:pt x="451" y="1451"/>
                    <a:pt x="417" y="1460"/>
                    <a:pt x="384" y="1460"/>
                  </a:cubicBezTo>
                  <a:cubicBezTo>
                    <a:pt x="350" y="1460"/>
                    <a:pt x="317" y="1451"/>
                    <a:pt x="300" y="1435"/>
                  </a:cubicBezTo>
                  <a:cubicBezTo>
                    <a:pt x="234" y="1368"/>
                    <a:pt x="200" y="1268"/>
                    <a:pt x="200" y="1168"/>
                  </a:cubicBezTo>
                  <a:lnTo>
                    <a:pt x="901" y="768"/>
                  </a:lnTo>
                  <a:cubicBezTo>
                    <a:pt x="901" y="768"/>
                    <a:pt x="901" y="734"/>
                    <a:pt x="934" y="734"/>
                  </a:cubicBezTo>
                  <a:cubicBezTo>
                    <a:pt x="934" y="701"/>
                    <a:pt x="934" y="668"/>
                    <a:pt x="934" y="668"/>
                  </a:cubicBezTo>
                  <a:lnTo>
                    <a:pt x="934" y="568"/>
                  </a:lnTo>
                  <a:cubicBezTo>
                    <a:pt x="934" y="467"/>
                    <a:pt x="934" y="367"/>
                    <a:pt x="901" y="267"/>
                  </a:cubicBezTo>
                  <a:cubicBezTo>
                    <a:pt x="867" y="201"/>
                    <a:pt x="834" y="134"/>
                    <a:pt x="801" y="67"/>
                  </a:cubicBezTo>
                  <a:cubicBezTo>
                    <a:pt x="767" y="34"/>
                    <a:pt x="701" y="0"/>
                    <a:pt x="66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06" name="Google Shape;1106;p34"/>
            <p:cNvSpPr/>
            <p:nvPr/>
          </p:nvSpPr>
          <p:spPr>
            <a:xfrm>
              <a:off x="3871275" y="1902625"/>
              <a:ext cx="36700" cy="55075"/>
            </a:xfrm>
            <a:custGeom>
              <a:avLst/>
              <a:gdLst/>
              <a:ahLst/>
              <a:cxnLst/>
              <a:rect l="l" t="t" r="r" b="b"/>
              <a:pathLst>
                <a:path w="1468" h="2203" extrusionOk="0">
                  <a:moveTo>
                    <a:pt x="1435" y="1"/>
                  </a:moveTo>
                  <a:lnTo>
                    <a:pt x="1368" y="34"/>
                  </a:lnTo>
                  <a:cubicBezTo>
                    <a:pt x="1335" y="68"/>
                    <a:pt x="1335" y="68"/>
                    <a:pt x="1301" y="101"/>
                  </a:cubicBezTo>
                  <a:cubicBezTo>
                    <a:pt x="1301" y="101"/>
                    <a:pt x="1301" y="134"/>
                    <a:pt x="1301" y="168"/>
                  </a:cubicBezTo>
                  <a:lnTo>
                    <a:pt x="1068" y="1302"/>
                  </a:lnTo>
                  <a:lnTo>
                    <a:pt x="801" y="435"/>
                  </a:lnTo>
                  <a:cubicBezTo>
                    <a:pt x="801" y="401"/>
                    <a:pt x="801" y="401"/>
                    <a:pt x="801" y="401"/>
                  </a:cubicBezTo>
                  <a:lnTo>
                    <a:pt x="701" y="401"/>
                  </a:lnTo>
                  <a:cubicBezTo>
                    <a:pt x="701" y="435"/>
                    <a:pt x="667" y="435"/>
                    <a:pt x="667" y="468"/>
                  </a:cubicBezTo>
                  <a:cubicBezTo>
                    <a:pt x="667" y="468"/>
                    <a:pt x="634" y="501"/>
                    <a:pt x="634" y="535"/>
                  </a:cubicBezTo>
                  <a:lnTo>
                    <a:pt x="401" y="1669"/>
                  </a:lnTo>
                  <a:lnTo>
                    <a:pt x="200" y="802"/>
                  </a:lnTo>
                  <a:cubicBezTo>
                    <a:pt x="167" y="768"/>
                    <a:pt x="167" y="768"/>
                    <a:pt x="167" y="768"/>
                  </a:cubicBezTo>
                  <a:lnTo>
                    <a:pt x="134" y="768"/>
                  </a:lnTo>
                  <a:lnTo>
                    <a:pt x="67" y="802"/>
                  </a:lnTo>
                  <a:cubicBezTo>
                    <a:pt x="34" y="802"/>
                    <a:pt x="34" y="802"/>
                    <a:pt x="34" y="835"/>
                  </a:cubicBezTo>
                  <a:cubicBezTo>
                    <a:pt x="0" y="835"/>
                    <a:pt x="0" y="868"/>
                    <a:pt x="34" y="902"/>
                  </a:cubicBezTo>
                  <a:lnTo>
                    <a:pt x="334" y="2136"/>
                  </a:lnTo>
                  <a:cubicBezTo>
                    <a:pt x="334" y="2169"/>
                    <a:pt x="334" y="2169"/>
                    <a:pt x="334" y="2203"/>
                  </a:cubicBezTo>
                  <a:lnTo>
                    <a:pt x="367" y="2203"/>
                  </a:lnTo>
                  <a:lnTo>
                    <a:pt x="434" y="2169"/>
                  </a:lnTo>
                  <a:cubicBezTo>
                    <a:pt x="467" y="2136"/>
                    <a:pt x="467" y="2136"/>
                    <a:pt x="467" y="2103"/>
                  </a:cubicBezTo>
                  <a:lnTo>
                    <a:pt x="501" y="2036"/>
                  </a:lnTo>
                  <a:lnTo>
                    <a:pt x="734" y="902"/>
                  </a:lnTo>
                  <a:lnTo>
                    <a:pt x="968" y="1769"/>
                  </a:lnTo>
                  <a:cubicBezTo>
                    <a:pt x="968" y="1769"/>
                    <a:pt x="1001" y="1802"/>
                    <a:pt x="1001" y="1802"/>
                  </a:cubicBezTo>
                  <a:lnTo>
                    <a:pt x="1034" y="1802"/>
                  </a:lnTo>
                  <a:lnTo>
                    <a:pt x="1101" y="1769"/>
                  </a:lnTo>
                  <a:cubicBezTo>
                    <a:pt x="1134" y="1769"/>
                    <a:pt x="1134" y="1769"/>
                    <a:pt x="1134" y="1736"/>
                  </a:cubicBezTo>
                  <a:cubicBezTo>
                    <a:pt x="1134" y="1702"/>
                    <a:pt x="1168" y="1702"/>
                    <a:pt x="1168" y="1669"/>
                  </a:cubicBezTo>
                  <a:lnTo>
                    <a:pt x="1468" y="68"/>
                  </a:lnTo>
                  <a:cubicBezTo>
                    <a:pt x="1468" y="34"/>
                    <a:pt x="1468" y="34"/>
                    <a:pt x="14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07" name="Google Shape;1107;p34"/>
            <p:cNvSpPr/>
            <p:nvPr/>
          </p:nvSpPr>
          <p:spPr>
            <a:xfrm>
              <a:off x="3922150" y="1885125"/>
              <a:ext cx="20850" cy="44225"/>
            </a:xfrm>
            <a:custGeom>
              <a:avLst/>
              <a:gdLst/>
              <a:ahLst/>
              <a:cxnLst/>
              <a:rect l="l" t="t" r="r" b="b"/>
              <a:pathLst>
                <a:path w="834" h="1769" extrusionOk="0">
                  <a:moveTo>
                    <a:pt x="600" y="0"/>
                  </a:moveTo>
                  <a:cubicBezTo>
                    <a:pt x="534" y="0"/>
                    <a:pt x="467" y="34"/>
                    <a:pt x="434" y="67"/>
                  </a:cubicBezTo>
                  <a:cubicBezTo>
                    <a:pt x="300" y="134"/>
                    <a:pt x="200" y="234"/>
                    <a:pt x="133" y="367"/>
                  </a:cubicBezTo>
                  <a:cubicBezTo>
                    <a:pt x="100" y="434"/>
                    <a:pt x="67" y="501"/>
                    <a:pt x="67" y="568"/>
                  </a:cubicBezTo>
                  <a:cubicBezTo>
                    <a:pt x="67" y="601"/>
                    <a:pt x="67" y="668"/>
                    <a:pt x="67" y="734"/>
                  </a:cubicBezTo>
                  <a:cubicBezTo>
                    <a:pt x="67" y="834"/>
                    <a:pt x="67" y="901"/>
                    <a:pt x="133" y="1001"/>
                  </a:cubicBezTo>
                  <a:cubicBezTo>
                    <a:pt x="157" y="1025"/>
                    <a:pt x="197" y="1048"/>
                    <a:pt x="266" y="1048"/>
                  </a:cubicBezTo>
                  <a:cubicBezTo>
                    <a:pt x="295" y="1048"/>
                    <a:pt x="328" y="1044"/>
                    <a:pt x="367" y="1035"/>
                  </a:cubicBezTo>
                  <a:lnTo>
                    <a:pt x="500" y="1001"/>
                  </a:lnTo>
                  <a:lnTo>
                    <a:pt x="600" y="1001"/>
                  </a:lnTo>
                  <a:cubicBezTo>
                    <a:pt x="634" y="1001"/>
                    <a:pt x="667" y="1001"/>
                    <a:pt x="667" y="1035"/>
                  </a:cubicBezTo>
                  <a:cubicBezTo>
                    <a:pt x="701" y="1035"/>
                    <a:pt x="701" y="1068"/>
                    <a:pt x="701" y="1101"/>
                  </a:cubicBezTo>
                  <a:cubicBezTo>
                    <a:pt x="667" y="1135"/>
                    <a:pt x="667" y="1201"/>
                    <a:pt x="634" y="1201"/>
                  </a:cubicBezTo>
                  <a:cubicBezTo>
                    <a:pt x="600" y="1235"/>
                    <a:pt x="600" y="1268"/>
                    <a:pt x="567" y="1301"/>
                  </a:cubicBezTo>
                  <a:cubicBezTo>
                    <a:pt x="534" y="1335"/>
                    <a:pt x="534" y="1368"/>
                    <a:pt x="500" y="1401"/>
                  </a:cubicBezTo>
                  <a:lnTo>
                    <a:pt x="400" y="1468"/>
                  </a:lnTo>
                  <a:cubicBezTo>
                    <a:pt x="367" y="1502"/>
                    <a:pt x="300" y="1502"/>
                    <a:pt x="267" y="1502"/>
                  </a:cubicBezTo>
                  <a:cubicBezTo>
                    <a:pt x="234" y="1502"/>
                    <a:pt x="200" y="1502"/>
                    <a:pt x="167" y="1468"/>
                  </a:cubicBezTo>
                  <a:lnTo>
                    <a:pt x="133" y="1435"/>
                  </a:lnTo>
                  <a:lnTo>
                    <a:pt x="33" y="1468"/>
                  </a:lnTo>
                  <a:cubicBezTo>
                    <a:pt x="33" y="1502"/>
                    <a:pt x="0" y="1502"/>
                    <a:pt x="0" y="1535"/>
                  </a:cubicBezTo>
                  <a:cubicBezTo>
                    <a:pt x="0" y="1535"/>
                    <a:pt x="0" y="1568"/>
                    <a:pt x="0" y="1602"/>
                  </a:cubicBezTo>
                  <a:cubicBezTo>
                    <a:pt x="0" y="1635"/>
                    <a:pt x="0" y="1668"/>
                    <a:pt x="33" y="1702"/>
                  </a:cubicBezTo>
                  <a:cubicBezTo>
                    <a:pt x="67" y="1735"/>
                    <a:pt x="67" y="1735"/>
                    <a:pt x="133" y="1768"/>
                  </a:cubicBezTo>
                  <a:lnTo>
                    <a:pt x="234" y="1768"/>
                  </a:lnTo>
                  <a:cubicBezTo>
                    <a:pt x="300" y="1768"/>
                    <a:pt x="367" y="1735"/>
                    <a:pt x="434" y="1702"/>
                  </a:cubicBezTo>
                  <a:cubicBezTo>
                    <a:pt x="467" y="1668"/>
                    <a:pt x="534" y="1602"/>
                    <a:pt x="600" y="1568"/>
                  </a:cubicBezTo>
                  <a:cubicBezTo>
                    <a:pt x="634" y="1502"/>
                    <a:pt x="701" y="1435"/>
                    <a:pt x="734" y="1368"/>
                  </a:cubicBezTo>
                  <a:cubicBezTo>
                    <a:pt x="767" y="1335"/>
                    <a:pt x="801" y="1268"/>
                    <a:pt x="801" y="1201"/>
                  </a:cubicBezTo>
                  <a:cubicBezTo>
                    <a:pt x="834" y="1135"/>
                    <a:pt x="834" y="1068"/>
                    <a:pt x="834" y="1001"/>
                  </a:cubicBezTo>
                  <a:cubicBezTo>
                    <a:pt x="834" y="934"/>
                    <a:pt x="834" y="901"/>
                    <a:pt x="834" y="834"/>
                  </a:cubicBezTo>
                  <a:cubicBezTo>
                    <a:pt x="834" y="801"/>
                    <a:pt x="801" y="768"/>
                    <a:pt x="767" y="734"/>
                  </a:cubicBezTo>
                  <a:cubicBezTo>
                    <a:pt x="767" y="734"/>
                    <a:pt x="734" y="701"/>
                    <a:pt x="667" y="701"/>
                  </a:cubicBezTo>
                  <a:lnTo>
                    <a:pt x="534" y="701"/>
                  </a:lnTo>
                  <a:lnTo>
                    <a:pt x="400" y="734"/>
                  </a:lnTo>
                  <a:lnTo>
                    <a:pt x="300" y="734"/>
                  </a:lnTo>
                  <a:cubicBezTo>
                    <a:pt x="267" y="734"/>
                    <a:pt x="234" y="701"/>
                    <a:pt x="234" y="701"/>
                  </a:cubicBezTo>
                  <a:cubicBezTo>
                    <a:pt x="234" y="668"/>
                    <a:pt x="234" y="634"/>
                    <a:pt x="234" y="601"/>
                  </a:cubicBezTo>
                  <a:cubicBezTo>
                    <a:pt x="234" y="568"/>
                    <a:pt x="267" y="501"/>
                    <a:pt x="300" y="434"/>
                  </a:cubicBezTo>
                  <a:cubicBezTo>
                    <a:pt x="334" y="367"/>
                    <a:pt x="367" y="334"/>
                    <a:pt x="434" y="301"/>
                  </a:cubicBezTo>
                  <a:cubicBezTo>
                    <a:pt x="467" y="267"/>
                    <a:pt x="534" y="267"/>
                    <a:pt x="600" y="267"/>
                  </a:cubicBezTo>
                  <a:cubicBezTo>
                    <a:pt x="600" y="267"/>
                    <a:pt x="634" y="267"/>
                    <a:pt x="667" y="301"/>
                  </a:cubicBezTo>
                  <a:cubicBezTo>
                    <a:pt x="667" y="334"/>
                    <a:pt x="667" y="334"/>
                    <a:pt x="701" y="334"/>
                  </a:cubicBezTo>
                  <a:lnTo>
                    <a:pt x="734" y="334"/>
                  </a:lnTo>
                  <a:lnTo>
                    <a:pt x="801" y="267"/>
                  </a:lnTo>
                  <a:cubicBezTo>
                    <a:pt x="801" y="267"/>
                    <a:pt x="801" y="267"/>
                    <a:pt x="834" y="234"/>
                  </a:cubicBezTo>
                  <a:cubicBezTo>
                    <a:pt x="834" y="201"/>
                    <a:pt x="834" y="201"/>
                    <a:pt x="834" y="167"/>
                  </a:cubicBezTo>
                  <a:cubicBezTo>
                    <a:pt x="834" y="134"/>
                    <a:pt x="801" y="101"/>
                    <a:pt x="801" y="67"/>
                  </a:cubicBezTo>
                  <a:cubicBezTo>
                    <a:pt x="767" y="34"/>
                    <a:pt x="734" y="0"/>
                    <a:pt x="7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08" name="Google Shape;1108;p34"/>
            <p:cNvSpPr/>
            <p:nvPr/>
          </p:nvSpPr>
          <p:spPr>
            <a:xfrm>
              <a:off x="3949650" y="1861150"/>
              <a:ext cx="5025" cy="56325"/>
            </a:xfrm>
            <a:custGeom>
              <a:avLst/>
              <a:gdLst/>
              <a:ahLst/>
              <a:cxnLst/>
              <a:rect l="l" t="t" r="r" b="b"/>
              <a:pathLst>
                <a:path w="201" h="2253" extrusionOk="0">
                  <a:moveTo>
                    <a:pt x="184" y="0"/>
                  </a:moveTo>
                  <a:cubicBezTo>
                    <a:pt x="176" y="0"/>
                    <a:pt x="168" y="9"/>
                    <a:pt x="168" y="25"/>
                  </a:cubicBezTo>
                  <a:lnTo>
                    <a:pt x="68" y="92"/>
                  </a:lnTo>
                  <a:cubicBezTo>
                    <a:pt x="34" y="92"/>
                    <a:pt x="34" y="92"/>
                    <a:pt x="1" y="126"/>
                  </a:cubicBezTo>
                  <a:cubicBezTo>
                    <a:pt x="1" y="159"/>
                    <a:pt x="1" y="159"/>
                    <a:pt x="1" y="192"/>
                  </a:cubicBezTo>
                  <a:lnTo>
                    <a:pt x="1" y="359"/>
                  </a:lnTo>
                  <a:cubicBezTo>
                    <a:pt x="1" y="392"/>
                    <a:pt x="1" y="392"/>
                    <a:pt x="1" y="426"/>
                  </a:cubicBezTo>
                  <a:lnTo>
                    <a:pt x="68" y="426"/>
                  </a:lnTo>
                  <a:lnTo>
                    <a:pt x="168" y="359"/>
                  </a:lnTo>
                  <a:cubicBezTo>
                    <a:pt x="168" y="326"/>
                    <a:pt x="201" y="326"/>
                    <a:pt x="201" y="326"/>
                  </a:cubicBezTo>
                  <a:cubicBezTo>
                    <a:pt x="201" y="292"/>
                    <a:pt x="201" y="259"/>
                    <a:pt x="201" y="226"/>
                  </a:cubicBezTo>
                  <a:lnTo>
                    <a:pt x="201" y="59"/>
                  </a:lnTo>
                  <a:cubicBezTo>
                    <a:pt x="201" y="59"/>
                    <a:pt x="201" y="25"/>
                    <a:pt x="201" y="25"/>
                  </a:cubicBezTo>
                  <a:cubicBezTo>
                    <a:pt x="201" y="9"/>
                    <a:pt x="193" y="0"/>
                    <a:pt x="184" y="0"/>
                  </a:cubicBezTo>
                  <a:close/>
                  <a:moveTo>
                    <a:pt x="168" y="593"/>
                  </a:moveTo>
                  <a:lnTo>
                    <a:pt x="101" y="659"/>
                  </a:lnTo>
                  <a:cubicBezTo>
                    <a:pt x="68" y="659"/>
                    <a:pt x="68" y="659"/>
                    <a:pt x="68" y="693"/>
                  </a:cubicBezTo>
                  <a:cubicBezTo>
                    <a:pt x="34" y="726"/>
                    <a:pt x="34" y="726"/>
                    <a:pt x="68" y="759"/>
                  </a:cubicBezTo>
                  <a:lnTo>
                    <a:pt x="68" y="2194"/>
                  </a:lnTo>
                  <a:cubicBezTo>
                    <a:pt x="34" y="2194"/>
                    <a:pt x="34" y="2227"/>
                    <a:pt x="68" y="2227"/>
                  </a:cubicBezTo>
                  <a:cubicBezTo>
                    <a:pt x="68" y="2244"/>
                    <a:pt x="68" y="2252"/>
                    <a:pt x="72" y="2252"/>
                  </a:cubicBezTo>
                  <a:cubicBezTo>
                    <a:pt x="76" y="2252"/>
                    <a:pt x="84" y="2244"/>
                    <a:pt x="101" y="2227"/>
                  </a:cubicBezTo>
                  <a:lnTo>
                    <a:pt x="168" y="2194"/>
                  </a:lnTo>
                  <a:cubicBezTo>
                    <a:pt x="168" y="2194"/>
                    <a:pt x="201" y="2160"/>
                    <a:pt x="201" y="2160"/>
                  </a:cubicBezTo>
                  <a:cubicBezTo>
                    <a:pt x="201" y="2127"/>
                    <a:pt x="201" y="2094"/>
                    <a:pt x="201" y="2094"/>
                  </a:cubicBezTo>
                  <a:lnTo>
                    <a:pt x="201" y="659"/>
                  </a:lnTo>
                  <a:cubicBezTo>
                    <a:pt x="201" y="626"/>
                    <a:pt x="201" y="626"/>
                    <a:pt x="201" y="593"/>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09" name="Google Shape;1109;p34"/>
            <p:cNvSpPr/>
            <p:nvPr/>
          </p:nvSpPr>
          <p:spPr>
            <a:xfrm>
              <a:off x="3958825" y="1853425"/>
              <a:ext cx="17550" cy="53000"/>
            </a:xfrm>
            <a:custGeom>
              <a:avLst/>
              <a:gdLst/>
              <a:ahLst/>
              <a:cxnLst/>
              <a:rect l="l" t="t" r="r" b="b"/>
              <a:pathLst>
                <a:path w="702" h="2120" extrusionOk="0">
                  <a:moveTo>
                    <a:pt x="301" y="1"/>
                  </a:moveTo>
                  <a:lnTo>
                    <a:pt x="234" y="34"/>
                  </a:lnTo>
                  <a:cubicBezTo>
                    <a:pt x="234" y="68"/>
                    <a:pt x="201" y="68"/>
                    <a:pt x="201" y="101"/>
                  </a:cubicBezTo>
                  <a:cubicBezTo>
                    <a:pt x="201" y="101"/>
                    <a:pt x="201" y="134"/>
                    <a:pt x="201" y="168"/>
                  </a:cubicBezTo>
                  <a:lnTo>
                    <a:pt x="201" y="635"/>
                  </a:lnTo>
                  <a:lnTo>
                    <a:pt x="67" y="735"/>
                  </a:lnTo>
                  <a:cubicBezTo>
                    <a:pt x="34" y="735"/>
                    <a:pt x="34" y="768"/>
                    <a:pt x="1" y="801"/>
                  </a:cubicBezTo>
                  <a:cubicBezTo>
                    <a:pt x="1" y="801"/>
                    <a:pt x="1" y="835"/>
                    <a:pt x="1" y="868"/>
                  </a:cubicBezTo>
                  <a:lnTo>
                    <a:pt x="1" y="968"/>
                  </a:lnTo>
                  <a:cubicBezTo>
                    <a:pt x="1" y="968"/>
                    <a:pt x="1" y="1002"/>
                    <a:pt x="1" y="1002"/>
                  </a:cubicBezTo>
                  <a:lnTo>
                    <a:pt x="67" y="1002"/>
                  </a:lnTo>
                  <a:lnTo>
                    <a:pt x="201" y="902"/>
                  </a:lnTo>
                  <a:lnTo>
                    <a:pt x="201" y="1702"/>
                  </a:lnTo>
                  <a:cubicBezTo>
                    <a:pt x="201" y="1836"/>
                    <a:pt x="201" y="1969"/>
                    <a:pt x="268" y="2069"/>
                  </a:cubicBezTo>
                  <a:cubicBezTo>
                    <a:pt x="301" y="2102"/>
                    <a:pt x="334" y="2119"/>
                    <a:pt x="376" y="2119"/>
                  </a:cubicBezTo>
                  <a:cubicBezTo>
                    <a:pt x="418" y="2119"/>
                    <a:pt x="468" y="2102"/>
                    <a:pt x="534" y="2069"/>
                  </a:cubicBezTo>
                  <a:lnTo>
                    <a:pt x="668" y="2002"/>
                  </a:lnTo>
                  <a:cubicBezTo>
                    <a:pt x="668" y="1969"/>
                    <a:pt x="701" y="1969"/>
                    <a:pt x="701" y="1936"/>
                  </a:cubicBezTo>
                  <a:cubicBezTo>
                    <a:pt x="701" y="1936"/>
                    <a:pt x="701" y="1902"/>
                    <a:pt x="701" y="1869"/>
                  </a:cubicBezTo>
                  <a:lnTo>
                    <a:pt x="701" y="1769"/>
                  </a:lnTo>
                  <a:cubicBezTo>
                    <a:pt x="701" y="1769"/>
                    <a:pt x="701" y="1735"/>
                    <a:pt x="701" y="1735"/>
                  </a:cubicBezTo>
                  <a:cubicBezTo>
                    <a:pt x="685" y="1719"/>
                    <a:pt x="676" y="1710"/>
                    <a:pt x="672" y="1710"/>
                  </a:cubicBezTo>
                  <a:cubicBezTo>
                    <a:pt x="668" y="1710"/>
                    <a:pt x="668" y="1719"/>
                    <a:pt x="668" y="1735"/>
                  </a:cubicBezTo>
                  <a:lnTo>
                    <a:pt x="534" y="1802"/>
                  </a:lnTo>
                  <a:lnTo>
                    <a:pt x="401" y="1802"/>
                  </a:lnTo>
                  <a:cubicBezTo>
                    <a:pt x="401" y="1769"/>
                    <a:pt x="401" y="1735"/>
                    <a:pt x="401" y="1702"/>
                  </a:cubicBezTo>
                  <a:cubicBezTo>
                    <a:pt x="401" y="1669"/>
                    <a:pt x="401" y="1635"/>
                    <a:pt x="401" y="1602"/>
                  </a:cubicBezTo>
                  <a:lnTo>
                    <a:pt x="334" y="801"/>
                  </a:lnTo>
                  <a:lnTo>
                    <a:pt x="601" y="668"/>
                  </a:lnTo>
                  <a:cubicBezTo>
                    <a:pt x="635" y="635"/>
                    <a:pt x="635" y="635"/>
                    <a:pt x="635" y="601"/>
                  </a:cubicBezTo>
                  <a:cubicBezTo>
                    <a:pt x="635" y="601"/>
                    <a:pt x="635" y="568"/>
                    <a:pt x="635" y="535"/>
                  </a:cubicBezTo>
                  <a:lnTo>
                    <a:pt x="635" y="468"/>
                  </a:lnTo>
                  <a:cubicBezTo>
                    <a:pt x="635" y="435"/>
                    <a:pt x="635" y="401"/>
                    <a:pt x="635" y="401"/>
                  </a:cubicBezTo>
                  <a:lnTo>
                    <a:pt x="601" y="401"/>
                  </a:lnTo>
                  <a:lnTo>
                    <a:pt x="334" y="535"/>
                  </a:lnTo>
                  <a:lnTo>
                    <a:pt x="334" y="34"/>
                  </a:lnTo>
                  <a:cubicBezTo>
                    <a:pt x="368" y="34"/>
                    <a:pt x="368" y="1"/>
                    <a:pt x="3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10" name="Google Shape;1110;p34"/>
            <p:cNvSpPr/>
            <p:nvPr/>
          </p:nvSpPr>
          <p:spPr>
            <a:xfrm>
              <a:off x="3980525" y="1851775"/>
              <a:ext cx="22525" cy="44225"/>
            </a:xfrm>
            <a:custGeom>
              <a:avLst/>
              <a:gdLst/>
              <a:ahLst/>
              <a:cxnLst/>
              <a:rect l="l" t="t" r="r" b="b"/>
              <a:pathLst>
                <a:path w="901" h="1769" extrusionOk="0">
                  <a:moveTo>
                    <a:pt x="555" y="284"/>
                  </a:moveTo>
                  <a:cubicBezTo>
                    <a:pt x="592" y="284"/>
                    <a:pt x="634" y="300"/>
                    <a:pt x="667" y="334"/>
                  </a:cubicBezTo>
                  <a:cubicBezTo>
                    <a:pt x="701" y="400"/>
                    <a:pt x="734" y="501"/>
                    <a:pt x="734" y="567"/>
                  </a:cubicBezTo>
                  <a:lnTo>
                    <a:pt x="167" y="901"/>
                  </a:lnTo>
                  <a:cubicBezTo>
                    <a:pt x="167" y="834"/>
                    <a:pt x="167" y="767"/>
                    <a:pt x="200" y="701"/>
                  </a:cubicBezTo>
                  <a:cubicBezTo>
                    <a:pt x="200" y="667"/>
                    <a:pt x="234" y="601"/>
                    <a:pt x="267" y="534"/>
                  </a:cubicBezTo>
                  <a:cubicBezTo>
                    <a:pt x="267" y="501"/>
                    <a:pt x="300" y="467"/>
                    <a:pt x="334" y="400"/>
                  </a:cubicBezTo>
                  <a:cubicBezTo>
                    <a:pt x="367" y="367"/>
                    <a:pt x="400" y="334"/>
                    <a:pt x="467" y="334"/>
                  </a:cubicBezTo>
                  <a:cubicBezTo>
                    <a:pt x="484" y="300"/>
                    <a:pt x="517" y="284"/>
                    <a:pt x="555" y="284"/>
                  </a:cubicBezTo>
                  <a:close/>
                  <a:moveTo>
                    <a:pt x="634" y="0"/>
                  </a:moveTo>
                  <a:cubicBezTo>
                    <a:pt x="567" y="0"/>
                    <a:pt x="500" y="34"/>
                    <a:pt x="467" y="67"/>
                  </a:cubicBezTo>
                  <a:cubicBezTo>
                    <a:pt x="367" y="100"/>
                    <a:pt x="334" y="134"/>
                    <a:pt x="267" y="200"/>
                  </a:cubicBezTo>
                  <a:cubicBezTo>
                    <a:pt x="200" y="267"/>
                    <a:pt x="167" y="367"/>
                    <a:pt x="133" y="434"/>
                  </a:cubicBezTo>
                  <a:cubicBezTo>
                    <a:pt x="100" y="534"/>
                    <a:pt x="67" y="601"/>
                    <a:pt x="33" y="701"/>
                  </a:cubicBezTo>
                  <a:cubicBezTo>
                    <a:pt x="0" y="801"/>
                    <a:pt x="0" y="901"/>
                    <a:pt x="0" y="1001"/>
                  </a:cubicBezTo>
                  <a:cubicBezTo>
                    <a:pt x="0" y="1068"/>
                    <a:pt x="0" y="1168"/>
                    <a:pt x="0" y="1268"/>
                  </a:cubicBezTo>
                  <a:cubicBezTo>
                    <a:pt x="0" y="1368"/>
                    <a:pt x="0" y="1435"/>
                    <a:pt x="33" y="1535"/>
                  </a:cubicBezTo>
                  <a:cubicBezTo>
                    <a:pt x="67" y="1568"/>
                    <a:pt x="100" y="1635"/>
                    <a:pt x="133" y="1701"/>
                  </a:cubicBezTo>
                  <a:cubicBezTo>
                    <a:pt x="167" y="1735"/>
                    <a:pt x="234" y="1735"/>
                    <a:pt x="267" y="1768"/>
                  </a:cubicBezTo>
                  <a:cubicBezTo>
                    <a:pt x="334" y="1768"/>
                    <a:pt x="400" y="1735"/>
                    <a:pt x="467" y="1701"/>
                  </a:cubicBezTo>
                  <a:cubicBezTo>
                    <a:pt x="534" y="1668"/>
                    <a:pt x="567" y="1635"/>
                    <a:pt x="634" y="1568"/>
                  </a:cubicBezTo>
                  <a:cubicBezTo>
                    <a:pt x="701" y="1501"/>
                    <a:pt x="734" y="1435"/>
                    <a:pt x="767" y="1401"/>
                  </a:cubicBezTo>
                  <a:cubicBezTo>
                    <a:pt x="801" y="1334"/>
                    <a:pt x="834" y="1268"/>
                    <a:pt x="834" y="1234"/>
                  </a:cubicBezTo>
                  <a:cubicBezTo>
                    <a:pt x="867" y="1168"/>
                    <a:pt x="867" y="1134"/>
                    <a:pt x="867" y="1068"/>
                  </a:cubicBezTo>
                  <a:cubicBezTo>
                    <a:pt x="901" y="1068"/>
                    <a:pt x="901" y="1034"/>
                    <a:pt x="867" y="1034"/>
                  </a:cubicBezTo>
                  <a:lnTo>
                    <a:pt x="834" y="1034"/>
                  </a:lnTo>
                  <a:lnTo>
                    <a:pt x="801" y="1068"/>
                  </a:lnTo>
                  <a:cubicBezTo>
                    <a:pt x="767" y="1068"/>
                    <a:pt x="767" y="1068"/>
                    <a:pt x="734" y="1101"/>
                  </a:cubicBezTo>
                  <a:lnTo>
                    <a:pt x="734" y="1134"/>
                  </a:lnTo>
                  <a:cubicBezTo>
                    <a:pt x="701" y="1201"/>
                    <a:pt x="667" y="1268"/>
                    <a:pt x="634" y="1301"/>
                  </a:cubicBezTo>
                  <a:cubicBezTo>
                    <a:pt x="600" y="1368"/>
                    <a:pt x="534" y="1401"/>
                    <a:pt x="467" y="1435"/>
                  </a:cubicBezTo>
                  <a:cubicBezTo>
                    <a:pt x="434" y="1468"/>
                    <a:pt x="400" y="1485"/>
                    <a:pt x="367" y="1485"/>
                  </a:cubicBezTo>
                  <a:cubicBezTo>
                    <a:pt x="334" y="1485"/>
                    <a:pt x="300" y="1468"/>
                    <a:pt x="267" y="1435"/>
                  </a:cubicBezTo>
                  <a:cubicBezTo>
                    <a:pt x="200" y="1368"/>
                    <a:pt x="167" y="1268"/>
                    <a:pt x="200" y="1168"/>
                  </a:cubicBezTo>
                  <a:lnTo>
                    <a:pt x="867" y="767"/>
                  </a:lnTo>
                  <a:cubicBezTo>
                    <a:pt x="901" y="734"/>
                    <a:pt x="901" y="734"/>
                    <a:pt x="901" y="701"/>
                  </a:cubicBezTo>
                  <a:cubicBezTo>
                    <a:pt x="901" y="701"/>
                    <a:pt x="901" y="667"/>
                    <a:pt x="901" y="634"/>
                  </a:cubicBezTo>
                  <a:lnTo>
                    <a:pt x="901" y="567"/>
                  </a:lnTo>
                  <a:cubicBezTo>
                    <a:pt x="901" y="467"/>
                    <a:pt x="901" y="367"/>
                    <a:pt x="867" y="267"/>
                  </a:cubicBezTo>
                  <a:cubicBezTo>
                    <a:pt x="867" y="200"/>
                    <a:pt x="834" y="134"/>
                    <a:pt x="801" y="67"/>
                  </a:cubicBezTo>
                  <a:cubicBezTo>
                    <a:pt x="734" y="34"/>
                    <a:pt x="701" y="0"/>
                    <a:pt x="6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11" name="Google Shape;1111;p34"/>
            <p:cNvSpPr/>
            <p:nvPr/>
          </p:nvSpPr>
          <p:spPr>
            <a:xfrm>
              <a:off x="4023875" y="1819025"/>
              <a:ext cx="35050" cy="56125"/>
            </a:xfrm>
            <a:custGeom>
              <a:avLst/>
              <a:gdLst/>
              <a:ahLst/>
              <a:cxnLst/>
              <a:rect l="l" t="t" r="r" b="b"/>
              <a:pathLst>
                <a:path w="1402" h="2245" extrusionOk="0">
                  <a:moveTo>
                    <a:pt x="1176" y="1"/>
                  </a:moveTo>
                  <a:cubicBezTo>
                    <a:pt x="1126" y="1"/>
                    <a:pt x="1068" y="26"/>
                    <a:pt x="1001" y="76"/>
                  </a:cubicBezTo>
                  <a:cubicBezTo>
                    <a:pt x="968" y="76"/>
                    <a:pt x="935" y="109"/>
                    <a:pt x="901" y="143"/>
                  </a:cubicBezTo>
                  <a:cubicBezTo>
                    <a:pt x="868" y="176"/>
                    <a:pt x="801" y="209"/>
                    <a:pt x="768" y="243"/>
                  </a:cubicBezTo>
                  <a:cubicBezTo>
                    <a:pt x="768" y="276"/>
                    <a:pt x="734" y="309"/>
                    <a:pt x="701" y="376"/>
                  </a:cubicBezTo>
                  <a:cubicBezTo>
                    <a:pt x="701" y="410"/>
                    <a:pt x="668" y="443"/>
                    <a:pt x="668" y="510"/>
                  </a:cubicBezTo>
                  <a:cubicBezTo>
                    <a:pt x="634" y="443"/>
                    <a:pt x="601" y="410"/>
                    <a:pt x="534" y="376"/>
                  </a:cubicBezTo>
                  <a:cubicBezTo>
                    <a:pt x="468" y="376"/>
                    <a:pt x="401" y="376"/>
                    <a:pt x="334" y="443"/>
                  </a:cubicBezTo>
                  <a:cubicBezTo>
                    <a:pt x="301" y="443"/>
                    <a:pt x="267" y="476"/>
                    <a:pt x="234" y="510"/>
                  </a:cubicBezTo>
                  <a:cubicBezTo>
                    <a:pt x="201" y="510"/>
                    <a:pt x="201" y="543"/>
                    <a:pt x="167" y="576"/>
                  </a:cubicBezTo>
                  <a:cubicBezTo>
                    <a:pt x="156" y="587"/>
                    <a:pt x="149" y="599"/>
                    <a:pt x="143" y="610"/>
                  </a:cubicBezTo>
                  <a:lnTo>
                    <a:pt x="134" y="610"/>
                  </a:lnTo>
                  <a:lnTo>
                    <a:pt x="67" y="643"/>
                  </a:lnTo>
                  <a:cubicBezTo>
                    <a:pt x="34" y="643"/>
                    <a:pt x="34" y="676"/>
                    <a:pt x="1" y="676"/>
                  </a:cubicBezTo>
                  <a:cubicBezTo>
                    <a:pt x="1" y="710"/>
                    <a:pt x="1" y="743"/>
                    <a:pt x="1" y="743"/>
                  </a:cubicBezTo>
                  <a:lnTo>
                    <a:pt x="1" y="2177"/>
                  </a:lnTo>
                  <a:cubicBezTo>
                    <a:pt x="1" y="2211"/>
                    <a:pt x="1" y="2211"/>
                    <a:pt x="1" y="2244"/>
                  </a:cubicBezTo>
                  <a:lnTo>
                    <a:pt x="67" y="2244"/>
                  </a:lnTo>
                  <a:lnTo>
                    <a:pt x="134" y="2177"/>
                  </a:lnTo>
                  <a:cubicBezTo>
                    <a:pt x="134" y="2177"/>
                    <a:pt x="167" y="2177"/>
                    <a:pt x="167" y="2144"/>
                  </a:cubicBezTo>
                  <a:cubicBezTo>
                    <a:pt x="167" y="2111"/>
                    <a:pt x="167" y="2111"/>
                    <a:pt x="167" y="2077"/>
                  </a:cubicBezTo>
                  <a:lnTo>
                    <a:pt x="167" y="1243"/>
                  </a:lnTo>
                  <a:cubicBezTo>
                    <a:pt x="167" y="1110"/>
                    <a:pt x="167" y="1010"/>
                    <a:pt x="234" y="877"/>
                  </a:cubicBezTo>
                  <a:cubicBezTo>
                    <a:pt x="267" y="776"/>
                    <a:pt x="334" y="710"/>
                    <a:pt x="401" y="676"/>
                  </a:cubicBezTo>
                  <a:cubicBezTo>
                    <a:pt x="434" y="643"/>
                    <a:pt x="468" y="626"/>
                    <a:pt x="497" y="626"/>
                  </a:cubicBezTo>
                  <a:cubicBezTo>
                    <a:pt x="526" y="626"/>
                    <a:pt x="551" y="643"/>
                    <a:pt x="568" y="676"/>
                  </a:cubicBezTo>
                  <a:cubicBezTo>
                    <a:pt x="634" y="776"/>
                    <a:pt x="634" y="877"/>
                    <a:pt x="634" y="977"/>
                  </a:cubicBezTo>
                  <a:lnTo>
                    <a:pt x="634" y="1811"/>
                  </a:lnTo>
                  <a:cubicBezTo>
                    <a:pt x="634" y="1844"/>
                    <a:pt x="634" y="1844"/>
                    <a:pt x="634" y="1877"/>
                  </a:cubicBezTo>
                  <a:lnTo>
                    <a:pt x="668" y="1877"/>
                  </a:lnTo>
                  <a:lnTo>
                    <a:pt x="734" y="1811"/>
                  </a:lnTo>
                  <a:cubicBezTo>
                    <a:pt x="768" y="1811"/>
                    <a:pt x="768" y="1811"/>
                    <a:pt x="768" y="1777"/>
                  </a:cubicBezTo>
                  <a:cubicBezTo>
                    <a:pt x="768" y="1744"/>
                    <a:pt x="768" y="1744"/>
                    <a:pt x="768" y="1710"/>
                  </a:cubicBezTo>
                  <a:lnTo>
                    <a:pt x="768" y="877"/>
                  </a:lnTo>
                  <a:cubicBezTo>
                    <a:pt x="768" y="743"/>
                    <a:pt x="801" y="610"/>
                    <a:pt x="835" y="510"/>
                  </a:cubicBezTo>
                  <a:cubicBezTo>
                    <a:pt x="868" y="410"/>
                    <a:pt x="935" y="343"/>
                    <a:pt x="1035" y="309"/>
                  </a:cubicBezTo>
                  <a:cubicBezTo>
                    <a:pt x="1068" y="276"/>
                    <a:pt x="1101" y="259"/>
                    <a:pt x="1131" y="259"/>
                  </a:cubicBezTo>
                  <a:cubicBezTo>
                    <a:pt x="1160" y="259"/>
                    <a:pt x="1185" y="276"/>
                    <a:pt x="1201" y="309"/>
                  </a:cubicBezTo>
                  <a:cubicBezTo>
                    <a:pt x="1235" y="410"/>
                    <a:pt x="1268" y="510"/>
                    <a:pt x="1268" y="610"/>
                  </a:cubicBezTo>
                  <a:lnTo>
                    <a:pt x="1268" y="1444"/>
                  </a:lnTo>
                  <a:cubicBezTo>
                    <a:pt x="1235" y="1477"/>
                    <a:pt x="1235" y="1477"/>
                    <a:pt x="1268" y="1510"/>
                  </a:cubicBezTo>
                  <a:lnTo>
                    <a:pt x="1302" y="1510"/>
                  </a:lnTo>
                  <a:lnTo>
                    <a:pt x="1368" y="1444"/>
                  </a:lnTo>
                  <a:cubicBezTo>
                    <a:pt x="1368" y="1444"/>
                    <a:pt x="1402" y="1444"/>
                    <a:pt x="1402" y="1410"/>
                  </a:cubicBezTo>
                  <a:cubicBezTo>
                    <a:pt x="1402" y="1377"/>
                    <a:pt x="1402" y="1377"/>
                    <a:pt x="1402" y="1344"/>
                  </a:cubicBezTo>
                  <a:lnTo>
                    <a:pt x="1402" y="510"/>
                  </a:lnTo>
                  <a:cubicBezTo>
                    <a:pt x="1402" y="343"/>
                    <a:pt x="1368" y="209"/>
                    <a:pt x="1302" y="76"/>
                  </a:cubicBezTo>
                  <a:cubicBezTo>
                    <a:pt x="1268" y="26"/>
                    <a:pt x="1226" y="1"/>
                    <a:pt x="117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12" name="Google Shape;1112;p34"/>
            <p:cNvSpPr/>
            <p:nvPr/>
          </p:nvSpPr>
          <p:spPr>
            <a:xfrm>
              <a:off x="4063900" y="1803400"/>
              <a:ext cx="21725" cy="45900"/>
            </a:xfrm>
            <a:custGeom>
              <a:avLst/>
              <a:gdLst/>
              <a:ahLst/>
              <a:cxnLst/>
              <a:rect l="l" t="t" r="r" b="b"/>
              <a:pathLst>
                <a:path w="869" h="1836" extrusionOk="0">
                  <a:moveTo>
                    <a:pt x="668" y="801"/>
                  </a:moveTo>
                  <a:lnTo>
                    <a:pt x="668" y="868"/>
                  </a:lnTo>
                  <a:cubicBezTo>
                    <a:pt x="668" y="934"/>
                    <a:pt x="668" y="1001"/>
                    <a:pt x="668" y="1068"/>
                  </a:cubicBezTo>
                  <a:cubicBezTo>
                    <a:pt x="635" y="1135"/>
                    <a:pt x="635" y="1201"/>
                    <a:pt x="601" y="1235"/>
                  </a:cubicBezTo>
                  <a:cubicBezTo>
                    <a:pt x="568" y="1301"/>
                    <a:pt x="534" y="1335"/>
                    <a:pt x="501" y="1401"/>
                  </a:cubicBezTo>
                  <a:cubicBezTo>
                    <a:pt x="434" y="1435"/>
                    <a:pt x="401" y="1468"/>
                    <a:pt x="368" y="1502"/>
                  </a:cubicBezTo>
                  <a:cubicBezTo>
                    <a:pt x="334" y="1502"/>
                    <a:pt x="301" y="1535"/>
                    <a:pt x="268" y="1535"/>
                  </a:cubicBezTo>
                  <a:lnTo>
                    <a:pt x="201" y="1535"/>
                  </a:lnTo>
                  <a:cubicBezTo>
                    <a:pt x="201" y="1502"/>
                    <a:pt x="168" y="1502"/>
                    <a:pt x="168" y="1468"/>
                  </a:cubicBezTo>
                  <a:cubicBezTo>
                    <a:pt x="168" y="1468"/>
                    <a:pt x="168" y="1435"/>
                    <a:pt x="168" y="1401"/>
                  </a:cubicBezTo>
                  <a:cubicBezTo>
                    <a:pt x="168" y="1335"/>
                    <a:pt x="201" y="1268"/>
                    <a:pt x="234" y="1201"/>
                  </a:cubicBezTo>
                  <a:cubicBezTo>
                    <a:pt x="301" y="1101"/>
                    <a:pt x="368" y="1035"/>
                    <a:pt x="434" y="1001"/>
                  </a:cubicBezTo>
                  <a:lnTo>
                    <a:pt x="668" y="801"/>
                  </a:lnTo>
                  <a:close/>
                  <a:moveTo>
                    <a:pt x="635" y="0"/>
                  </a:moveTo>
                  <a:cubicBezTo>
                    <a:pt x="568" y="0"/>
                    <a:pt x="501" y="34"/>
                    <a:pt x="468" y="67"/>
                  </a:cubicBezTo>
                  <a:cubicBezTo>
                    <a:pt x="401" y="101"/>
                    <a:pt x="368" y="134"/>
                    <a:pt x="334" y="167"/>
                  </a:cubicBezTo>
                  <a:cubicBezTo>
                    <a:pt x="268" y="234"/>
                    <a:pt x="234" y="267"/>
                    <a:pt x="201" y="334"/>
                  </a:cubicBezTo>
                  <a:cubicBezTo>
                    <a:pt x="168" y="401"/>
                    <a:pt x="134" y="434"/>
                    <a:pt x="101" y="501"/>
                  </a:cubicBezTo>
                  <a:cubicBezTo>
                    <a:pt x="101" y="568"/>
                    <a:pt x="67" y="601"/>
                    <a:pt x="67" y="668"/>
                  </a:cubicBezTo>
                  <a:lnTo>
                    <a:pt x="67" y="701"/>
                  </a:lnTo>
                  <a:cubicBezTo>
                    <a:pt x="84" y="718"/>
                    <a:pt x="92" y="726"/>
                    <a:pt x="97" y="726"/>
                  </a:cubicBezTo>
                  <a:cubicBezTo>
                    <a:pt x="101" y="726"/>
                    <a:pt x="101" y="718"/>
                    <a:pt x="101" y="701"/>
                  </a:cubicBezTo>
                  <a:lnTo>
                    <a:pt x="168" y="668"/>
                  </a:lnTo>
                  <a:cubicBezTo>
                    <a:pt x="201" y="668"/>
                    <a:pt x="201" y="668"/>
                    <a:pt x="201" y="634"/>
                  </a:cubicBezTo>
                  <a:cubicBezTo>
                    <a:pt x="234" y="634"/>
                    <a:pt x="234" y="601"/>
                    <a:pt x="234" y="601"/>
                  </a:cubicBezTo>
                  <a:cubicBezTo>
                    <a:pt x="268" y="534"/>
                    <a:pt x="268" y="501"/>
                    <a:pt x="301" y="434"/>
                  </a:cubicBezTo>
                  <a:cubicBezTo>
                    <a:pt x="334" y="401"/>
                    <a:pt x="401" y="334"/>
                    <a:pt x="434" y="301"/>
                  </a:cubicBezTo>
                  <a:cubicBezTo>
                    <a:pt x="468" y="284"/>
                    <a:pt x="501" y="276"/>
                    <a:pt x="530" y="276"/>
                  </a:cubicBezTo>
                  <a:cubicBezTo>
                    <a:pt x="559" y="276"/>
                    <a:pt x="585" y="284"/>
                    <a:pt x="601" y="301"/>
                  </a:cubicBezTo>
                  <a:cubicBezTo>
                    <a:pt x="668" y="334"/>
                    <a:pt x="668" y="401"/>
                    <a:pt x="668" y="501"/>
                  </a:cubicBezTo>
                  <a:lnTo>
                    <a:pt x="668" y="534"/>
                  </a:lnTo>
                  <a:lnTo>
                    <a:pt x="401" y="768"/>
                  </a:lnTo>
                  <a:cubicBezTo>
                    <a:pt x="334" y="834"/>
                    <a:pt x="301" y="868"/>
                    <a:pt x="234" y="934"/>
                  </a:cubicBezTo>
                  <a:cubicBezTo>
                    <a:pt x="201" y="1001"/>
                    <a:pt x="134" y="1035"/>
                    <a:pt x="101" y="1101"/>
                  </a:cubicBezTo>
                  <a:cubicBezTo>
                    <a:pt x="67" y="1168"/>
                    <a:pt x="34" y="1235"/>
                    <a:pt x="34" y="1335"/>
                  </a:cubicBezTo>
                  <a:cubicBezTo>
                    <a:pt x="1" y="1401"/>
                    <a:pt x="1" y="1468"/>
                    <a:pt x="1" y="1535"/>
                  </a:cubicBezTo>
                  <a:cubicBezTo>
                    <a:pt x="1" y="1602"/>
                    <a:pt x="34" y="1668"/>
                    <a:pt x="67" y="1702"/>
                  </a:cubicBezTo>
                  <a:cubicBezTo>
                    <a:pt x="67" y="1735"/>
                    <a:pt x="101" y="1768"/>
                    <a:pt x="134" y="1802"/>
                  </a:cubicBezTo>
                  <a:cubicBezTo>
                    <a:pt x="168" y="1802"/>
                    <a:pt x="201" y="1835"/>
                    <a:pt x="234" y="1835"/>
                  </a:cubicBezTo>
                  <a:cubicBezTo>
                    <a:pt x="301" y="1802"/>
                    <a:pt x="334" y="1802"/>
                    <a:pt x="401" y="1768"/>
                  </a:cubicBezTo>
                  <a:cubicBezTo>
                    <a:pt x="434" y="1768"/>
                    <a:pt x="468" y="1735"/>
                    <a:pt x="501" y="1702"/>
                  </a:cubicBezTo>
                  <a:lnTo>
                    <a:pt x="601" y="1602"/>
                  </a:lnTo>
                  <a:cubicBezTo>
                    <a:pt x="601" y="1568"/>
                    <a:pt x="635" y="1502"/>
                    <a:pt x="668" y="1468"/>
                  </a:cubicBezTo>
                  <a:cubicBezTo>
                    <a:pt x="701" y="1435"/>
                    <a:pt x="701" y="1368"/>
                    <a:pt x="735" y="1335"/>
                  </a:cubicBezTo>
                  <a:lnTo>
                    <a:pt x="735" y="1468"/>
                  </a:lnTo>
                  <a:cubicBezTo>
                    <a:pt x="735" y="1468"/>
                    <a:pt x="735" y="1502"/>
                    <a:pt x="735" y="1502"/>
                  </a:cubicBezTo>
                  <a:cubicBezTo>
                    <a:pt x="735" y="1518"/>
                    <a:pt x="743" y="1527"/>
                    <a:pt x="751" y="1527"/>
                  </a:cubicBezTo>
                  <a:cubicBezTo>
                    <a:pt x="760" y="1527"/>
                    <a:pt x="768" y="1518"/>
                    <a:pt x="768" y="1502"/>
                  </a:cubicBezTo>
                  <a:lnTo>
                    <a:pt x="835" y="1468"/>
                  </a:lnTo>
                  <a:cubicBezTo>
                    <a:pt x="868" y="1468"/>
                    <a:pt x="868" y="1435"/>
                    <a:pt x="868" y="1435"/>
                  </a:cubicBezTo>
                  <a:cubicBezTo>
                    <a:pt x="868" y="1401"/>
                    <a:pt x="868" y="1368"/>
                    <a:pt x="868" y="1368"/>
                  </a:cubicBezTo>
                  <a:lnTo>
                    <a:pt x="868" y="434"/>
                  </a:lnTo>
                  <a:cubicBezTo>
                    <a:pt x="868" y="334"/>
                    <a:pt x="868" y="267"/>
                    <a:pt x="835" y="167"/>
                  </a:cubicBezTo>
                  <a:cubicBezTo>
                    <a:pt x="835" y="134"/>
                    <a:pt x="801" y="67"/>
                    <a:pt x="768" y="34"/>
                  </a:cubicBezTo>
                  <a:cubicBezTo>
                    <a:pt x="735" y="0"/>
                    <a:pt x="668" y="0"/>
                    <a:pt x="63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13" name="Google Shape;1113;p34"/>
            <p:cNvSpPr/>
            <p:nvPr/>
          </p:nvSpPr>
          <p:spPr>
            <a:xfrm>
              <a:off x="4093100" y="1786725"/>
              <a:ext cx="23375" cy="62575"/>
            </a:xfrm>
            <a:custGeom>
              <a:avLst/>
              <a:gdLst/>
              <a:ahLst/>
              <a:cxnLst/>
              <a:rect l="l" t="t" r="r" b="b"/>
              <a:pathLst>
                <a:path w="935" h="2503" extrusionOk="0">
                  <a:moveTo>
                    <a:pt x="545" y="262"/>
                  </a:moveTo>
                  <a:cubicBezTo>
                    <a:pt x="590" y="262"/>
                    <a:pt x="629" y="281"/>
                    <a:pt x="667" y="301"/>
                  </a:cubicBezTo>
                  <a:cubicBezTo>
                    <a:pt x="701" y="401"/>
                    <a:pt x="734" y="501"/>
                    <a:pt x="734" y="601"/>
                  </a:cubicBezTo>
                  <a:lnTo>
                    <a:pt x="734" y="768"/>
                  </a:lnTo>
                  <a:cubicBezTo>
                    <a:pt x="734" y="934"/>
                    <a:pt x="701" y="1068"/>
                    <a:pt x="667" y="1201"/>
                  </a:cubicBezTo>
                  <a:cubicBezTo>
                    <a:pt x="601" y="1301"/>
                    <a:pt x="534" y="1368"/>
                    <a:pt x="434" y="1435"/>
                  </a:cubicBezTo>
                  <a:cubicBezTo>
                    <a:pt x="401" y="1468"/>
                    <a:pt x="367" y="1485"/>
                    <a:pt x="334" y="1485"/>
                  </a:cubicBezTo>
                  <a:cubicBezTo>
                    <a:pt x="300" y="1485"/>
                    <a:pt x="267" y="1468"/>
                    <a:pt x="234" y="1435"/>
                  </a:cubicBezTo>
                  <a:cubicBezTo>
                    <a:pt x="167" y="1368"/>
                    <a:pt x="134" y="1268"/>
                    <a:pt x="167" y="1168"/>
                  </a:cubicBezTo>
                  <a:lnTo>
                    <a:pt x="167" y="934"/>
                  </a:lnTo>
                  <a:cubicBezTo>
                    <a:pt x="167" y="801"/>
                    <a:pt x="200" y="667"/>
                    <a:pt x="234" y="534"/>
                  </a:cubicBezTo>
                  <a:cubicBezTo>
                    <a:pt x="300" y="434"/>
                    <a:pt x="367" y="367"/>
                    <a:pt x="434" y="301"/>
                  </a:cubicBezTo>
                  <a:cubicBezTo>
                    <a:pt x="476" y="272"/>
                    <a:pt x="513" y="262"/>
                    <a:pt x="545" y="262"/>
                  </a:cubicBezTo>
                  <a:close/>
                  <a:moveTo>
                    <a:pt x="634" y="0"/>
                  </a:moveTo>
                  <a:cubicBezTo>
                    <a:pt x="567" y="0"/>
                    <a:pt x="534" y="34"/>
                    <a:pt x="467" y="67"/>
                  </a:cubicBezTo>
                  <a:cubicBezTo>
                    <a:pt x="401" y="100"/>
                    <a:pt x="334" y="167"/>
                    <a:pt x="267" y="234"/>
                  </a:cubicBezTo>
                  <a:cubicBezTo>
                    <a:pt x="234" y="301"/>
                    <a:pt x="200" y="367"/>
                    <a:pt x="167" y="434"/>
                  </a:cubicBezTo>
                  <a:lnTo>
                    <a:pt x="167" y="334"/>
                  </a:lnTo>
                  <a:cubicBezTo>
                    <a:pt x="167" y="334"/>
                    <a:pt x="167" y="301"/>
                    <a:pt x="167" y="301"/>
                  </a:cubicBezTo>
                  <a:cubicBezTo>
                    <a:pt x="150" y="284"/>
                    <a:pt x="142" y="276"/>
                    <a:pt x="138" y="276"/>
                  </a:cubicBezTo>
                  <a:cubicBezTo>
                    <a:pt x="134" y="276"/>
                    <a:pt x="134" y="284"/>
                    <a:pt x="134" y="301"/>
                  </a:cubicBezTo>
                  <a:lnTo>
                    <a:pt x="34" y="334"/>
                  </a:lnTo>
                  <a:cubicBezTo>
                    <a:pt x="34" y="334"/>
                    <a:pt x="0" y="367"/>
                    <a:pt x="0" y="367"/>
                  </a:cubicBezTo>
                  <a:cubicBezTo>
                    <a:pt x="0" y="401"/>
                    <a:pt x="0" y="434"/>
                    <a:pt x="0" y="434"/>
                  </a:cubicBezTo>
                  <a:lnTo>
                    <a:pt x="0" y="2469"/>
                  </a:lnTo>
                  <a:cubicBezTo>
                    <a:pt x="0" y="2469"/>
                    <a:pt x="0" y="2469"/>
                    <a:pt x="0" y="2502"/>
                  </a:cubicBezTo>
                  <a:lnTo>
                    <a:pt x="34" y="2502"/>
                  </a:lnTo>
                  <a:lnTo>
                    <a:pt x="134" y="2469"/>
                  </a:lnTo>
                  <a:cubicBezTo>
                    <a:pt x="134" y="2435"/>
                    <a:pt x="134" y="2435"/>
                    <a:pt x="167" y="2402"/>
                  </a:cubicBezTo>
                  <a:cubicBezTo>
                    <a:pt x="167" y="2402"/>
                    <a:pt x="167" y="2369"/>
                    <a:pt x="167" y="2335"/>
                  </a:cubicBezTo>
                  <a:lnTo>
                    <a:pt x="167" y="1668"/>
                  </a:lnTo>
                  <a:cubicBezTo>
                    <a:pt x="200" y="1702"/>
                    <a:pt x="234" y="1735"/>
                    <a:pt x="267" y="1735"/>
                  </a:cubicBezTo>
                  <a:cubicBezTo>
                    <a:pt x="287" y="1745"/>
                    <a:pt x="306" y="1749"/>
                    <a:pt x="326" y="1749"/>
                  </a:cubicBezTo>
                  <a:cubicBezTo>
                    <a:pt x="373" y="1749"/>
                    <a:pt x="420" y="1725"/>
                    <a:pt x="467" y="1702"/>
                  </a:cubicBezTo>
                  <a:cubicBezTo>
                    <a:pt x="534" y="1668"/>
                    <a:pt x="601" y="1601"/>
                    <a:pt x="634" y="1568"/>
                  </a:cubicBezTo>
                  <a:cubicBezTo>
                    <a:pt x="701" y="1468"/>
                    <a:pt x="734" y="1401"/>
                    <a:pt x="767" y="1335"/>
                  </a:cubicBezTo>
                  <a:cubicBezTo>
                    <a:pt x="834" y="1235"/>
                    <a:pt x="868" y="1134"/>
                    <a:pt x="868" y="1034"/>
                  </a:cubicBezTo>
                  <a:cubicBezTo>
                    <a:pt x="901" y="934"/>
                    <a:pt x="901" y="834"/>
                    <a:pt x="934" y="734"/>
                  </a:cubicBezTo>
                  <a:lnTo>
                    <a:pt x="934" y="634"/>
                  </a:lnTo>
                  <a:lnTo>
                    <a:pt x="934" y="501"/>
                  </a:lnTo>
                  <a:cubicBezTo>
                    <a:pt x="901" y="434"/>
                    <a:pt x="901" y="334"/>
                    <a:pt x="868" y="234"/>
                  </a:cubicBezTo>
                  <a:cubicBezTo>
                    <a:pt x="868" y="167"/>
                    <a:pt x="834" y="100"/>
                    <a:pt x="767" y="67"/>
                  </a:cubicBezTo>
                  <a:cubicBezTo>
                    <a:pt x="734" y="34"/>
                    <a:pt x="701" y="0"/>
                    <a:pt x="6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14" name="Google Shape;1114;p34"/>
            <p:cNvSpPr/>
            <p:nvPr/>
          </p:nvSpPr>
          <p:spPr>
            <a:xfrm>
              <a:off x="3578550" y="1192325"/>
              <a:ext cx="1429400" cy="1123125"/>
            </a:xfrm>
            <a:custGeom>
              <a:avLst/>
              <a:gdLst/>
              <a:ahLst/>
              <a:cxnLst/>
              <a:rect l="l" t="t" r="r" b="b"/>
              <a:pathLst>
                <a:path w="57176" h="44925" extrusionOk="0">
                  <a:moveTo>
                    <a:pt x="56741" y="626"/>
                  </a:moveTo>
                  <a:lnTo>
                    <a:pt x="56741" y="11834"/>
                  </a:lnTo>
                  <a:lnTo>
                    <a:pt x="468" y="44324"/>
                  </a:lnTo>
                  <a:lnTo>
                    <a:pt x="468" y="33083"/>
                  </a:lnTo>
                  <a:lnTo>
                    <a:pt x="56741" y="626"/>
                  </a:lnTo>
                  <a:close/>
                  <a:moveTo>
                    <a:pt x="56958" y="1"/>
                  </a:moveTo>
                  <a:cubicBezTo>
                    <a:pt x="56917" y="1"/>
                    <a:pt x="56875" y="9"/>
                    <a:pt x="56841" y="26"/>
                  </a:cubicBezTo>
                  <a:lnTo>
                    <a:pt x="134" y="32783"/>
                  </a:lnTo>
                  <a:cubicBezTo>
                    <a:pt x="68" y="32816"/>
                    <a:pt x="34" y="32883"/>
                    <a:pt x="34" y="32983"/>
                  </a:cubicBezTo>
                  <a:lnTo>
                    <a:pt x="34" y="44691"/>
                  </a:lnTo>
                  <a:cubicBezTo>
                    <a:pt x="1" y="44791"/>
                    <a:pt x="68" y="44858"/>
                    <a:pt x="134" y="44891"/>
                  </a:cubicBezTo>
                  <a:cubicBezTo>
                    <a:pt x="168" y="44891"/>
                    <a:pt x="201" y="44925"/>
                    <a:pt x="234" y="44925"/>
                  </a:cubicBezTo>
                  <a:cubicBezTo>
                    <a:pt x="268" y="44925"/>
                    <a:pt x="301" y="44891"/>
                    <a:pt x="334" y="44891"/>
                  </a:cubicBezTo>
                  <a:lnTo>
                    <a:pt x="57075" y="12135"/>
                  </a:lnTo>
                  <a:cubicBezTo>
                    <a:pt x="57142" y="12101"/>
                    <a:pt x="57175" y="12035"/>
                    <a:pt x="57175" y="11935"/>
                  </a:cubicBezTo>
                  <a:lnTo>
                    <a:pt x="57175" y="226"/>
                  </a:lnTo>
                  <a:cubicBezTo>
                    <a:pt x="57175" y="126"/>
                    <a:pt x="57142" y="59"/>
                    <a:pt x="57075" y="26"/>
                  </a:cubicBezTo>
                  <a:cubicBezTo>
                    <a:pt x="57042" y="9"/>
                    <a:pt x="57000" y="1"/>
                    <a:pt x="5695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15" name="Google Shape;1115;p34"/>
            <p:cNvSpPr/>
            <p:nvPr/>
          </p:nvSpPr>
          <p:spPr>
            <a:xfrm>
              <a:off x="3676975" y="2141150"/>
              <a:ext cx="18350" cy="46725"/>
            </a:xfrm>
            <a:custGeom>
              <a:avLst/>
              <a:gdLst/>
              <a:ahLst/>
              <a:cxnLst/>
              <a:rect l="l" t="t" r="r" b="b"/>
              <a:pathLst>
                <a:path w="734" h="1869" extrusionOk="0">
                  <a:moveTo>
                    <a:pt x="33" y="0"/>
                  </a:moveTo>
                  <a:cubicBezTo>
                    <a:pt x="0" y="34"/>
                    <a:pt x="0" y="67"/>
                    <a:pt x="0" y="100"/>
                  </a:cubicBezTo>
                  <a:lnTo>
                    <a:pt x="0" y="1835"/>
                  </a:lnTo>
                  <a:cubicBezTo>
                    <a:pt x="0" y="1868"/>
                    <a:pt x="33" y="1868"/>
                    <a:pt x="33" y="1868"/>
                  </a:cubicBezTo>
                  <a:lnTo>
                    <a:pt x="67" y="1868"/>
                  </a:lnTo>
                  <a:cubicBezTo>
                    <a:pt x="100" y="1835"/>
                    <a:pt x="100" y="1835"/>
                    <a:pt x="100" y="1801"/>
                  </a:cubicBezTo>
                  <a:lnTo>
                    <a:pt x="100" y="1068"/>
                  </a:lnTo>
                  <a:cubicBezTo>
                    <a:pt x="100" y="934"/>
                    <a:pt x="133" y="801"/>
                    <a:pt x="200" y="701"/>
                  </a:cubicBezTo>
                  <a:cubicBezTo>
                    <a:pt x="234" y="601"/>
                    <a:pt x="300" y="501"/>
                    <a:pt x="367" y="467"/>
                  </a:cubicBezTo>
                  <a:cubicBezTo>
                    <a:pt x="417" y="434"/>
                    <a:pt x="459" y="417"/>
                    <a:pt x="492" y="417"/>
                  </a:cubicBezTo>
                  <a:cubicBezTo>
                    <a:pt x="525" y="417"/>
                    <a:pt x="550" y="434"/>
                    <a:pt x="567" y="467"/>
                  </a:cubicBezTo>
                  <a:cubicBezTo>
                    <a:pt x="634" y="534"/>
                    <a:pt x="634" y="634"/>
                    <a:pt x="634" y="734"/>
                  </a:cubicBezTo>
                  <a:lnTo>
                    <a:pt x="634" y="1468"/>
                  </a:lnTo>
                  <a:cubicBezTo>
                    <a:pt x="634" y="1501"/>
                    <a:pt x="667" y="1501"/>
                    <a:pt x="667" y="1501"/>
                  </a:cubicBezTo>
                  <a:lnTo>
                    <a:pt x="701" y="1501"/>
                  </a:lnTo>
                  <a:cubicBezTo>
                    <a:pt x="734" y="1501"/>
                    <a:pt x="734" y="1468"/>
                    <a:pt x="734" y="1435"/>
                  </a:cubicBezTo>
                  <a:lnTo>
                    <a:pt x="734" y="701"/>
                  </a:lnTo>
                  <a:cubicBezTo>
                    <a:pt x="734" y="601"/>
                    <a:pt x="734" y="534"/>
                    <a:pt x="734" y="467"/>
                  </a:cubicBezTo>
                  <a:cubicBezTo>
                    <a:pt x="701" y="400"/>
                    <a:pt x="701" y="367"/>
                    <a:pt x="667" y="334"/>
                  </a:cubicBezTo>
                  <a:cubicBezTo>
                    <a:pt x="634" y="300"/>
                    <a:pt x="600" y="267"/>
                    <a:pt x="534" y="267"/>
                  </a:cubicBezTo>
                  <a:cubicBezTo>
                    <a:pt x="500" y="267"/>
                    <a:pt x="434" y="267"/>
                    <a:pt x="400" y="300"/>
                  </a:cubicBezTo>
                  <a:cubicBezTo>
                    <a:pt x="334" y="334"/>
                    <a:pt x="267" y="400"/>
                    <a:pt x="234" y="467"/>
                  </a:cubicBezTo>
                  <a:cubicBezTo>
                    <a:pt x="167" y="534"/>
                    <a:pt x="133" y="601"/>
                    <a:pt x="100" y="667"/>
                  </a:cubicBezTo>
                  <a:lnTo>
                    <a:pt x="100" y="34"/>
                  </a:lnTo>
                  <a:cubicBezTo>
                    <a:pt x="100" y="0"/>
                    <a:pt x="100" y="0"/>
                    <a:pt x="6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16" name="Google Shape;1116;p34"/>
            <p:cNvSpPr/>
            <p:nvPr/>
          </p:nvSpPr>
          <p:spPr>
            <a:xfrm>
              <a:off x="3699475" y="2126125"/>
              <a:ext cx="13375" cy="45075"/>
            </a:xfrm>
            <a:custGeom>
              <a:avLst/>
              <a:gdLst/>
              <a:ahLst/>
              <a:cxnLst/>
              <a:rect l="l" t="t" r="r" b="b"/>
              <a:pathLst>
                <a:path w="535" h="1803" extrusionOk="0">
                  <a:moveTo>
                    <a:pt x="201" y="1"/>
                  </a:moveTo>
                  <a:cubicBezTo>
                    <a:pt x="167" y="34"/>
                    <a:pt x="167" y="67"/>
                    <a:pt x="167" y="101"/>
                  </a:cubicBezTo>
                  <a:lnTo>
                    <a:pt x="167" y="534"/>
                  </a:lnTo>
                  <a:lnTo>
                    <a:pt x="34" y="601"/>
                  </a:lnTo>
                  <a:cubicBezTo>
                    <a:pt x="1" y="635"/>
                    <a:pt x="1" y="668"/>
                    <a:pt x="1" y="701"/>
                  </a:cubicBezTo>
                  <a:lnTo>
                    <a:pt x="1" y="735"/>
                  </a:lnTo>
                  <a:cubicBezTo>
                    <a:pt x="1" y="735"/>
                    <a:pt x="1" y="768"/>
                    <a:pt x="34" y="768"/>
                  </a:cubicBezTo>
                  <a:lnTo>
                    <a:pt x="167" y="668"/>
                  </a:lnTo>
                  <a:lnTo>
                    <a:pt x="167" y="1468"/>
                  </a:lnTo>
                  <a:cubicBezTo>
                    <a:pt x="167" y="1502"/>
                    <a:pt x="167" y="1569"/>
                    <a:pt x="167" y="1635"/>
                  </a:cubicBezTo>
                  <a:cubicBezTo>
                    <a:pt x="167" y="1669"/>
                    <a:pt x="201" y="1702"/>
                    <a:pt x="201" y="1735"/>
                  </a:cubicBezTo>
                  <a:cubicBezTo>
                    <a:pt x="234" y="1769"/>
                    <a:pt x="234" y="1769"/>
                    <a:pt x="268" y="1802"/>
                  </a:cubicBezTo>
                  <a:cubicBezTo>
                    <a:pt x="334" y="1802"/>
                    <a:pt x="368" y="1769"/>
                    <a:pt x="401" y="1769"/>
                  </a:cubicBezTo>
                  <a:lnTo>
                    <a:pt x="501" y="1702"/>
                  </a:lnTo>
                  <a:cubicBezTo>
                    <a:pt x="534" y="1669"/>
                    <a:pt x="534" y="1635"/>
                    <a:pt x="534" y="1635"/>
                  </a:cubicBezTo>
                  <a:lnTo>
                    <a:pt x="534" y="1602"/>
                  </a:lnTo>
                  <a:cubicBezTo>
                    <a:pt x="534" y="1569"/>
                    <a:pt x="501" y="1535"/>
                    <a:pt x="501" y="1535"/>
                  </a:cubicBezTo>
                  <a:lnTo>
                    <a:pt x="401" y="1602"/>
                  </a:lnTo>
                  <a:cubicBezTo>
                    <a:pt x="368" y="1619"/>
                    <a:pt x="343" y="1627"/>
                    <a:pt x="326" y="1627"/>
                  </a:cubicBezTo>
                  <a:cubicBezTo>
                    <a:pt x="309" y="1627"/>
                    <a:pt x="301" y="1619"/>
                    <a:pt x="301" y="1602"/>
                  </a:cubicBezTo>
                  <a:cubicBezTo>
                    <a:pt x="268" y="1535"/>
                    <a:pt x="268" y="1468"/>
                    <a:pt x="268" y="1402"/>
                  </a:cubicBezTo>
                  <a:lnTo>
                    <a:pt x="268" y="635"/>
                  </a:lnTo>
                  <a:lnTo>
                    <a:pt x="501" y="534"/>
                  </a:lnTo>
                  <a:cubicBezTo>
                    <a:pt x="501" y="501"/>
                    <a:pt x="534" y="468"/>
                    <a:pt x="534" y="434"/>
                  </a:cubicBezTo>
                  <a:lnTo>
                    <a:pt x="534" y="401"/>
                  </a:lnTo>
                  <a:cubicBezTo>
                    <a:pt x="534" y="368"/>
                    <a:pt x="501" y="368"/>
                    <a:pt x="501" y="368"/>
                  </a:cubicBezTo>
                  <a:lnTo>
                    <a:pt x="268" y="501"/>
                  </a:lnTo>
                  <a:lnTo>
                    <a:pt x="268" y="34"/>
                  </a:lnTo>
                  <a:cubicBezTo>
                    <a:pt x="268" y="34"/>
                    <a:pt x="268" y="1"/>
                    <a:pt x="2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17" name="Google Shape;1117;p34"/>
            <p:cNvSpPr/>
            <p:nvPr/>
          </p:nvSpPr>
          <p:spPr>
            <a:xfrm>
              <a:off x="3714500" y="2118625"/>
              <a:ext cx="13350" cy="43400"/>
            </a:xfrm>
            <a:custGeom>
              <a:avLst/>
              <a:gdLst/>
              <a:ahLst/>
              <a:cxnLst/>
              <a:rect l="l" t="t" r="r" b="b"/>
              <a:pathLst>
                <a:path w="534" h="1736" extrusionOk="0">
                  <a:moveTo>
                    <a:pt x="200" y="1"/>
                  </a:moveTo>
                  <a:cubicBezTo>
                    <a:pt x="200" y="1"/>
                    <a:pt x="167" y="34"/>
                    <a:pt x="167" y="67"/>
                  </a:cubicBezTo>
                  <a:lnTo>
                    <a:pt x="167" y="501"/>
                  </a:lnTo>
                  <a:lnTo>
                    <a:pt x="33" y="601"/>
                  </a:lnTo>
                  <a:cubicBezTo>
                    <a:pt x="33" y="601"/>
                    <a:pt x="0" y="634"/>
                    <a:pt x="0" y="668"/>
                  </a:cubicBezTo>
                  <a:lnTo>
                    <a:pt x="0" y="701"/>
                  </a:lnTo>
                  <a:cubicBezTo>
                    <a:pt x="0" y="725"/>
                    <a:pt x="17" y="748"/>
                    <a:pt x="27" y="748"/>
                  </a:cubicBezTo>
                  <a:cubicBezTo>
                    <a:pt x="31" y="748"/>
                    <a:pt x="33" y="744"/>
                    <a:pt x="33" y="734"/>
                  </a:cubicBezTo>
                  <a:lnTo>
                    <a:pt x="167" y="668"/>
                  </a:lnTo>
                  <a:lnTo>
                    <a:pt x="167" y="1402"/>
                  </a:lnTo>
                  <a:lnTo>
                    <a:pt x="167" y="1568"/>
                  </a:lnTo>
                  <a:cubicBezTo>
                    <a:pt x="200" y="1602"/>
                    <a:pt x="200" y="1635"/>
                    <a:pt x="200" y="1668"/>
                  </a:cubicBezTo>
                  <a:cubicBezTo>
                    <a:pt x="234" y="1702"/>
                    <a:pt x="267" y="1735"/>
                    <a:pt x="300" y="1735"/>
                  </a:cubicBezTo>
                  <a:cubicBezTo>
                    <a:pt x="334" y="1735"/>
                    <a:pt x="367" y="1735"/>
                    <a:pt x="400" y="1702"/>
                  </a:cubicBezTo>
                  <a:lnTo>
                    <a:pt x="500" y="1635"/>
                  </a:lnTo>
                  <a:cubicBezTo>
                    <a:pt x="534" y="1635"/>
                    <a:pt x="534" y="1602"/>
                    <a:pt x="534" y="1568"/>
                  </a:cubicBezTo>
                  <a:lnTo>
                    <a:pt x="534" y="1535"/>
                  </a:lnTo>
                  <a:cubicBezTo>
                    <a:pt x="534" y="1502"/>
                    <a:pt x="534" y="1502"/>
                    <a:pt x="500" y="1502"/>
                  </a:cubicBezTo>
                  <a:lnTo>
                    <a:pt x="400" y="1535"/>
                  </a:lnTo>
                  <a:cubicBezTo>
                    <a:pt x="384" y="1568"/>
                    <a:pt x="367" y="1585"/>
                    <a:pt x="350" y="1585"/>
                  </a:cubicBezTo>
                  <a:cubicBezTo>
                    <a:pt x="334" y="1585"/>
                    <a:pt x="317" y="1568"/>
                    <a:pt x="300" y="1535"/>
                  </a:cubicBezTo>
                  <a:cubicBezTo>
                    <a:pt x="267" y="1468"/>
                    <a:pt x="267" y="1402"/>
                    <a:pt x="267" y="1335"/>
                  </a:cubicBezTo>
                  <a:lnTo>
                    <a:pt x="267" y="634"/>
                  </a:lnTo>
                  <a:lnTo>
                    <a:pt x="500" y="501"/>
                  </a:lnTo>
                  <a:cubicBezTo>
                    <a:pt x="534" y="468"/>
                    <a:pt x="534" y="434"/>
                    <a:pt x="534" y="434"/>
                  </a:cubicBezTo>
                  <a:lnTo>
                    <a:pt x="534" y="367"/>
                  </a:lnTo>
                  <a:cubicBezTo>
                    <a:pt x="534" y="334"/>
                    <a:pt x="500" y="334"/>
                    <a:pt x="500" y="334"/>
                  </a:cubicBezTo>
                  <a:lnTo>
                    <a:pt x="267" y="468"/>
                  </a:lnTo>
                  <a:lnTo>
                    <a:pt x="267" y="34"/>
                  </a:lnTo>
                  <a:cubicBezTo>
                    <a:pt x="267" y="1"/>
                    <a:pt x="267" y="1"/>
                    <a:pt x="2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18" name="Google Shape;1118;p34"/>
            <p:cNvSpPr/>
            <p:nvPr/>
          </p:nvSpPr>
          <p:spPr>
            <a:xfrm>
              <a:off x="3732000" y="2116125"/>
              <a:ext cx="19200" cy="52550"/>
            </a:xfrm>
            <a:custGeom>
              <a:avLst/>
              <a:gdLst/>
              <a:ahLst/>
              <a:cxnLst/>
              <a:rect l="l" t="t" r="r" b="b"/>
              <a:pathLst>
                <a:path w="768" h="2102" extrusionOk="0">
                  <a:moveTo>
                    <a:pt x="465" y="153"/>
                  </a:moveTo>
                  <a:cubicBezTo>
                    <a:pt x="479" y="153"/>
                    <a:pt x="491" y="157"/>
                    <a:pt x="501" y="167"/>
                  </a:cubicBezTo>
                  <a:cubicBezTo>
                    <a:pt x="534" y="167"/>
                    <a:pt x="568" y="167"/>
                    <a:pt x="601" y="201"/>
                  </a:cubicBezTo>
                  <a:cubicBezTo>
                    <a:pt x="601" y="267"/>
                    <a:pt x="634" y="301"/>
                    <a:pt x="634" y="334"/>
                  </a:cubicBezTo>
                  <a:cubicBezTo>
                    <a:pt x="634" y="401"/>
                    <a:pt x="634" y="467"/>
                    <a:pt x="668" y="501"/>
                  </a:cubicBezTo>
                  <a:lnTo>
                    <a:pt x="668" y="668"/>
                  </a:lnTo>
                  <a:cubicBezTo>
                    <a:pt x="634" y="734"/>
                    <a:pt x="634" y="801"/>
                    <a:pt x="634" y="868"/>
                  </a:cubicBezTo>
                  <a:cubicBezTo>
                    <a:pt x="634" y="901"/>
                    <a:pt x="601" y="968"/>
                    <a:pt x="601" y="1035"/>
                  </a:cubicBezTo>
                  <a:cubicBezTo>
                    <a:pt x="568" y="1101"/>
                    <a:pt x="534" y="1135"/>
                    <a:pt x="501" y="1201"/>
                  </a:cubicBezTo>
                  <a:cubicBezTo>
                    <a:pt x="468" y="1235"/>
                    <a:pt x="434" y="1268"/>
                    <a:pt x="368" y="1301"/>
                  </a:cubicBezTo>
                  <a:cubicBezTo>
                    <a:pt x="334" y="1335"/>
                    <a:pt x="301" y="1335"/>
                    <a:pt x="267" y="1335"/>
                  </a:cubicBezTo>
                  <a:cubicBezTo>
                    <a:pt x="234" y="1335"/>
                    <a:pt x="201" y="1301"/>
                    <a:pt x="167" y="1268"/>
                  </a:cubicBezTo>
                  <a:cubicBezTo>
                    <a:pt x="134" y="1235"/>
                    <a:pt x="134" y="1201"/>
                    <a:pt x="134" y="1168"/>
                  </a:cubicBezTo>
                  <a:cubicBezTo>
                    <a:pt x="101" y="1101"/>
                    <a:pt x="101" y="1068"/>
                    <a:pt x="134" y="1001"/>
                  </a:cubicBezTo>
                  <a:cubicBezTo>
                    <a:pt x="134" y="968"/>
                    <a:pt x="134" y="934"/>
                    <a:pt x="134" y="901"/>
                  </a:cubicBezTo>
                  <a:cubicBezTo>
                    <a:pt x="134" y="868"/>
                    <a:pt x="134" y="834"/>
                    <a:pt x="134" y="801"/>
                  </a:cubicBezTo>
                  <a:cubicBezTo>
                    <a:pt x="101" y="734"/>
                    <a:pt x="101" y="701"/>
                    <a:pt x="134" y="634"/>
                  </a:cubicBezTo>
                  <a:cubicBezTo>
                    <a:pt x="134" y="568"/>
                    <a:pt x="134" y="501"/>
                    <a:pt x="167" y="467"/>
                  </a:cubicBezTo>
                  <a:cubicBezTo>
                    <a:pt x="201" y="401"/>
                    <a:pt x="234" y="334"/>
                    <a:pt x="267" y="301"/>
                  </a:cubicBezTo>
                  <a:cubicBezTo>
                    <a:pt x="301" y="267"/>
                    <a:pt x="334" y="201"/>
                    <a:pt x="368" y="201"/>
                  </a:cubicBezTo>
                  <a:cubicBezTo>
                    <a:pt x="391" y="177"/>
                    <a:pt x="431" y="153"/>
                    <a:pt x="465" y="153"/>
                  </a:cubicBezTo>
                  <a:close/>
                  <a:moveTo>
                    <a:pt x="568" y="0"/>
                  </a:moveTo>
                  <a:cubicBezTo>
                    <a:pt x="501" y="0"/>
                    <a:pt x="468" y="0"/>
                    <a:pt x="401" y="34"/>
                  </a:cubicBezTo>
                  <a:cubicBezTo>
                    <a:pt x="334" y="67"/>
                    <a:pt x="267" y="134"/>
                    <a:pt x="234" y="201"/>
                  </a:cubicBezTo>
                  <a:cubicBezTo>
                    <a:pt x="201" y="267"/>
                    <a:pt x="134" y="334"/>
                    <a:pt x="134" y="434"/>
                  </a:cubicBezTo>
                  <a:lnTo>
                    <a:pt x="134" y="301"/>
                  </a:lnTo>
                  <a:cubicBezTo>
                    <a:pt x="134" y="267"/>
                    <a:pt x="101" y="267"/>
                    <a:pt x="101" y="267"/>
                  </a:cubicBezTo>
                  <a:lnTo>
                    <a:pt x="67" y="267"/>
                  </a:lnTo>
                  <a:cubicBezTo>
                    <a:pt x="34" y="301"/>
                    <a:pt x="1" y="334"/>
                    <a:pt x="34" y="367"/>
                  </a:cubicBezTo>
                  <a:lnTo>
                    <a:pt x="34" y="2069"/>
                  </a:lnTo>
                  <a:cubicBezTo>
                    <a:pt x="34" y="2102"/>
                    <a:pt x="34" y="2102"/>
                    <a:pt x="67" y="2102"/>
                  </a:cubicBezTo>
                  <a:lnTo>
                    <a:pt x="101" y="2102"/>
                  </a:lnTo>
                  <a:cubicBezTo>
                    <a:pt x="101" y="2069"/>
                    <a:pt x="134" y="2035"/>
                    <a:pt x="134" y="2035"/>
                  </a:cubicBezTo>
                  <a:lnTo>
                    <a:pt x="134" y="1401"/>
                  </a:lnTo>
                  <a:cubicBezTo>
                    <a:pt x="134" y="1435"/>
                    <a:pt x="201" y="1468"/>
                    <a:pt x="234" y="1468"/>
                  </a:cubicBezTo>
                  <a:cubicBezTo>
                    <a:pt x="254" y="1478"/>
                    <a:pt x="273" y="1482"/>
                    <a:pt x="292" y="1482"/>
                  </a:cubicBezTo>
                  <a:cubicBezTo>
                    <a:pt x="337" y="1482"/>
                    <a:pt x="377" y="1458"/>
                    <a:pt x="401" y="1435"/>
                  </a:cubicBezTo>
                  <a:cubicBezTo>
                    <a:pt x="468" y="1401"/>
                    <a:pt x="534" y="1368"/>
                    <a:pt x="568" y="1301"/>
                  </a:cubicBezTo>
                  <a:cubicBezTo>
                    <a:pt x="634" y="1235"/>
                    <a:pt x="668" y="1168"/>
                    <a:pt x="701" y="1101"/>
                  </a:cubicBezTo>
                  <a:cubicBezTo>
                    <a:pt x="701" y="1035"/>
                    <a:pt x="734" y="934"/>
                    <a:pt x="734" y="868"/>
                  </a:cubicBezTo>
                  <a:cubicBezTo>
                    <a:pt x="768" y="801"/>
                    <a:pt x="768" y="701"/>
                    <a:pt x="768" y="634"/>
                  </a:cubicBezTo>
                  <a:lnTo>
                    <a:pt x="768" y="467"/>
                  </a:lnTo>
                  <a:cubicBezTo>
                    <a:pt x="768" y="367"/>
                    <a:pt x="768" y="301"/>
                    <a:pt x="734" y="234"/>
                  </a:cubicBezTo>
                  <a:cubicBezTo>
                    <a:pt x="734" y="201"/>
                    <a:pt x="701" y="134"/>
                    <a:pt x="701" y="67"/>
                  </a:cubicBezTo>
                  <a:cubicBezTo>
                    <a:pt x="668" y="34"/>
                    <a:pt x="634" y="0"/>
                    <a:pt x="5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19" name="Google Shape;1119;p34"/>
            <p:cNvSpPr/>
            <p:nvPr/>
          </p:nvSpPr>
          <p:spPr>
            <a:xfrm>
              <a:off x="3757025" y="2112800"/>
              <a:ext cx="4200" cy="30025"/>
            </a:xfrm>
            <a:custGeom>
              <a:avLst/>
              <a:gdLst/>
              <a:ahLst/>
              <a:cxnLst/>
              <a:rect l="l" t="t" r="r" b="b"/>
              <a:pathLst>
                <a:path w="168" h="1201" extrusionOk="0">
                  <a:moveTo>
                    <a:pt x="100" y="0"/>
                  </a:moveTo>
                  <a:lnTo>
                    <a:pt x="34" y="33"/>
                  </a:lnTo>
                  <a:cubicBezTo>
                    <a:pt x="0" y="33"/>
                    <a:pt x="0" y="67"/>
                    <a:pt x="0" y="67"/>
                  </a:cubicBezTo>
                  <a:cubicBezTo>
                    <a:pt x="0" y="67"/>
                    <a:pt x="0" y="100"/>
                    <a:pt x="0" y="100"/>
                  </a:cubicBezTo>
                  <a:lnTo>
                    <a:pt x="0" y="234"/>
                  </a:lnTo>
                  <a:cubicBezTo>
                    <a:pt x="0" y="267"/>
                    <a:pt x="0" y="267"/>
                    <a:pt x="34" y="267"/>
                  </a:cubicBezTo>
                  <a:lnTo>
                    <a:pt x="134" y="234"/>
                  </a:lnTo>
                  <a:cubicBezTo>
                    <a:pt x="134" y="234"/>
                    <a:pt x="134" y="200"/>
                    <a:pt x="134" y="200"/>
                  </a:cubicBezTo>
                  <a:cubicBezTo>
                    <a:pt x="167" y="167"/>
                    <a:pt x="167" y="167"/>
                    <a:pt x="134" y="133"/>
                  </a:cubicBezTo>
                  <a:lnTo>
                    <a:pt x="134" y="33"/>
                  </a:lnTo>
                  <a:cubicBezTo>
                    <a:pt x="134" y="0"/>
                    <a:pt x="134" y="0"/>
                    <a:pt x="134" y="0"/>
                  </a:cubicBezTo>
                  <a:close/>
                  <a:moveTo>
                    <a:pt x="100" y="901"/>
                  </a:moveTo>
                  <a:lnTo>
                    <a:pt x="34" y="934"/>
                  </a:lnTo>
                  <a:cubicBezTo>
                    <a:pt x="0" y="967"/>
                    <a:pt x="0" y="967"/>
                    <a:pt x="0" y="967"/>
                  </a:cubicBezTo>
                  <a:cubicBezTo>
                    <a:pt x="0" y="1001"/>
                    <a:pt x="0" y="1001"/>
                    <a:pt x="0" y="1034"/>
                  </a:cubicBezTo>
                  <a:lnTo>
                    <a:pt x="0" y="1168"/>
                  </a:lnTo>
                  <a:cubicBezTo>
                    <a:pt x="0" y="1201"/>
                    <a:pt x="0" y="1201"/>
                    <a:pt x="34" y="1201"/>
                  </a:cubicBezTo>
                  <a:lnTo>
                    <a:pt x="134" y="1134"/>
                  </a:lnTo>
                  <a:cubicBezTo>
                    <a:pt x="134" y="1134"/>
                    <a:pt x="134" y="1134"/>
                    <a:pt x="134" y="1101"/>
                  </a:cubicBezTo>
                  <a:cubicBezTo>
                    <a:pt x="167" y="1101"/>
                    <a:pt x="167" y="1067"/>
                    <a:pt x="134" y="1067"/>
                  </a:cubicBezTo>
                  <a:lnTo>
                    <a:pt x="134" y="934"/>
                  </a:lnTo>
                  <a:lnTo>
                    <a:pt x="134" y="90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20" name="Google Shape;1120;p34"/>
            <p:cNvSpPr/>
            <p:nvPr/>
          </p:nvSpPr>
          <p:spPr>
            <a:xfrm>
              <a:off x="3765350" y="2076925"/>
              <a:ext cx="16725" cy="65900"/>
            </a:xfrm>
            <a:custGeom>
              <a:avLst/>
              <a:gdLst/>
              <a:ahLst/>
              <a:cxnLst/>
              <a:rect l="l" t="t" r="r" b="b"/>
              <a:pathLst>
                <a:path w="669" h="2636" extrusionOk="0">
                  <a:moveTo>
                    <a:pt x="635" y="1"/>
                  </a:moveTo>
                  <a:cubicBezTo>
                    <a:pt x="601" y="34"/>
                    <a:pt x="601" y="34"/>
                    <a:pt x="601" y="34"/>
                  </a:cubicBezTo>
                  <a:lnTo>
                    <a:pt x="601" y="67"/>
                  </a:lnTo>
                  <a:lnTo>
                    <a:pt x="1" y="2569"/>
                  </a:lnTo>
                  <a:cubicBezTo>
                    <a:pt x="1" y="2603"/>
                    <a:pt x="1" y="2603"/>
                    <a:pt x="1" y="2603"/>
                  </a:cubicBezTo>
                  <a:cubicBezTo>
                    <a:pt x="1" y="2636"/>
                    <a:pt x="1" y="2636"/>
                    <a:pt x="1" y="2636"/>
                  </a:cubicBezTo>
                  <a:lnTo>
                    <a:pt x="68" y="2636"/>
                  </a:lnTo>
                  <a:cubicBezTo>
                    <a:pt x="68" y="2636"/>
                    <a:pt x="68" y="2636"/>
                    <a:pt x="101" y="2603"/>
                  </a:cubicBezTo>
                  <a:lnTo>
                    <a:pt x="101" y="2569"/>
                  </a:lnTo>
                  <a:lnTo>
                    <a:pt x="668" y="67"/>
                  </a:lnTo>
                  <a:cubicBezTo>
                    <a:pt x="668" y="67"/>
                    <a:pt x="668" y="67"/>
                    <a:pt x="668" y="34"/>
                  </a:cubicBezTo>
                  <a:lnTo>
                    <a:pt x="668"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21" name="Google Shape;1121;p34"/>
            <p:cNvSpPr/>
            <p:nvPr/>
          </p:nvSpPr>
          <p:spPr>
            <a:xfrm>
              <a:off x="3777025" y="2071100"/>
              <a:ext cx="16725" cy="65900"/>
            </a:xfrm>
            <a:custGeom>
              <a:avLst/>
              <a:gdLst/>
              <a:ahLst/>
              <a:cxnLst/>
              <a:rect l="l" t="t" r="r" b="b"/>
              <a:pathLst>
                <a:path w="669" h="2636" extrusionOk="0">
                  <a:moveTo>
                    <a:pt x="601" y="0"/>
                  </a:moveTo>
                  <a:cubicBezTo>
                    <a:pt x="601" y="0"/>
                    <a:pt x="568" y="34"/>
                    <a:pt x="568" y="34"/>
                  </a:cubicBezTo>
                  <a:lnTo>
                    <a:pt x="568" y="67"/>
                  </a:lnTo>
                  <a:lnTo>
                    <a:pt x="1" y="2569"/>
                  </a:lnTo>
                  <a:cubicBezTo>
                    <a:pt x="1" y="2569"/>
                    <a:pt x="1" y="2569"/>
                    <a:pt x="1" y="2602"/>
                  </a:cubicBezTo>
                  <a:cubicBezTo>
                    <a:pt x="1" y="2602"/>
                    <a:pt x="1" y="2602"/>
                    <a:pt x="1" y="2635"/>
                  </a:cubicBezTo>
                  <a:lnTo>
                    <a:pt x="34" y="2635"/>
                  </a:lnTo>
                  <a:cubicBezTo>
                    <a:pt x="68" y="2635"/>
                    <a:pt x="68" y="2602"/>
                    <a:pt x="68" y="2602"/>
                  </a:cubicBezTo>
                  <a:lnTo>
                    <a:pt x="68" y="2569"/>
                  </a:lnTo>
                  <a:lnTo>
                    <a:pt x="668" y="67"/>
                  </a:lnTo>
                  <a:cubicBezTo>
                    <a:pt x="668" y="67"/>
                    <a:pt x="668" y="34"/>
                    <a:pt x="668" y="34"/>
                  </a:cubicBezTo>
                  <a:cubicBezTo>
                    <a:pt x="668" y="0"/>
                    <a:pt x="668" y="0"/>
                    <a:pt x="6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22" name="Google Shape;1122;p34"/>
            <p:cNvSpPr/>
            <p:nvPr/>
          </p:nvSpPr>
          <p:spPr>
            <a:xfrm>
              <a:off x="3797050" y="2071100"/>
              <a:ext cx="30875" cy="47550"/>
            </a:xfrm>
            <a:custGeom>
              <a:avLst/>
              <a:gdLst/>
              <a:ahLst/>
              <a:cxnLst/>
              <a:rect l="l" t="t" r="r" b="b"/>
              <a:pathLst>
                <a:path w="1235" h="1902" extrusionOk="0">
                  <a:moveTo>
                    <a:pt x="1035" y="0"/>
                  </a:moveTo>
                  <a:cubicBezTo>
                    <a:pt x="968" y="0"/>
                    <a:pt x="934" y="34"/>
                    <a:pt x="901" y="34"/>
                  </a:cubicBezTo>
                  <a:cubicBezTo>
                    <a:pt x="834" y="100"/>
                    <a:pt x="768" y="134"/>
                    <a:pt x="734" y="200"/>
                  </a:cubicBezTo>
                  <a:cubicBezTo>
                    <a:pt x="668" y="300"/>
                    <a:pt x="634" y="367"/>
                    <a:pt x="601" y="467"/>
                  </a:cubicBezTo>
                  <a:cubicBezTo>
                    <a:pt x="601" y="400"/>
                    <a:pt x="568" y="367"/>
                    <a:pt x="501" y="334"/>
                  </a:cubicBezTo>
                  <a:cubicBezTo>
                    <a:pt x="434" y="334"/>
                    <a:pt x="367" y="334"/>
                    <a:pt x="334" y="367"/>
                  </a:cubicBezTo>
                  <a:cubicBezTo>
                    <a:pt x="267" y="400"/>
                    <a:pt x="234" y="434"/>
                    <a:pt x="201" y="501"/>
                  </a:cubicBezTo>
                  <a:cubicBezTo>
                    <a:pt x="167" y="567"/>
                    <a:pt x="101" y="601"/>
                    <a:pt x="101" y="701"/>
                  </a:cubicBezTo>
                  <a:lnTo>
                    <a:pt x="101" y="567"/>
                  </a:lnTo>
                  <a:cubicBezTo>
                    <a:pt x="101" y="534"/>
                    <a:pt x="101" y="534"/>
                    <a:pt x="67" y="534"/>
                  </a:cubicBezTo>
                  <a:lnTo>
                    <a:pt x="34" y="534"/>
                  </a:lnTo>
                  <a:cubicBezTo>
                    <a:pt x="0" y="567"/>
                    <a:pt x="0" y="567"/>
                    <a:pt x="0" y="601"/>
                  </a:cubicBezTo>
                  <a:lnTo>
                    <a:pt x="0" y="1868"/>
                  </a:lnTo>
                  <a:cubicBezTo>
                    <a:pt x="0" y="1902"/>
                    <a:pt x="0" y="1902"/>
                    <a:pt x="34" y="1902"/>
                  </a:cubicBezTo>
                  <a:lnTo>
                    <a:pt x="67" y="1902"/>
                  </a:lnTo>
                  <a:cubicBezTo>
                    <a:pt x="101" y="1868"/>
                    <a:pt x="101" y="1868"/>
                    <a:pt x="101" y="1835"/>
                  </a:cubicBezTo>
                  <a:lnTo>
                    <a:pt x="101" y="1101"/>
                  </a:lnTo>
                  <a:cubicBezTo>
                    <a:pt x="101" y="1001"/>
                    <a:pt x="101" y="934"/>
                    <a:pt x="101" y="867"/>
                  </a:cubicBezTo>
                  <a:cubicBezTo>
                    <a:pt x="101" y="801"/>
                    <a:pt x="134" y="734"/>
                    <a:pt x="167" y="701"/>
                  </a:cubicBezTo>
                  <a:cubicBezTo>
                    <a:pt x="167" y="667"/>
                    <a:pt x="201" y="601"/>
                    <a:pt x="234" y="567"/>
                  </a:cubicBezTo>
                  <a:cubicBezTo>
                    <a:pt x="234" y="567"/>
                    <a:pt x="267" y="534"/>
                    <a:pt x="301" y="501"/>
                  </a:cubicBezTo>
                  <a:lnTo>
                    <a:pt x="401" y="501"/>
                  </a:lnTo>
                  <a:cubicBezTo>
                    <a:pt x="417" y="484"/>
                    <a:pt x="434" y="475"/>
                    <a:pt x="451" y="475"/>
                  </a:cubicBezTo>
                  <a:cubicBezTo>
                    <a:pt x="467" y="475"/>
                    <a:pt x="484" y="484"/>
                    <a:pt x="501" y="501"/>
                  </a:cubicBezTo>
                  <a:cubicBezTo>
                    <a:pt x="534" y="534"/>
                    <a:pt x="568" y="567"/>
                    <a:pt x="568" y="601"/>
                  </a:cubicBezTo>
                  <a:cubicBezTo>
                    <a:pt x="568" y="667"/>
                    <a:pt x="601" y="734"/>
                    <a:pt x="601" y="801"/>
                  </a:cubicBezTo>
                  <a:lnTo>
                    <a:pt x="601" y="1535"/>
                  </a:lnTo>
                  <a:cubicBezTo>
                    <a:pt x="601" y="1568"/>
                    <a:pt x="601" y="1568"/>
                    <a:pt x="634" y="1568"/>
                  </a:cubicBezTo>
                  <a:cubicBezTo>
                    <a:pt x="668" y="1568"/>
                    <a:pt x="701" y="1535"/>
                    <a:pt x="701" y="1501"/>
                  </a:cubicBezTo>
                  <a:lnTo>
                    <a:pt x="701" y="767"/>
                  </a:lnTo>
                  <a:cubicBezTo>
                    <a:pt x="668" y="701"/>
                    <a:pt x="668" y="601"/>
                    <a:pt x="701" y="534"/>
                  </a:cubicBezTo>
                  <a:cubicBezTo>
                    <a:pt x="701" y="467"/>
                    <a:pt x="734" y="434"/>
                    <a:pt x="734" y="367"/>
                  </a:cubicBezTo>
                  <a:cubicBezTo>
                    <a:pt x="768" y="334"/>
                    <a:pt x="801" y="300"/>
                    <a:pt x="834" y="267"/>
                  </a:cubicBezTo>
                  <a:cubicBezTo>
                    <a:pt x="834" y="234"/>
                    <a:pt x="868" y="200"/>
                    <a:pt x="901" y="200"/>
                  </a:cubicBezTo>
                  <a:cubicBezTo>
                    <a:pt x="934" y="167"/>
                    <a:pt x="968" y="167"/>
                    <a:pt x="1001" y="167"/>
                  </a:cubicBezTo>
                  <a:cubicBezTo>
                    <a:pt x="1001" y="167"/>
                    <a:pt x="1035" y="167"/>
                    <a:pt x="1068" y="200"/>
                  </a:cubicBezTo>
                  <a:cubicBezTo>
                    <a:pt x="1101" y="234"/>
                    <a:pt x="1101" y="267"/>
                    <a:pt x="1101" y="300"/>
                  </a:cubicBezTo>
                  <a:cubicBezTo>
                    <a:pt x="1101" y="367"/>
                    <a:pt x="1101" y="434"/>
                    <a:pt x="1101" y="501"/>
                  </a:cubicBezTo>
                  <a:lnTo>
                    <a:pt x="1101" y="1234"/>
                  </a:lnTo>
                  <a:cubicBezTo>
                    <a:pt x="1101" y="1268"/>
                    <a:pt x="1135" y="1268"/>
                    <a:pt x="1135" y="1268"/>
                  </a:cubicBezTo>
                  <a:lnTo>
                    <a:pt x="1168" y="1268"/>
                  </a:lnTo>
                  <a:cubicBezTo>
                    <a:pt x="1201" y="1268"/>
                    <a:pt x="1235" y="1234"/>
                    <a:pt x="1201" y="1201"/>
                  </a:cubicBezTo>
                  <a:lnTo>
                    <a:pt x="1201" y="434"/>
                  </a:lnTo>
                  <a:cubicBezTo>
                    <a:pt x="1201" y="367"/>
                    <a:pt x="1201" y="267"/>
                    <a:pt x="1201" y="200"/>
                  </a:cubicBezTo>
                  <a:cubicBezTo>
                    <a:pt x="1168" y="134"/>
                    <a:pt x="1168" y="100"/>
                    <a:pt x="1135" y="67"/>
                  </a:cubicBezTo>
                  <a:cubicBezTo>
                    <a:pt x="1101" y="34"/>
                    <a:pt x="1068" y="0"/>
                    <a:pt x="103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23" name="Google Shape;1123;p34"/>
            <p:cNvSpPr/>
            <p:nvPr/>
          </p:nvSpPr>
          <p:spPr>
            <a:xfrm>
              <a:off x="3832075" y="2055250"/>
              <a:ext cx="18375" cy="53400"/>
            </a:xfrm>
            <a:custGeom>
              <a:avLst/>
              <a:gdLst/>
              <a:ahLst/>
              <a:cxnLst/>
              <a:rect l="l" t="t" r="r" b="b"/>
              <a:pathLst>
                <a:path w="735" h="2136" extrusionOk="0">
                  <a:moveTo>
                    <a:pt x="701" y="0"/>
                  </a:moveTo>
                  <a:cubicBezTo>
                    <a:pt x="701" y="0"/>
                    <a:pt x="668" y="0"/>
                    <a:pt x="668" y="34"/>
                  </a:cubicBezTo>
                  <a:lnTo>
                    <a:pt x="668" y="67"/>
                  </a:lnTo>
                  <a:lnTo>
                    <a:pt x="367" y="1268"/>
                  </a:lnTo>
                  <a:lnTo>
                    <a:pt x="101" y="401"/>
                  </a:lnTo>
                  <a:lnTo>
                    <a:pt x="34" y="401"/>
                  </a:lnTo>
                  <a:cubicBezTo>
                    <a:pt x="0" y="401"/>
                    <a:pt x="0" y="401"/>
                    <a:pt x="0" y="434"/>
                  </a:cubicBezTo>
                  <a:cubicBezTo>
                    <a:pt x="0" y="434"/>
                    <a:pt x="0" y="434"/>
                    <a:pt x="0" y="467"/>
                  </a:cubicBezTo>
                  <a:cubicBezTo>
                    <a:pt x="0" y="467"/>
                    <a:pt x="0" y="501"/>
                    <a:pt x="0" y="501"/>
                  </a:cubicBezTo>
                  <a:lnTo>
                    <a:pt x="334" y="1501"/>
                  </a:lnTo>
                  <a:lnTo>
                    <a:pt x="201" y="2035"/>
                  </a:lnTo>
                  <a:lnTo>
                    <a:pt x="201" y="2102"/>
                  </a:lnTo>
                  <a:cubicBezTo>
                    <a:pt x="201" y="2102"/>
                    <a:pt x="201" y="2135"/>
                    <a:pt x="201" y="2135"/>
                  </a:cubicBezTo>
                  <a:lnTo>
                    <a:pt x="267" y="2135"/>
                  </a:lnTo>
                  <a:cubicBezTo>
                    <a:pt x="267" y="2135"/>
                    <a:pt x="267" y="2102"/>
                    <a:pt x="267" y="2102"/>
                  </a:cubicBezTo>
                  <a:cubicBezTo>
                    <a:pt x="267" y="2102"/>
                    <a:pt x="267" y="2069"/>
                    <a:pt x="267" y="2069"/>
                  </a:cubicBezTo>
                  <a:lnTo>
                    <a:pt x="734" y="67"/>
                  </a:lnTo>
                  <a:cubicBezTo>
                    <a:pt x="734" y="67"/>
                    <a:pt x="734" y="34"/>
                    <a:pt x="734" y="34"/>
                  </a:cubicBezTo>
                  <a:cubicBezTo>
                    <a:pt x="734" y="0"/>
                    <a:pt x="734" y="0"/>
                    <a:pt x="7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24" name="Google Shape;1124;p34"/>
            <p:cNvSpPr/>
            <p:nvPr/>
          </p:nvSpPr>
          <p:spPr>
            <a:xfrm>
              <a:off x="3856250" y="2044400"/>
              <a:ext cx="18375" cy="52575"/>
            </a:xfrm>
            <a:custGeom>
              <a:avLst/>
              <a:gdLst/>
              <a:ahLst/>
              <a:cxnLst/>
              <a:rect l="l" t="t" r="r" b="b"/>
              <a:pathLst>
                <a:path w="735" h="2103" extrusionOk="0">
                  <a:moveTo>
                    <a:pt x="501" y="168"/>
                  </a:moveTo>
                  <a:cubicBezTo>
                    <a:pt x="535" y="168"/>
                    <a:pt x="568" y="201"/>
                    <a:pt x="568" y="234"/>
                  </a:cubicBezTo>
                  <a:cubicBezTo>
                    <a:pt x="601" y="268"/>
                    <a:pt x="635" y="301"/>
                    <a:pt x="635" y="368"/>
                  </a:cubicBezTo>
                  <a:cubicBezTo>
                    <a:pt x="635" y="401"/>
                    <a:pt x="635" y="468"/>
                    <a:pt x="635" y="534"/>
                  </a:cubicBezTo>
                  <a:cubicBezTo>
                    <a:pt x="635" y="568"/>
                    <a:pt x="635" y="635"/>
                    <a:pt x="635" y="668"/>
                  </a:cubicBezTo>
                  <a:cubicBezTo>
                    <a:pt x="635" y="735"/>
                    <a:pt x="635" y="801"/>
                    <a:pt x="635" y="868"/>
                  </a:cubicBezTo>
                  <a:cubicBezTo>
                    <a:pt x="601" y="935"/>
                    <a:pt x="601" y="1001"/>
                    <a:pt x="568" y="1035"/>
                  </a:cubicBezTo>
                  <a:cubicBezTo>
                    <a:pt x="568" y="1102"/>
                    <a:pt x="535" y="1135"/>
                    <a:pt x="501" y="1202"/>
                  </a:cubicBezTo>
                  <a:cubicBezTo>
                    <a:pt x="468" y="1235"/>
                    <a:pt x="434" y="1268"/>
                    <a:pt x="368" y="1302"/>
                  </a:cubicBezTo>
                  <a:cubicBezTo>
                    <a:pt x="334" y="1335"/>
                    <a:pt x="301" y="1335"/>
                    <a:pt x="268" y="1335"/>
                  </a:cubicBezTo>
                  <a:cubicBezTo>
                    <a:pt x="201" y="1335"/>
                    <a:pt x="201" y="1302"/>
                    <a:pt x="168" y="1302"/>
                  </a:cubicBezTo>
                  <a:cubicBezTo>
                    <a:pt x="134" y="1235"/>
                    <a:pt x="134" y="1202"/>
                    <a:pt x="134" y="1168"/>
                  </a:cubicBezTo>
                  <a:cubicBezTo>
                    <a:pt x="101" y="1135"/>
                    <a:pt x="101" y="1068"/>
                    <a:pt x="101" y="1035"/>
                  </a:cubicBezTo>
                  <a:lnTo>
                    <a:pt x="101" y="835"/>
                  </a:lnTo>
                  <a:cubicBezTo>
                    <a:pt x="101" y="768"/>
                    <a:pt x="101" y="701"/>
                    <a:pt x="134" y="635"/>
                  </a:cubicBezTo>
                  <a:cubicBezTo>
                    <a:pt x="134" y="601"/>
                    <a:pt x="134" y="534"/>
                    <a:pt x="168" y="468"/>
                  </a:cubicBezTo>
                  <a:cubicBezTo>
                    <a:pt x="201" y="401"/>
                    <a:pt x="201" y="368"/>
                    <a:pt x="268" y="301"/>
                  </a:cubicBezTo>
                  <a:cubicBezTo>
                    <a:pt x="268" y="268"/>
                    <a:pt x="334" y="234"/>
                    <a:pt x="368" y="201"/>
                  </a:cubicBezTo>
                  <a:cubicBezTo>
                    <a:pt x="401" y="168"/>
                    <a:pt x="468" y="168"/>
                    <a:pt x="501" y="168"/>
                  </a:cubicBezTo>
                  <a:close/>
                  <a:moveTo>
                    <a:pt x="568" y="1"/>
                  </a:moveTo>
                  <a:cubicBezTo>
                    <a:pt x="501" y="1"/>
                    <a:pt x="434" y="1"/>
                    <a:pt x="401" y="34"/>
                  </a:cubicBezTo>
                  <a:cubicBezTo>
                    <a:pt x="301" y="67"/>
                    <a:pt x="268" y="134"/>
                    <a:pt x="201" y="201"/>
                  </a:cubicBezTo>
                  <a:cubicBezTo>
                    <a:pt x="168" y="268"/>
                    <a:pt x="134" y="334"/>
                    <a:pt x="101" y="401"/>
                  </a:cubicBezTo>
                  <a:lnTo>
                    <a:pt x="101" y="301"/>
                  </a:lnTo>
                  <a:cubicBezTo>
                    <a:pt x="101" y="268"/>
                    <a:pt x="68" y="268"/>
                    <a:pt x="68" y="268"/>
                  </a:cubicBezTo>
                  <a:lnTo>
                    <a:pt x="34" y="268"/>
                  </a:lnTo>
                  <a:cubicBezTo>
                    <a:pt x="1" y="268"/>
                    <a:pt x="1" y="301"/>
                    <a:pt x="1" y="334"/>
                  </a:cubicBezTo>
                  <a:lnTo>
                    <a:pt x="1" y="2069"/>
                  </a:lnTo>
                  <a:cubicBezTo>
                    <a:pt x="1" y="2102"/>
                    <a:pt x="1" y="2102"/>
                    <a:pt x="34" y="2102"/>
                  </a:cubicBezTo>
                  <a:lnTo>
                    <a:pt x="68" y="2102"/>
                  </a:lnTo>
                  <a:cubicBezTo>
                    <a:pt x="101" y="2102"/>
                    <a:pt x="101" y="2069"/>
                    <a:pt x="101" y="2036"/>
                  </a:cubicBezTo>
                  <a:lnTo>
                    <a:pt x="101" y="1402"/>
                  </a:lnTo>
                  <a:cubicBezTo>
                    <a:pt x="134" y="1435"/>
                    <a:pt x="168" y="1468"/>
                    <a:pt x="201" y="1502"/>
                  </a:cubicBezTo>
                  <a:cubicBezTo>
                    <a:pt x="268" y="1502"/>
                    <a:pt x="334" y="1502"/>
                    <a:pt x="401" y="1468"/>
                  </a:cubicBezTo>
                  <a:cubicBezTo>
                    <a:pt x="434" y="1402"/>
                    <a:pt x="501" y="1368"/>
                    <a:pt x="568" y="1302"/>
                  </a:cubicBezTo>
                  <a:cubicBezTo>
                    <a:pt x="601" y="1235"/>
                    <a:pt x="635" y="1168"/>
                    <a:pt x="668" y="1102"/>
                  </a:cubicBezTo>
                  <a:cubicBezTo>
                    <a:pt x="701" y="1035"/>
                    <a:pt x="701" y="935"/>
                    <a:pt x="735" y="868"/>
                  </a:cubicBezTo>
                  <a:cubicBezTo>
                    <a:pt x="735" y="768"/>
                    <a:pt x="735" y="701"/>
                    <a:pt x="735" y="635"/>
                  </a:cubicBezTo>
                  <a:lnTo>
                    <a:pt x="735" y="534"/>
                  </a:lnTo>
                  <a:lnTo>
                    <a:pt x="735" y="468"/>
                  </a:lnTo>
                  <a:cubicBezTo>
                    <a:pt x="735" y="368"/>
                    <a:pt x="735" y="301"/>
                    <a:pt x="735" y="234"/>
                  </a:cubicBezTo>
                  <a:cubicBezTo>
                    <a:pt x="701" y="168"/>
                    <a:pt x="701" y="134"/>
                    <a:pt x="668" y="67"/>
                  </a:cubicBezTo>
                  <a:cubicBezTo>
                    <a:pt x="635" y="34"/>
                    <a:pt x="601" y="1"/>
                    <a:pt x="5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25" name="Google Shape;1125;p34"/>
            <p:cNvSpPr/>
            <p:nvPr/>
          </p:nvSpPr>
          <p:spPr>
            <a:xfrm>
              <a:off x="3878775" y="2031075"/>
              <a:ext cx="18375" cy="38375"/>
            </a:xfrm>
            <a:custGeom>
              <a:avLst/>
              <a:gdLst/>
              <a:ahLst/>
              <a:cxnLst/>
              <a:rect l="l" t="t" r="r" b="b"/>
              <a:pathLst>
                <a:path w="735" h="1535" extrusionOk="0">
                  <a:moveTo>
                    <a:pt x="601" y="600"/>
                  </a:moveTo>
                  <a:lnTo>
                    <a:pt x="601" y="701"/>
                  </a:lnTo>
                  <a:cubicBezTo>
                    <a:pt x="601" y="767"/>
                    <a:pt x="601" y="834"/>
                    <a:pt x="601" y="934"/>
                  </a:cubicBezTo>
                  <a:cubicBezTo>
                    <a:pt x="601" y="1001"/>
                    <a:pt x="568" y="1034"/>
                    <a:pt x="534" y="1101"/>
                  </a:cubicBezTo>
                  <a:cubicBezTo>
                    <a:pt x="501" y="1168"/>
                    <a:pt x="501" y="1201"/>
                    <a:pt x="467" y="1268"/>
                  </a:cubicBezTo>
                  <a:cubicBezTo>
                    <a:pt x="401" y="1301"/>
                    <a:pt x="367" y="1301"/>
                    <a:pt x="334" y="1334"/>
                  </a:cubicBezTo>
                  <a:cubicBezTo>
                    <a:pt x="301" y="1368"/>
                    <a:pt x="267" y="1368"/>
                    <a:pt x="234" y="1368"/>
                  </a:cubicBezTo>
                  <a:lnTo>
                    <a:pt x="167" y="1368"/>
                  </a:lnTo>
                  <a:cubicBezTo>
                    <a:pt x="134" y="1368"/>
                    <a:pt x="134" y="1334"/>
                    <a:pt x="134" y="1334"/>
                  </a:cubicBezTo>
                  <a:cubicBezTo>
                    <a:pt x="101" y="1301"/>
                    <a:pt x="101" y="1268"/>
                    <a:pt x="101" y="1234"/>
                  </a:cubicBezTo>
                  <a:cubicBezTo>
                    <a:pt x="134" y="1034"/>
                    <a:pt x="234" y="867"/>
                    <a:pt x="367" y="767"/>
                  </a:cubicBezTo>
                  <a:lnTo>
                    <a:pt x="601" y="600"/>
                  </a:lnTo>
                  <a:close/>
                  <a:moveTo>
                    <a:pt x="601" y="0"/>
                  </a:moveTo>
                  <a:cubicBezTo>
                    <a:pt x="534" y="0"/>
                    <a:pt x="467" y="0"/>
                    <a:pt x="434" y="33"/>
                  </a:cubicBezTo>
                  <a:cubicBezTo>
                    <a:pt x="367" y="67"/>
                    <a:pt x="301" y="100"/>
                    <a:pt x="267" y="167"/>
                  </a:cubicBezTo>
                  <a:cubicBezTo>
                    <a:pt x="234" y="200"/>
                    <a:pt x="201" y="267"/>
                    <a:pt x="167" y="300"/>
                  </a:cubicBezTo>
                  <a:cubicBezTo>
                    <a:pt x="167" y="334"/>
                    <a:pt x="134" y="400"/>
                    <a:pt x="134" y="434"/>
                  </a:cubicBezTo>
                  <a:cubicBezTo>
                    <a:pt x="101" y="467"/>
                    <a:pt x="101" y="500"/>
                    <a:pt x="101" y="534"/>
                  </a:cubicBezTo>
                  <a:lnTo>
                    <a:pt x="101" y="567"/>
                  </a:lnTo>
                  <a:lnTo>
                    <a:pt x="167" y="567"/>
                  </a:lnTo>
                  <a:cubicBezTo>
                    <a:pt x="167" y="534"/>
                    <a:pt x="167" y="534"/>
                    <a:pt x="167" y="500"/>
                  </a:cubicBezTo>
                  <a:cubicBezTo>
                    <a:pt x="201" y="434"/>
                    <a:pt x="201" y="400"/>
                    <a:pt x="234" y="334"/>
                  </a:cubicBezTo>
                  <a:cubicBezTo>
                    <a:pt x="267" y="300"/>
                    <a:pt x="334" y="234"/>
                    <a:pt x="401" y="200"/>
                  </a:cubicBezTo>
                  <a:cubicBezTo>
                    <a:pt x="467" y="167"/>
                    <a:pt x="501" y="167"/>
                    <a:pt x="568" y="167"/>
                  </a:cubicBezTo>
                  <a:cubicBezTo>
                    <a:pt x="634" y="200"/>
                    <a:pt x="634" y="267"/>
                    <a:pt x="634" y="367"/>
                  </a:cubicBezTo>
                  <a:lnTo>
                    <a:pt x="634" y="467"/>
                  </a:lnTo>
                  <a:lnTo>
                    <a:pt x="367" y="667"/>
                  </a:lnTo>
                  <a:cubicBezTo>
                    <a:pt x="301" y="701"/>
                    <a:pt x="267" y="767"/>
                    <a:pt x="201" y="801"/>
                  </a:cubicBezTo>
                  <a:cubicBezTo>
                    <a:pt x="167" y="834"/>
                    <a:pt x="134" y="901"/>
                    <a:pt x="101" y="967"/>
                  </a:cubicBezTo>
                  <a:cubicBezTo>
                    <a:pt x="67" y="1001"/>
                    <a:pt x="67" y="1067"/>
                    <a:pt x="34" y="1134"/>
                  </a:cubicBezTo>
                  <a:cubicBezTo>
                    <a:pt x="34" y="1168"/>
                    <a:pt x="0" y="1234"/>
                    <a:pt x="0" y="1301"/>
                  </a:cubicBezTo>
                  <a:cubicBezTo>
                    <a:pt x="0" y="1334"/>
                    <a:pt x="34" y="1401"/>
                    <a:pt x="34" y="1434"/>
                  </a:cubicBezTo>
                  <a:cubicBezTo>
                    <a:pt x="67" y="1468"/>
                    <a:pt x="67" y="1501"/>
                    <a:pt x="101" y="1501"/>
                  </a:cubicBezTo>
                  <a:cubicBezTo>
                    <a:pt x="134" y="1534"/>
                    <a:pt x="167" y="1534"/>
                    <a:pt x="201" y="1534"/>
                  </a:cubicBezTo>
                  <a:cubicBezTo>
                    <a:pt x="234" y="1534"/>
                    <a:pt x="267" y="1534"/>
                    <a:pt x="334" y="1501"/>
                  </a:cubicBezTo>
                  <a:cubicBezTo>
                    <a:pt x="367" y="1468"/>
                    <a:pt x="401" y="1468"/>
                    <a:pt x="434" y="1434"/>
                  </a:cubicBezTo>
                  <a:cubicBezTo>
                    <a:pt x="467" y="1401"/>
                    <a:pt x="501" y="1368"/>
                    <a:pt x="534" y="1334"/>
                  </a:cubicBezTo>
                  <a:cubicBezTo>
                    <a:pt x="534" y="1301"/>
                    <a:pt x="568" y="1268"/>
                    <a:pt x="568" y="1234"/>
                  </a:cubicBezTo>
                  <a:cubicBezTo>
                    <a:pt x="601" y="1201"/>
                    <a:pt x="601" y="1168"/>
                    <a:pt x="634" y="1134"/>
                  </a:cubicBezTo>
                  <a:lnTo>
                    <a:pt x="634" y="1234"/>
                  </a:lnTo>
                  <a:cubicBezTo>
                    <a:pt x="634" y="1268"/>
                    <a:pt x="634" y="1301"/>
                    <a:pt x="668" y="1301"/>
                  </a:cubicBezTo>
                  <a:lnTo>
                    <a:pt x="701" y="1268"/>
                  </a:lnTo>
                  <a:cubicBezTo>
                    <a:pt x="734" y="1234"/>
                    <a:pt x="734" y="1201"/>
                    <a:pt x="734" y="1168"/>
                  </a:cubicBezTo>
                  <a:lnTo>
                    <a:pt x="734" y="300"/>
                  </a:lnTo>
                  <a:cubicBezTo>
                    <a:pt x="734" y="267"/>
                    <a:pt x="734" y="200"/>
                    <a:pt x="734" y="167"/>
                  </a:cubicBezTo>
                  <a:cubicBezTo>
                    <a:pt x="734" y="100"/>
                    <a:pt x="701" y="67"/>
                    <a:pt x="701" y="33"/>
                  </a:cubicBezTo>
                  <a:cubicBezTo>
                    <a:pt x="668" y="0"/>
                    <a:pt x="634" y="0"/>
                    <a:pt x="6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26" name="Google Shape;1126;p34"/>
            <p:cNvSpPr/>
            <p:nvPr/>
          </p:nvSpPr>
          <p:spPr>
            <a:xfrm>
              <a:off x="3901300" y="2015225"/>
              <a:ext cx="19200" cy="54225"/>
            </a:xfrm>
            <a:custGeom>
              <a:avLst/>
              <a:gdLst/>
              <a:ahLst/>
              <a:cxnLst/>
              <a:rect l="l" t="t" r="r" b="b"/>
              <a:pathLst>
                <a:path w="768" h="2169" extrusionOk="0">
                  <a:moveTo>
                    <a:pt x="567" y="234"/>
                  </a:moveTo>
                  <a:cubicBezTo>
                    <a:pt x="601" y="267"/>
                    <a:pt x="634" y="267"/>
                    <a:pt x="634" y="300"/>
                  </a:cubicBezTo>
                  <a:cubicBezTo>
                    <a:pt x="667" y="334"/>
                    <a:pt x="701" y="367"/>
                    <a:pt x="701" y="434"/>
                  </a:cubicBezTo>
                  <a:cubicBezTo>
                    <a:pt x="701" y="467"/>
                    <a:pt x="701" y="534"/>
                    <a:pt x="701" y="567"/>
                  </a:cubicBezTo>
                  <a:lnTo>
                    <a:pt x="701" y="601"/>
                  </a:lnTo>
                  <a:cubicBezTo>
                    <a:pt x="701" y="634"/>
                    <a:pt x="701" y="634"/>
                    <a:pt x="701" y="667"/>
                  </a:cubicBezTo>
                  <a:cubicBezTo>
                    <a:pt x="701" y="701"/>
                    <a:pt x="701" y="734"/>
                    <a:pt x="701" y="767"/>
                  </a:cubicBezTo>
                  <a:cubicBezTo>
                    <a:pt x="701" y="834"/>
                    <a:pt x="701" y="868"/>
                    <a:pt x="701" y="934"/>
                  </a:cubicBezTo>
                  <a:cubicBezTo>
                    <a:pt x="701" y="1001"/>
                    <a:pt x="667" y="1068"/>
                    <a:pt x="634" y="1101"/>
                  </a:cubicBezTo>
                  <a:cubicBezTo>
                    <a:pt x="634" y="1168"/>
                    <a:pt x="601" y="1234"/>
                    <a:pt x="567" y="1268"/>
                  </a:cubicBezTo>
                  <a:cubicBezTo>
                    <a:pt x="534" y="1335"/>
                    <a:pt x="500" y="1368"/>
                    <a:pt x="434" y="1401"/>
                  </a:cubicBezTo>
                  <a:cubicBezTo>
                    <a:pt x="400" y="1401"/>
                    <a:pt x="367" y="1435"/>
                    <a:pt x="300" y="1435"/>
                  </a:cubicBezTo>
                  <a:cubicBezTo>
                    <a:pt x="267" y="1401"/>
                    <a:pt x="234" y="1401"/>
                    <a:pt x="234" y="1368"/>
                  </a:cubicBezTo>
                  <a:cubicBezTo>
                    <a:pt x="200" y="1335"/>
                    <a:pt x="200" y="1268"/>
                    <a:pt x="200" y="1234"/>
                  </a:cubicBezTo>
                  <a:lnTo>
                    <a:pt x="200" y="1068"/>
                  </a:lnTo>
                  <a:lnTo>
                    <a:pt x="200" y="901"/>
                  </a:lnTo>
                  <a:lnTo>
                    <a:pt x="200" y="734"/>
                  </a:lnTo>
                  <a:cubicBezTo>
                    <a:pt x="200" y="667"/>
                    <a:pt x="200" y="601"/>
                    <a:pt x="234" y="534"/>
                  </a:cubicBezTo>
                  <a:cubicBezTo>
                    <a:pt x="267" y="501"/>
                    <a:pt x="267" y="434"/>
                    <a:pt x="300" y="401"/>
                  </a:cubicBezTo>
                  <a:cubicBezTo>
                    <a:pt x="334" y="334"/>
                    <a:pt x="400" y="300"/>
                    <a:pt x="434" y="267"/>
                  </a:cubicBezTo>
                  <a:cubicBezTo>
                    <a:pt x="467" y="234"/>
                    <a:pt x="534" y="234"/>
                    <a:pt x="567" y="234"/>
                  </a:cubicBezTo>
                  <a:close/>
                  <a:moveTo>
                    <a:pt x="734" y="0"/>
                  </a:moveTo>
                  <a:cubicBezTo>
                    <a:pt x="701" y="0"/>
                    <a:pt x="701" y="0"/>
                    <a:pt x="701" y="34"/>
                  </a:cubicBezTo>
                  <a:cubicBezTo>
                    <a:pt x="701" y="34"/>
                    <a:pt x="701" y="67"/>
                    <a:pt x="701" y="67"/>
                  </a:cubicBezTo>
                  <a:lnTo>
                    <a:pt x="701" y="200"/>
                  </a:lnTo>
                  <a:cubicBezTo>
                    <a:pt x="667" y="167"/>
                    <a:pt x="634" y="134"/>
                    <a:pt x="601" y="100"/>
                  </a:cubicBezTo>
                  <a:cubicBezTo>
                    <a:pt x="534" y="100"/>
                    <a:pt x="467" y="100"/>
                    <a:pt x="400" y="167"/>
                  </a:cubicBezTo>
                  <a:cubicBezTo>
                    <a:pt x="334" y="200"/>
                    <a:pt x="300" y="234"/>
                    <a:pt x="234" y="300"/>
                  </a:cubicBezTo>
                  <a:cubicBezTo>
                    <a:pt x="200" y="367"/>
                    <a:pt x="167" y="434"/>
                    <a:pt x="134" y="501"/>
                  </a:cubicBezTo>
                  <a:cubicBezTo>
                    <a:pt x="100" y="601"/>
                    <a:pt x="67" y="667"/>
                    <a:pt x="67" y="767"/>
                  </a:cubicBezTo>
                  <a:cubicBezTo>
                    <a:pt x="67" y="834"/>
                    <a:pt x="33" y="901"/>
                    <a:pt x="33" y="1001"/>
                  </a:cubicBezTo>
                  <a:lnTo>
                    <a:pt x="0" y="1168"/>
                  </a:lnTo>
                  <a:cubicBezTo>
                    <a:pt x="0" y="1234"/>
                    <a:pt x="0" y="1301"/>
                    <a:pt x="0" y="1401"/>
                  </a:cubicBezTo>
                  <a:cubicBezTo>
                    <a:pt x="33" y="1435"/>
                    <a:pt x="33" y="1501"/>
                    <a:pt x="67" y="1568"/>
                  </a:cubicBezTo>
                  <a:cubicBezTo>
                    <a:pt x="100" y="1601"/>
                    <a:pt x="134" y="1635"/>
                    <a:pt x="200" y="1635"/>
                  </a:cubicBezTo>
                  <a:cubicBezTo>
                    <a:pt x="234" y="1635"/>
                    <a:pt x="300" y="1635"/>
                    <a:pt x="367" y="1601"/>
                  </a:cubicBezTo>
                  <a:cubicBezTo>
                    <a:pt x="434" y="1568"/>
                    <a:pt x="500" y="1501"/>
                    <a:pt x="534" y="1435"/>
                  </a:cubicBezTo>
                  <a:cubicBezTo>
                    <a:pt x="567" y="1368"/>
                    <a:pt x="601" y="1301"/>
                    <a:pt x="634" y="1234"/>
                  </a:cubicBezTo>
                  <a:lnTo>
                    <a:pt x="634" y="1401"/>
                  </a:lnTo>
                  <a:cubicBezTo>
                    <a:pt x="634" y="1468"/>
                    <a:pt x="634" y="1535"/>
                    <a:pt x="634" y="1635"/>
                  </a:cubicBezTo>
                  <a:cubicBezTo>
                    <a:pt x="634" y="1668"/>
                    <a:pt x="601" y="1735"/>
                    <a:pt x="601" y="1802"/>
                  </a:cubicBezTo>
                  <a:cubicBezTo>
                    <a:pt x="567" y="1835"/>
                    <a:pt x="534" y="1868"/>
                    <a:pt x="500" y="1902"/>
                  </a:cubicBezTo>
                  <a:cubicBezTo>
                    <a:pt x="467" y="1935"/>
                    <a:pt x="400" y="1968"/>
                    <a:pt x="367" y="2002"/>
                  </a:cubicBezTo>
                  <a:cubicBezTo>
                    <a:pt x="334" y="2035"/>
                    <a:pt x="300" y="2035"/>
                    <a:pt x="267" y="2035"/>
                  </a:cubicBezTo>
                  <a:cubicBezTo>
                    <a:pt x="234" y="2035"/>
                    <a:pt x="200" y="2035"/>
                    <a:pt x="200" y="2002"/>
                  </a:cubicBezTo>
                  <a:cubicBezTo>
                    <a:pt x="167" y="2002"/>
                    <a:pt x="167" y="1968"/>
                    <a:pt x="134" y="1968"/>
                  </a:cubicBezTo>
                  <a:cubicBezTo>
                    <a:pt x="134" y="1935"/>
                    <a:pt x="134" y="1902"/>
                    <a:pt x="134" y="1902"/>
                  </a:cubicBezTo>
                  <a:lnTo>
                    <a:pt x="134" y="1868"/>
                  </a:lnTo>
                  <a:lnTo>
                    <a:pt x="100" y="1868"/>
                  </a:lnTo>
                  <a:cubicBezTo>
                    <a:pt x="100" y="1868"/>
                    <a:pt x="67" y="1868"/>
                    <a:pt x="67" y="1902"/>
                  </a:cubicBezTo>
                  <a:cubicBezTo>
                    <a:pt x="67" y="1902"/>
                    <a:pt x="67" y="1935"/>
                    <a:pt x="67" y="1935"/>
                  </a:cubicBezTo>
                  <a:cubicBezTo>
                    <a:pt x="67" y="1968"/>
                    <a:pt x="67" y="2002"/>
                    <a:pt x="67" y="2035"/>
                  </a:cubicBezTo>
                  <a:cubicBezTo>
                    <a:pt x="67" y="2068"/>
                    <a:pt x="100" y="2102"/>
                    <a:pt x="134" y="2135"/>
                  </a:cubicBezTo>
                  <a:cubicBezTo>
                    <a:pt x="167" y="2168"/>
                    <a:pt x="200" y="2168"/>
                    <a:pt x="234" y="2168"/>
                  </a:cubicBezTo>
                  <a:cubicBezTo>
                    <a:pt x="300" y="2168"/>
                    <a:pt x="367" y="2168"/>
                    <a:pt x="400" y="2135"/>
                  </a:cubicBezTo>
                  <a:cubicBezTo>
                    <a:pt x="467" y="2102"/>
                    <a:pt x="534" y="2035"/>
                    <a:pt x="601" y="1968"/>
                  </a:cubicBezTo>
                  <a:cubicBezTo>
                    <a:pt x="634" y="1902"/>
                    <a:pt x="701" y="1835"/>
                    <a:pt x="734" y="1768"/>
                  </a:cubicBezTo>
                  <a:cubicBezTo>
                    <a:pt x="734" y="1701"/>
                    <a:pt x="767" y="1635"/>
                    <a:pt x="767" y="1535"/>
                  </a:cubicBezTo>
                  <a:cubicBezTo>
                    <a:pt x="767" y="1468"/>
                    <a:pt x="767" y="1401"/>
                    <a:pt x="767" y="1301"/>
                  </a:cubicBezTo>
                  <a:lnTo>
                    <a:pt x="767" y="34"/>
                  </a:lnTo>
                  <a:cubicBezTo>
                    <a:pt x="767" y="34"/>
                    <a:pt x="767" y="0"/>
                    <a:pt x="76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27" name="Google Shape;1127;p34"/>
            <p:cNvSpPr/>
            <p:nvPr/>
          </p:nvSpPr>
          <p:spPr>
            <a:xfrm>
              <a:off x="3927150" y="2003125"/>
              <a:ext cx="19200" cy="37975"/>
            </a:xfrm>
            <a:custGeom>
              <a:avLst/>
              <a:gdLst/>
              <a:ahLst/>
              <a:cxnLst/>
              <a:rect l="l" t="t" r="r" b="b"/>
              <a:pathLst>
                <a:path w="768" h="1519" extrusionOk="0">
                  <a:moveTo>
                    <a:pt x="501" y="184"/>
                  </a:moveTo>
                  <a:cubicBezTo>
                    <a:pt x="534" y="184"/>
                    <a:pt x="567" y="217"/>
                    <a:pt x="567" y="251"/>
                  </a:cubicBezTo>
                  <a:cubicBezTo>
                    <a:pt x="601" y="284"/>
                    <a:pt x="601" y="317"/>
                    <a:pt x="634" y="351"/>
                  </a:cubicBezTo>
                  <a:cubicBezTo>
                    <a:pt x="634" y="418"/>
                    <a:pt x="634" y="484"/>
                    <a:pt x="634" y="518"/>
                  </a:cubicBezTo>
                  <a:lnTo>
                    <a:pt x="126" y="835"/>
                  </a:lnTo>
                  <a:lnTo>
                    <a:pt x="126" y="835"/>
                  </a:lnTo>
                  <a:cubicBezTo>
                    <a:pt x="100" y="774"/>
                    <a:pt x="103" y="712"/>
                    <a:pt x="134" y="651"/>
                  </a:cubicBezTo>
                  <a:cubicBezTo>
                    <a:pt x="134" y="584"/>
                    <a:pt x="167" y="518"/>
                    <a:pt x="167" y="484"/>
                  </a:cubicBezTo>
                  <a:cubicBezTo>
                    <a:pt x="200" y="418"/>
                    <a:pt x="234" y="384"/>
                    <a:pt x="267" y="317"/>
                  </a:cubicBezTo>
                  <a:cubicBezTo>
                    <a:pt x="300" y="284"/>
                    <a:pt x="334" y="251"/>
                    <a:pt x="367" y="217"/>
                  </a:cubicBezTo>
                  <a:cubicBezTo>
                    <a:pt x="400" y="217"/>
                    <a:pt x="434" y="184"/>
                    <a:pt x="501" y="184"/>
                  </a:cubicBezTo>
                  <a:close/>
                  <a:moveTo>
                    <a:pt x="530" y="1"/>
                  </a:moveTo>
                  <a:cubicBezTo>
                    <a:pt x="484" y="1"/>
                    <a:pt x="434" y="17"/>
                    <a:pt x="367" y="51"/>
                  </a:cubicBezTo>
                  <a:cubicBezTo>
                    <a:pt x="300" y="84"/>
                    <a:pt x="267" y="151"/>
                    <a:pt x="234" y="184"/>
                  </a:cubicBezTo>
                  <a:cubicBezTo>
                    <a:pt x="167" y="251"/>
                    <a:pt x="134" y="317"/>
                    <a:pt x="100" y="384"/>
                  </a:cubicBezTo>
                  <a:cubicBezTo>
                    <a:pt x="67" y="451"/>
                    <a:pt x="67" y="518"/>
                    <a:pt x="34" y="618"/>
                  </a:cubicBezTo>
                  <a:cubicBezTo>
                    <a:pt x="0" y="684"/>
                    <a:pt x="0" y="784"/>
                    <a:pt x="0" y="885"/>
                  </a:cubicBezTo>
                  <a:lnTo>
                    <a:pt x="0" y="1085"/>
                  </a:lnTo>
                  <a:cubicBezTo>
                    <a:pt x="0" y="1151"/>
                    <a:pt x="0" y="1218"/>
                    <a:pt x="34" y="1318"/>
                  </a:cubicBezTo>
                  <a:cubicBezTo>
                    <a:pt x="34" y="1352"/>
                    <a:pt x="67" y="1418"/>
                    <a:pt x="100" y="1452"/>
                  </a:cubicBezTo>
                  <a:cubicBezTo>
                    <a:pt x="134" y="1485"/>
                    <a:pt x="167" y="1518"/>
                    <a:pt x="234" y="1518"/>
                  </a:cubicBezTo>
                  <a:cubicBezTo>
                    <a:pt x="267" y="1518"/>
                    <a:pt x="334" y="1485"/>
                    <a:pt x="367" y="1485"/>
                  </a:cubicBezTo>
                  <a:cubicBezTo>
                    <a:pt x="434" y="1452"/>
                    <a:pt x="467" y="1385"/>
                    <a:pt x="534" y="1352"/>
                  </a:cubicBezTo>
                  <a:cubicBezTo>
                    <a:pt x="567" y="1318"/>
                    <a:pt x="601" y="1251"/>
                    <a:pt x="634" y="1218"/>
                  </a:cubicBezTo>
                  <a:cubicBezTo>
                    <a:pt x="667" y="1151"/>
                    <a:pt x="667" y="1118"/>
                    <a:pt x="701" y="1051"/>
                  </a:cubicBezTo>
                  <a:cubicBezTo>
                    <a:pt x="701" y="1018"/>
                    <a:pt x="734" y="985"/>
                    <a:pt x="734" y="951"/>
                  </a:cubicBezTo>
                  <a:lnTo>
                    <a:pt x="734" y="918"/>
                  </a:lnTo>
                  <a:lnTo>
                    <a:pt x="667" y="918"/>
                  </a:lnTo>
                  <a:lnTo>
                    <a:pt x="634" y="951"/>
                  </a:lnTo>
                  <a:cubicBezTo>
                    <a:pt x="634" y="951"/>
                    <a:pt x="634" y="985"/>
                    <a:pt x="634" y="985"/>
                  </a:cubicBezTo>
                  <a:cubicBezTo>
                    <a:pt x="601" y="1018"/>
                    <a:pt x="601" y="1018"/>
                    <a:pt x="601" y="1051"/>
                  </a:cubicBezTo>
                  <a:cubicBezTo>
                    <a:pt x="567" y="1085"/>
                    <a:pt x="567" y="1118"/>
                    <a:pt x="534" y="1151"/>
                  </a:cubicBezTo>
                  <a:cubicBezTo>
                    <a:pt x="534" y="1151"/>
                    <a:pt x="501" y="1185"/>
                    <a:pt x="467" y="1218"/>
                  </a:cubicBezTo>
                  <a:cubicBezTo>
                    <a:pt x="434" y="1251"/>
                    <a:pt x="400" y="1285"/>
                    <a:pt x="367" y="1318"/>
                  </a:cubicBezTo>
                  <a:lnTo>
                    <a:pt x="267" y="1318"/>
                  </a:lnTo>
                  <a:cubicBezTo>
                    <a:pt x="234" y="1318"/>
                    <a:pt x="200" y="1285"/>
                    <a:pt x="200" y="1285"/>
                  </a:cubicBezTo>
                  <a:cubicBezTo>
                    <a:pt x="167" y="1251"/>
                    <a:pt x="134" y="1185"/>
                    <a:pt x="134" y="1151"/>
                  </a:cubicBezTo>
                  <a:cubicBezTo>
                    <a:pt x="134" y="1085"/>
                    <a:pt x="100" y="1051"/>
                    <a:pt x="100" y="985"/>
                  </a:cubicBezTo>
                  <a:lnTo>
                    <a:pt x="734" y="618"/>
                  </a:lnTo>
                  <a:cubicBezTo>
                    <a:pt x="734" y="618"/>
                    <a:pt x="734" y="584"/>
                    <a:pt x="734" y="584"/>
                  </a:cubicBezTo>
                  <a:cubicBezTo>
                    <a:pt x="767" y="584"/>
                    <a:pt x="767" y="551"/>
                    <a:pt x="734" y="551"/>
                  </a:cubicBezTo>
                  <a:lnTo>
                    <a:pt x="734" y="484"/>
                  </a:lnTo>
                  <a:cubicBezTo>
                    <a:pt x="767" y="351"/>
                    <a:pt x="734" y="184"/>
                    <a:pt x="667" y="51"/>
                  </a:cubicBezTo>
                  <a:cubicBezTo>
                    <a:pt x="617" y="17"/>
                    <a:pt x="576" y="1"/>
                    <a:pt x="53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28" name="Google Shape;1128;p34"/>
            <p:cNvSpPr/>
            <p:nvPr/>
          </p:nvSpPr>
          <p:spPr>
            <a:xfrm>
              <a:off x="3951325" y="2022725"/>
              <a:ext cx="4200" cy="7525"/>
            </a:xfrm>
            <a:custGeom>
              <a:avLst/>
              <a:gdLst/>
              <a:ahLst/>
              <a:cxnLst/>
              <a:rect l="l" t="t" r="r" b="b"/>
              <a:pathLst>
                <a:path w="168" h="301" extrusionOk="0">
                  <a:moveTo>
                    <a:pt x="101" y="0"/>
                  </a:moveTo>
                  <a:lnTo>
                    <a:pt x="34" y="67"/>
                  </a:lnTo>
                  <a:cubicBezTo>
                    <a:pt x="1" y="67"/>
                    <a:pt x="1" y="67"/>
                    <a:pt x="1" y="101"/>
                  </a:cubicBezTo>
                  <a:cubicBezTo>
                    <a:pt x="1" y="101"/>
                    <a:pt x="1" y="134"/>
                    <a:pt x="1" y="134"/>
                  </a:cubicBezTo>
                  <a:lnTo>
                    <a:pt x="1" y="267"/>
                  </a:lnTo>
                  <a:cubicBezTo>
                    <a:pt x="1" y="301"/>
                    <a:pt x="34" y="301"/>
                    <a:pt x="34" y="301"/>
                  </a:cubicBezTo>
                  <a:lnTo>
                    <a:pt x="134" y="267"/>
                  </a:lnTo>
                  <a:cubicBezTo>
                    <a:pt x="134" y="234"/>
                    <a:pt x="134" y="234"/>
                    <a:pt x="167" y="234"/>
                  </a:cubicBezTo>
                  <a:cubicBezTo>
                    <a:pt x="167" y="201"/>
                    <a:pt x="167" y="201"/>
                    <a:pt x="167" y="167"/>
                  </a:cubicBezTo>
                  <a:lnTo>
                    <a:pt x="134" y="34"/>
                  </a:lnTo>
                  <a:cubicBezTo>
                    <a:pt x="134" y="34"/>
                    <a:pt x="134" y="34"/>
                    <a:pt x="1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29" name="Google Shape;1129;p34"/>
            <p:cNvSpPr/>
            <p:nvPr/>
          </p:nvSpPr>
          <p:spPr>
            <a:xfrm>
              <a:off x="3959675" y="1985200"/>
              <a:ext cx="18350" cy="37975"/>
            </a:xfrm>
            <a:custGeom>
              <a:avLst/>
              <a:gdLst/>
              <a:ahLst/>
              <a:cxnLst/>
              <a:rect l="l" t="t" r="r" b="b"/>
              <a:pathLst>
                <a:path w="734" h="1519" extrusionOk="0">
                  <a:moveTo>
                    <a:pt x="567" y="0"/>
                  </a:moveTo>
                  <a:cubicBezTo>
                    <a:pt x="500" y="0"/>
                    <a:pt x="434" y="0"/>
                    <a:pt x="400" y="34"/>
                  </a:cubicBezTo>
                  <a:cubicBezTo>
                    <a:pt x="267" y="100"/>
                    <a:pt x="167" y="234"/>
                    <a:pt x="134" y="367"/>
                  </a:cubicBezTo>
                  <a:cubicBezTo>
                    <a:pt x="67" y="534"/>
                    <a:pt x="33" y="701"/>
                    <a:pt x="33" y="868"/>
                  </a:cubicBezTo>
                  <a:lnTo>
                    <a:pt x="33" y="968"/>
                  </a:lnTo>
                  <a:lnTo>
                    <a:pt x="33" y="1068"/>
                  </a:lnTo>
                  <a:cubicBezTo>
                    <a:pt x="0" y="1201"/>
                    <a:pt x="33" y="1335"/>
                    <a:pt x="134" y="1468"/>
                  </a:cubicBezTo>
                  <a:cubicBezTo>
                    <a:pt x="167" y="1501"/>
                    <a:pt x="200" y="1518"/>
                    <a:pt x="242" y="1518"/>
                  </a:cubicBezTo>
                  <a:cubicBezTo>
                    <a:pt x="284" y="1518"/>
                    <a:pt x="334" y="1501"/>
                    <a:pt x="400" y="1468"/>
                  </a:cubicBezTo>
                  <a:cubicBezTo>
                    <a:pt x="467" y="1401"/>
                    <a:pt x="500" y="1368"/>
                    <a:pt x="567" y="1335"/>
                  </a:cubicBezTo>
                  <a:cubicBezTo>
                    <a:pt x="601" y="1268"/>
                    <a:pt x="634" y="1235"/>
                    <a:pt x="667" y="1168"/>
                  </a:cubicBezTo>
                  <a:cubicBezTo>
                    <a:pt x="701" y="1101"/>
                    <a:pt x="701" y="1034"/>
                    <a:pt x="734" y="1001"/>
                  </a:cubicBezTo>
                  <a:cubicBezTo>
                    <a:pt x="734" y="934"/>
                    <a:pt x="734" y="868"/>
                    <a:pt x="734" y="834"/>
                  </a:cubicBezTo>
                  <a:cubicBezTo>
                    <a:pt x="734" y="834"/>
                    <a:pt x="734" y="801"/>
                    <a:pt x="734" y="801"/>
                  </a:cubicBezTo>
                  <a:lnTo>
                    <a:pt x="667" y="801"/>
                  </a:lnTo>
                  <a:cubicBezTo>
                    <a:pt x="667" y="801"/>
                    <a:pt x="667" y="801"/>
                    <a:pt x="667" y="834"/>
                  </a:cubicBezTo>
                  <a:cubicBezTo>
                    <a:pt x="667" y="834"/>
                    <a:pt x="667" y="868"/>
                    <a:pt x="667" y="868"/>
                  </a:cubicBezTo>
                  <a:cubicBezTo>
                    <a:pt x="634" y="968"/>
                    <a:pt x="601" y="1068"/>
                    <a:pt x="567" y="1135"/>
                  </a:cubicBezTo>
                  <a:cubicBezTo>
                    <a:pt x="534" y="1201"/>
                    <a:pt x="467" y="1235"/>
                    <a:pt x="400" y="1268"/>
                  </a:cubicBezTo>
                  <a:cubicBezTo>
                    <a:pt x="367" y="1301"/>
                    <a:pt x="334" y="1318"/>
                    <a:pt x="300" y="1318"/>
                  </a:cubicBezTo>
                  <a:cubicBezTo>
                    <a:pt x="267" y="1318"/>
                    <a:pt x="234" y="1301"/>
                    <a:pt x="200" y="1268"/>
                  </a:cubicBezTo>
                  <a:cubicBezTo>
                    <a:pt x="134" y="1201"/>
                    <a:pt x="134" y="1068"/>
                    <a:pt x="134" y="968"/>
                  </a:cubicBezTo>
                  <a:cubicBezTo>
                    <a:pt x="134" y="901"/>
                    <a:pt x="134" y="834"/>
                    <a:pt x="134" y="801"/>
                  </a:cubicBezTo>
                  <a:cubicBezTo>
                    <a:pt x="134" y="668"/>
                    <a:pt x="167" y="534"/>
                    <a:pt x="200" y="401"/>
                  </a:cubicBezTo>
                  <a:cubicBezTo>
                    <a:pt x="267" y="301"/>
                    <a:pt x="334" y="234"/>
                    <a:pt x="400" y="167"/>
                  </a:cubicBezTo>
                  <a:cubicBezTo>
                    <a:pt x="434" y="134"/>
                    <a:pt x="500" y="134"/>
                    <a:pt x="567" y="134"/>
                  </a:cubicBezTo>
                  <a:cubicBezTo>
                    <a:pt x="601" y="167"/>
                    <a:pt x="634" y="234"/>
                    <a:pt x="667" y="301"/>
                  </a:cubicBezTo>
                  <a:cubicBezTo>
                    <a:pt x="667" y="301"/>
                    <a:pt x="667" y="334"/>
                    <a:pt x="667" y="334"/>
                  </a:cubicBezTo>
                  <a:lnTo>
                    <a:pt x="701" y="334"/>
                  </a:lnTo>
                  <a:cubicBezTo>
                    <a:pt x="701" y="334"/>
                    <a:pt x="734" y="301"/>
                    <a:pt x="734" y="301"/>
                  </a:cubicBezTo>
                  <a:cubicBezTo>
                    <a:pt x="734" y="301"/>
                    <a:pt x="734" y="267"/>
                    <a:pt x="734" y="267"/>
                  </a:cubicBezTo>
                  <a:cubicBezTo>
                    <a:pt x="734" y="201"/>
                    <a:pt x="734" y="167"/>
                    <a:pt x="734" y="134"/>
                  </a:cubicBezTo>
                  <a:cubicBezTo>
                    <a:pt x="734" y="67"/>
                    <a:pt x="701" y="34"/>
                    <a:pt x="667" y="34"/>
                  </a:cubicBezTo>
                  <a:cubicBezTo>
                    <a:pt x="634" y="0"/>
                    <a:pt x="601" y="0"/>
                    <a:pt x="56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30" name="Google Shape;1130;p34"/>
            <p:cNvSpPr/>
            <p:nvPr/>
          </p:nvSpPr>
          <p:spPr>
            <a:xfrm>
              <a:off x="3983025" y="1971025"/>
              <a:ext cx="18350" cy="38375"/>
            </a:xfrm>
            <a:custGeom>
              <a:avLst/>
              <a:gdLst/>
              <a:ahLst/>
              <a:cxnLst/>
              <a:rect l="l" t="t" r="r" b="b"/>
              <a:pathLst>
                <a:path w="734" h="1535" extrusionOk="0">
                  <a:moveTo>
                    <a:pt x="467" y="175"/>
                  </a:moveTo>
                  <a:cubicBezTo>
                    <a:pt x="500" y="175"/>
                    <a:pt x="534" y="184"/>
                    <a:pt x="567" y="200"/>
                  </a:cubicBezTo>
                  <a:cubicBezTo>
                    <a:pt x="634" y="301"/>
                    <a:pt x="667" y="401"/>
                    <a:pt x="634" y="501"/>
                  </a:cubicBezTo>
                  <a:lnTo>
                    <a:pt x="634" y="701"/>
                  </a:lnTo>
                  <a:cubicBezTo>
                    <a:pt x="634" y="834"/>
                    <a:pt x="634" y="968"/>
                    <a:pt x="567" y="1101"/>
                  </a:cubicBezTo>
                  <a:cubicBezTo>
                    <a:pt x="534" y="1201"/>
                    <a:pt x="467" y="1268"/>
                    <a:pt x="367" y="1335"/>
                  </a:cubicBezTo>
                  <a:cubicBezTo>
                    <a:pt x="334" y="1351"/>
                    <a:pt x="300" y="1360"/>
                    <a:pt x="267" y="1360"/>
                  </a:cubicBezTo>
                  <a:cubicBezTo>
                    <a:pt x="234" y="1360"/>
                    <a:pt x="200" y="1351"/>
                    <a:pt x="167" y="1335"/>
                  </a:cubicBezTo>
                  <a:cubicBezTo>
                    <a:pt x="100" y="1235"/>
                    <a:pt x="100" y="1134"/>
                    <a:pt x="100" y="1034"/>
                  </a:cubicBezTo>
                  <a:lnTo>
                    <a:pt x="100" y="834"/>
                  </a:lnTo>
                  <a:cubicBezTo>
                    <a:pt x="100" y="701"/>
                    <a:pt x="134" y="567"/>
                    <a:pt x="167" y="434"/>
                  </a:cubicBezTo>
                  <a:cubicBezTo>
                    <a:pt x="200" y="334"/>
                    <a:pt x="300" y="267"/>
                    <a:pt x="367" y="200"/>
                  </a:cubicBezTo>
                  <a:cubicBezTo>
                    <a:pt x="400" y="184"/>
                    <a:pt x="434" y="175"/>
                    <a:pt x="467" y="175"/>
                  </a:cubicBezTo>
                  <a:close/>
                  <a:moveTo>
                    <a:pt x="534" y="0"/>
                  </a:moveTo>
                  <a:cubicBezTo>
                    <a:pt x="467" y="0"/>
                    <a:pt x="434" y="34"/>
                    <a:pt x="367" y="67"/>
                  </a:cubicBezTo>
                  <a:cubicBezTo>
                    <a:pt x="300" y="100"/>
                    <a:pt x="267" y="134"/>
                    <a:pt x="200" y="200"/>
                  </a:cubicBezTo>
                  <a:cubicBezTo>
                    <a:pt x="167" y="267"/>
                    <a:pt x="134" y="334"/>
                    <a:pt x="100" y="401"/>
                  </a:cubicBezTo>
                  <a:cubicBezTo>
                    <a:pt x="67" y="467"/>
                    <a:pt x="33" y="534"/>
                    <a:pt x="33" y="634"/>
                  </a:cubicBezTo>
                  <a:cubicBezTo>
                    <a:pt x="0" y="701"/>
                    <a:pt x="0" y="768"/>
                    <a:pt x="0" y="868"/>
                  </a:cubicBezTo>
                  <a:lnTo>
                    <a:pt x="0" y="1101"/>
                  </a:lnTo>
                  <a:cubicBezTo>
                    <a:pt x="0" y="1168"/>
                    <a:pt x="0" y="1235"/>
                    <a:pt x="33" y="1301"/>
                  </a:cubicBezTo>
                  <a:cubicBezTo>
                    <a:pt x="33" y="1368"/>
                    <a:pt x="67" y="1401"/>
                    <a:pt x="100" y="1468"/>
                  </a:cubicBezTo>
                  <a:cubicBezTo>
                    <a:pt x="134" y="1501"/>
                    <a:pt x="167" y="1501"/>
                    <a:pt x="200" y="1535"/>
                  </a:cubicBezTo>
                  <a:cubicBezTo>
                    <a:pt x="267" y="1501"/>
                    <a:pt x="334" y="1501"/>
                    <a:pt x="367" y="1468"/>
                  </a:cubicBezTo>
                  <a:cubicBezTo>
                    <a:pt x="434" y="1435"/>
                    <a:pt x="500" y="1401"/>
                    <a:pt x="534" y="1335"/>
                  </a:cubicBezTo>
                  <a:cubicBezTo>
                    <a:pt x="567" y="1268"/>
                    <a:pt x="634" y="1201"/>
                    <a:pt x="634" y="1134"/>
                  </a:cubicBezTo>
                  <a:cubicBezTo>
                    <a:pt x="667" y="1068"/>
                    <a:pt x="701" y="968"/>
                    <a:pt x="734" y="901"/>
                  </a:cubicBezTo>
                  <a:cubicBezTo>
                    <a:pt x="734" y="834"/>
                    <a:pt x="734" y="734"/>
                    <a:pt x="734" y="667"/>
                  </a:cubicBezTo>
                  <a:lnTo>
                    <a:pt x="734" y="601"/>
                  </a:lnTo>
                  <a:lnTo>
                    <a:pt x="734" y="467"/>
                  </a:lnTo>
                  <a:lnTo>
                    <a:pt x="734" y="434"/>
                  </a:lnTo>
                  <a:cubicBezTo>
                    <a:pt x="734" y="367"/>
                    <a:pt x="734" y="301"/>
                    <a:pt x="734" y="200"/>
                  </a:cubicBezTo>
                  <a:cubicBezTo>
                    <a:pt x="701" y="167"/>
                    <a:pt x="701" y="100"/>
                    <a:pt x="634" y="67"/>
                  </a:cubicBezTo>
                  <a:cubicBezTo>
                    <a:pt x="634" y="34"/>
                    <a:pt x="567" y="0"/>
                    <a:pt x="5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31" name="Google Shape;1131;p34"/>
            <p:cNvSpPr/>
            <p:nvPr/>
          </p:nvSpPr>
          <p:spPr>
            <a:xfrm>
              <a:off x="4008025" y="1949350"/>
              <a:ext cx="30050" cy="46700"/>
            </a:xfrm>
            <a:custGeom>
              <a:avLst/>
              <a:gdLst/>
              <a:ahLst/>
              <a:cxnLst/>
              <a:rect l="l" t="t" r="r" b="b"/>
              <a:pathLst>
                <a:path w="1202" h="1868" extrusionOk="0">
                  <a:moveTo>
                    <a:pt x="1002" y="0"/>
                  </a:moveTo>
                  <a:cubicBezTo>
                    <a:pt x="968" y="0"/>
                    <a:pt x="935" y="33"/>
                    <a:pt x="901" y="33"/>
                  </a:cubicBezTo>
                  <a:cubicBezTo>
                    <a:pt x="835" y="100"/>
                    <a:pt x="768" y="133"/>
                    <a:pt x="701" y="200"/>
                  </a:cubicBezTo>
                  <a:cubicBezTo>
                    <a:pt x="668" y="300"/>
                    <a:pt x="635" y="367"/>
                    <a:pt x="601" y="467"/>
                  </a:cubicBezTo>
                  <a:cubicBezTo>
                    <a:pt x="601" y="400"/>
                    <a:pt x="535" y="367"/>
                    <a:pt x="501" y="334"/>
                  </a:cubicBezTo>
                  <a:cubicBezTo>
                    <a:pt x="434" y="334"/>
                    <a:pt x="368" y="334"/>
                    <a:pt x="334" y="367"/>
                  </a:cubicBezTo>
                  <a:cubicBezTo>
                    <a:pt x="268" y="400"/>
                    <a:pt x="234" y="434"/>
                    <a:pt x="201" y="500"/>
                  </a:cubicBezTo>
                  <a:cubicBezTo>
                    <a:pt x="171" y="530"/>
                    <a:pt x="148" y="554"/>
                    <a:pt x="131" y="579"/>
                  </a:cubicBezTo>
                  <a:lnTo>
                    <a:pt x="131" y="579"/>
                  </a:lnTo>
                  <a:lnTo>
                    <a:pt x="134" y="567"/>
                  </a:lnTo>
                  <a:cubicBezTo>
                    <a:pt x="134" y="534"/>
                    <a:pt x="101" y="500"/>
                    <a:pt x="101" y="500"/>
                  </a:cubicBezTo>
                  <a:lnTo>
                    <a:pt x="68" y="500"/>
                  </a:lnTo>
                  <a:cubicBezTo>
                    <a:pt x="34" y="534"/>
                    <a:pt x="1" y="567"/>
                    <a:pt x="34" y="600"/>
                  </a:cubicBezTo>
                  <a:lnTo>
                    <a:pt x="34" y="1835"/>
                  </a:lnTo>
                  <a:cubicBezTo>
                    <a:pt x="34" y="1868"/>
                    <a:pt x="34" y="1868"/>
                    <a:pt x="68" y="1868"/>
                  </a:cubicBezTo>
                  <a:lnTo>
                    <a:pt x="101" y="1868"/>
                  </a:lnTo>
                  <a:cubicBezTo>
                    <a:pt x="101" y="1868"/>
                    <a:pt x="134" y="1835"/>
                    <a:pt x="134" y="1801"/>
                  </a:cubicBezTo>
                  <a:lnTo>
                    <a:pt x="134" y="1067"/>
                  </a:lnTo>
                  <a:cubicBezTo>
                    <a:pt x="134" y="1001"/>
                    <a:pt x="134" y="901"/>
                    <a:pt x="134" y="834"/>
                  </a:cubicBezTo>
                  <a:cubicBezTo>
                    <a:pt x="168" y="767"/>
                    <a:pt x="168" y="734"/>
                    <a:pt x="201" y="667"/>
                  </a:cubicBezTo>
                  <a:cubicBezTo>
                    <a:pt x="201" y="634"/>
                    <a:pt x="234" y="600"/>
                    <a:pt x="268" y="567"/>
                  </a:cubicBezTo>
                  <a:cubicBezTo>
                    <a:pt x="301" y="534"/>
                    <a:pt x="301" y="500"/>
                    <a:pt x="334" y="500"/>
                  </a:cubicBezTo>
                  <a:cubicBezTo>
                    <a:pt x="368" y="467"/>
                    <a:pt x="401" y="467"/>
                    <a:pt x="434" y="467"/>
                  </a:cubicBezTo>
                  <a:cubicBezTo>
                    <a:pt x="468" y="467"/>
                    <a:pt x="501" y="467"/>
                    <a:pt x="501" y="500"/>
                  </a:cubicBezTo>
                  <a:cubicBezTo>
                    <a:pt x="535" y="534"/>
                    <a:pt x="535" y="567"/>
                    <a:pt x="568" y="600"/>
                  </a:cubicBezTo>
                  <a:cubicBezTo>
                    <a:pt x="568" y="667"/>
                    <a:pt x="568" y="734"/>
                    <a:pt x="568" y="801"/>
                  </a:cubicBezTo>
                  <a:lnTo>
                    <a:pt x="568" y="1534"/>
                  </a:lnTo>
                  <a:cubicBezTo>
                    <a:pt x="568" y="1568"/>
                    <a:pt x="568" y="1568"/>
                    <a:pt x="601" y="1568"/>
                  </a:cubicBezTo>
                  <a:lnTo>
                    <a:pt x="635" y="1568"/>
                  </a:lnTo>
                  <a:cubicBezTo>
                    <a:pt x="668" y="1568"/>
                    <a:pt x="668" y="1534"/>
                    <a:pt x="668" y="1501"/>
                  </a:cubicBezTo>
                  <a:lnTo>
                    <a:pt x="668" y="767"/>
                  </a:lnTo>
                  <a:cubicBezTo>
                    <a:pt x="668" y="667"/>
                    <a:pt x="668" y="600"/>
                    <a:pt x="701" y="534"/>
                  </a:cubicBezTo>
                  <a:cubicBezTo>
                    <a:pt x="701" y="467"/>
                    <a:pt x="701" y="434"/>
                    <a:pt x="735" y="367"/>
                  </a:cubicBezTo>
                  <a:cubicBezTo>
                    <a:pt x="768" y="334"/>
                    <a:pt x="768" y="300"/>
                    <a:pt x="801" y="267"/>
                  </a:cubicBezTo>
                  <a:cubicBezTo>
                    <a:pt x="835" y="234"/>
                    <a:pt x="868" y="200"/>
                    <a:pt x="901" y="200"/>
                  </a:cubicBezTo>
                  <a:cubicBezTo>
                    <a:pt x="935" y="167"/>
                    <a:pt x="935" y="167"/>
                    <a:pt x="968" y="167"/>
                  </a:cubicBezTo>
                  <a:cubicBezTo>
                    <a:pt x="1002" y="167"/>
                    <a:pt x="1035" y="167"/>
                    <a:pt x="1068" y="200"/>
                  </a:cubicBezTo>
                  <a:cubicBezTo>
                    <a:pt x="1068" y="200"/>
                    <a:pt x="1102" y="267"/>
                    <a:pt x="1102" y="300"/>
                  </a:cubicBezTo>
                  <a:cubicBezTo>
                    <a:pt x="1102" y="367"/>
                    <a:pt x="1102" y="434"/>
                    <a:pt x="1102" y="500"/>
                  </a:cubicBezTo>
                  <a:lnTo>
                    <a:pt x="1102" y="1234"/>
                  </a:lnTo>
                  <a:cubicBezTo>
                    <a:pt x="1102" y="1268"/>
                    <a:pt x="1135" y="1268"/>
                    <a:pt x="1135" y="1268"/>
                  </a:cubicBezTo>
                  <a:lnTo>
                    <a:pt x="1168" y="1268"/>
                  </a:lnTo>
                  <a:cubicBezTo>
                    <a:pt x="1202" y="1234"/>
                    <a:pt x="1202" y="1201"/>
                    <a:pt x="1202" y="1201"/>
                  </a:cubicBezTo>
                  <a:lnTo>
                    <a:pt x="1202" y="434"/>
                  </a:lnTo>
                  <a:cubicBezTo>
                    <a:pt x="1202" y="367"/>
                    <a:pt x="1202" y="267"/>
                    <a:pt x="1168" y="200"/>
                  </a:cubicBezTo>
                  <a:cubicBezTo>
                    <a:pt x="1168" y="133"/>
                    <a:pt x="1168" y="100"/>
                    <a:pt x="1102" y="67"/>
                  </a:cubicBezTo>
                  <a:cubicBezTo>
                    <a:pt x="1102" y="33"/>
                    <a:pt x="1068" y="0"/>
                    <a:pt x="100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32" name="Google Shape;1132;p34"/>
            <p:cNvSpPr/>
            <p:nvPr/>
          </p:nvSpPr>
          <p:spPr>
            <a:xfrm>
              <a:off x="4043050" y="1916825"/>
              <a:ext cx="16700" cy="65900"/>
            </a:xfrm>
            <a:custGeom>
              <a:avLst/>
              <a:gdLst/>
              <a:ahLst/>
              <a:cxnLst/>
              <a:rect l="l" t="t" r="r" b="b"/>
              <a:pathLst>
                <a:path w="668" h="2636" extrusionOk="0">
                  <a:moveTo>
                    <a:pt x="601" y="0"/>
                  </a:moveTo>
                  <a:lnTo>
                    <a:pt x="601" y="33"/>
                  </a:lnTo>
                  <a:cubicBezTo>
                    <a:pt x="601" y="33"/>
                    <a:pt x="601" y="67"/>
                    <a:pt x="601" y="67"/>
                  </a:cubicBezTo>
                  <a:lnTo>
                    <a:pt x="1" y="2569"/>
                  </a:lnTo>
                  <a:cubicBezTo>
                    <a:pt x="1" y="2569"/>
                    <a:pt x="1" y="2602"/>
                    <a:pt x="1" y="2602"/>
                  </a:cubicBezTo>
                  <a:cubicBezTo>
                    <a:pt x="1" y="2602"/>
                    <a:pt x="1" y="2635"/>
                    <a:pt x="1" y="2635"/>
                  </a:cubicBezTo>
                  <a:lnTo>
                    <a:pt x="68" y="2635"/>
                  </a:lnTo>
                  <a:cubicBezTo>
                    <a:pt x="68" y="2635"/>
                    <a:pt x="68" y="2602"/>
                    <a:pt x="101" y="2602"/>
                  </a:cubicBezTo>
                  <a:lnTo>
                    <a:pt x="101" y="2569"/>
                  </a:lnTo>
                  <a:lnTo>
                    <a:pt x="668" y="67"/>
                  </a:lnTo>
                  <a:cubicBezTo>
                    <a:pt x="668" y="67"/>
                    <a:pt x="668" y="33"/>
                    <a:pt x="668" y="33"/>
                  </a:cubicBezTo>
                  <a:cubicBezTo>
                    <a:pt x="668" y="33"/>
                    <a:pt x="668" y="0"/>
                    <a:pt x="6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33" name="Google Shape;1133;p34"/>
            <p:cNvSpPr/>
            <p:nvPr/>
          </p:nvSpPr>
          <p:spPr>
            <a:xfrm>
              <a:off x="4074750" y="1910150"/>
              <a:ext cx="20875" cy="45050"/>
            </a:xfrm>
            <a:custGeom>
              <a:avLst/>
              <a:gdLst/>
              <a:ahLst/>
              <a:cxnLst/>
              <a:rect l="l" t="t" r="r" b="b"/>
              <a:pathLst>
                <a:path w="835" h="1802" extrusionOk="0">
                  <a:moveTo>
                    <a:pt x="601" y="0"/>
                  </a:moveTo>
                  <a:cubicBezTo>
                    <a:pt x="534" y="34"/>
                    <a:pt x="467" y="34"/>
                    <a:pt x="434" y="67"/>
                  </a:cubicBezTo>
                  <a:cubicBezTo>
                    <a:pt x="367" y="100"/>
                    <a:pt x="301" y="167"/>
                    <a:pt x="267" y="200"/>
                  </a:cubicBezTo>
                  <a:cubicBezTo>
                    <a:pt x="201" y="267"/>
                    <a:pt x="167" y="300"/>
                    <a:pt x="134" y="367"/>
                  </a:cubicBezTo>
                  <a:cubicBezTo>
                    <a:pt x="100" y="434"/>
                    <a:pt x="67" y="501"/>
                    <a:pt x="67" y="567"/>
                  </a:cubicBezTo>
                  <a:cubicBezTo>
                    <a:pt x="34" y="634"/>
                    <a:pt x="34" y="701"/>
                    <a:pt x="34" y="767"/>
                  </a:cubicBezTo>
                  <a:cubicBezTo>
                    <a:pt x="34" y="834"/>
                    <a:pt x="67" y="934"/>
                    <a:pt x="100" y="1001"/>
                  </a:cubicBezTo>
                  <a:cubicBezTo>
                    <a:pt x="140" y="1040"/>
                    <a:pt x="179" y="1056"/>
                    <a:pt x="224" y="1056"/>
                  </a:cubicBezTo>
                  <a:cubicBezTo>
                    <a:pt x="257" y="1056"/>
                    <a:pt x="293" y="1048"/>
                    <a:pt x="334" y="1034"/>
                  </a:cubicBezTo>
                  <a:lnTo>
                    <a:pt x="467" y="1001"/>
                  </a:lnTo>
                  <a:lnTo>
                    <a:pt x="601" y="1001"/>
                  </a:lnTo>
                  <a:cubicBezTo>
                    <a:pt x="601" y="1001"/>
                    <a:pt x="634" y="1034"/>
                    <a:pt x="634" y="1034"/>
                  </a:cubicBezTo>
                  <a:cubicBezTo>
                    <a:pt x="668" y="1068"/>
                    <a:pt x="668" y="1101"/>
                    <a:pt x="634" y="1134"/>
                  </a:cubicBezTo>
                  <a:cubicBezTo>
                    <a:pt x="634" y="1168"/>
                    <a:pt x="634" y="1201"/>
                    <a:pt x="601" y="1234"/>
                  </a:cubicBezTo>
                  <a:cubicBezTo>
                    <a:pt x="601" y="1268"/>
                    <a:pt x="567" y="1301"/>
                    <a:pt x="567" y="1335"/>
                  </a:cubicBezTo>
                  <a:cubicBezTo>
                    <a:pt x="534" y="1368"/>
                    <a:pt x="501" y="1401"/>
                    <a:pt x="501" y="1401"/>
                  </a:cubicBezTo>
                  <a:cubicBezTo>
                    <a:pt x="467" y="1435"/>
                    <a:pt x="434" y="1468"/>
                    <a:pt x="401" y="1468"/>
                  </a:cubicBezTo>
                  <a:cubicBezTo>
                    <a:pt x="367" y="1501"/>
                    <a:pt x="301" y="1535"/>
                    <a:pt x="267" y="1535"/>
                  </a:cubicBezTo>
                  <a:cubicBezTo>
                    <a:pt x="234" y="1535"/>
                    <a:pt x="201" y="1501"/>
                    <a:pt x="167" y="1468"/>
                  </a:cubicBezTo>
                  <a:lnTo>
                    <a:pt x="100" y="1468"/>
                  </a:lnTo>
                  <a:lnTo>
                    <a:pt x="34" y="1501"/>
                  </a:lnTo>
                  <a:cubicBezTo>
                    <a:pt x="34" y="1535"/>
                    <a:pt x="0" y="1535"/>
                    <a:pt x="0" y="1568"/>
                  </a:cubicBezTo>
                  <a:cubicBezTo>
                    <a:pt x="0" y="1568"/>
                    <a:pt x="0" y="1601"/>
                    <a:pt x="0" y="1635"/>
                  </a:cubicBezTo>
                  <a:cubicBezTo>
                    <a:pt x="0" y="1668"/>
                    <a:pt x="0" y="1701"/>
                    <a:pt x="34" y="1735"/>
                  </a:cubicBezTo>
                  <a:cubicBezTo>
                    <a:pt x="67" y="1768"/>
                    <a:pt x="67" y="1768"/>
                    <a:pt x="100" y="1802"/>
                  </a:cubicBezTo>
                  <a:lnTo>
                    <a:pt x="234" y="1802"/>
                  </a:lnTo>
                  <a:cubicBezTo>
                    <a:pt x="301" y="1768"/>
                    <a:pt x="367" y="1768"/>
                    <a:pt x="434" y="1735"/>
                  </a:cubicBezTo>
                  <a:cubicBezTo>
                    <a:pt x="467" y="1701"/>
                    <a:pt x="534" y="1635"/>
                    <a:pt x="601" y="1601"/>
                  </a:cubicBezTo>
                  <a:cubicBezTo>
                    <a:pt x="634" y="1535"/>
                    <a:pt x="668" y="1468"/>
                    <a:pt x="734" y="1401"/>
                  </a:cubicBezTo>
                  <a:cubicBezTo>
                    <a:pt x="768" y="1335"/>
                    <a:pt x="768" y="1268"/>
                    <a:pt x="801" y="1201"/>
                  </a:cubicBezTo>
                  <a:cubicBezTo>
                    <a:pt x="834" y="1134"/>
                    <a:pt x="834" y="1068"/>
                    <a:pt x="834" y="1034"/>
                  </a:cubicBezTo>
                  <a:cubicBezTo>
                    <a:pt x="834" y="968"/>
                    <a:pt x="834" y="934"/>
                    <a:pt x="834" y="867"/>
                  </a:cubicBezTo>
                  <a:cubicBezTo>
                    <a:pt x="834" y="834"/>
                    <a:pt x="801" y="801"/>
                    <a:pt x="768" y="767"/>
                  </a:cubicBezTo>
                  <a:cubicBezTo>
                    <a:pt x="734" y="734"/>
                    <a:pt x="701" y="734"/>
                    <a:pt x="668" y="734"/>
                  </a:cubicBezTo>
                  <a:cubicBezTo>
                    <a:pt x="651" y="717"/>
                    <a:pt x="626" y="709"/>
                    <a:pt x="601" y="709"/>
                  </a:cubicBezTo>
                  <a:cubicBezTo>
                    <a:pt x="576" y="709"/>
                    <a:pt x="551" y="717"/>
                    <a:pt x="534" y="734"/>
                  </a:cubicBezTo>
                  <a:lnTo>
                    <a:pt x="367" y="767"/>
                  </a:lnTo>
                  <a:lnTo>
                    <a:pt x="301" y="767"/>
                  </a:lnTo>
                  <a:cubicBezTo>
                    <a:pt x="267" y="767"/>
                    <a:pt x="234" y="734"/>
                    <a:pt x="234" y="734"/>
                  </a:cubicBezTo>
                  <a:cubicBezTo>
                    <a:pt x="234" y="701"/>
                    <a:pt x="234" y="667"/>
                    <a:pt x="234" y="634"/>
                  </a:cubicBezTo>
                  <a:cubicBezTo>
                    <a:pt x="234" y="567"/>
                    <a:pt x="267" y="534"/>
                    <a:pt x="301" y="467"/>
                  </a:cubicBezTo>
                  <a:cubicBezTo>
                    <a:pt x="334" y="400"/>
                    <a:pt x="367" y="367"/>
                    <a:pt x="434" y="334"/>
                  </a:cubicBezTo>
                  <a:cubicBezTo>
                    <a:pt x="467" y="300"/>
                    <a:pt x="534" y="300"/>
                    <a:pt x="567" y="300"/>
                  </a:cubicBezTo>
                  <a:cubicBezTo>
                    <a:pt x="601" y="300"/>
                    <a:pt x="634" y="300"/>
                    <a:pt x="668" y="334"/>
                  </a:cubicBezTo>
                  <a:lnTo>
                    <a:pt x="701" y="334"/>
                  </a:lnTo>
                  <a:lnTo>
                    <a:pt x="768" y="300"/>
                  </a:lnTo>
                  <a:cubicBezTo>
                    <a:pt x="801" y="267"/>
                    <a:pt x="801" y="267"/>
                    <a:pt x="834" y="234"/>
                  </a:cubicBezTo>
                  <a:cubicBezTo>
                    <a:pt x="834" y="234"/>
                    <a:pt x="834" y="200"/>
                    <a:pt x="834" y="167"/>
                  </a:cubicBezTo>
                  <a:cubicBezTo>
                    <a:pt x="801" y="134"/>
                    <a:pt x="801" y="100"/>
                    <a:pt x="801" y="67"/>
                  </a:cubicBezTo>
                  <a:cubicBezTo>
                    <a:pt x="768" y="34"/>
                    <a:pt x="734" y="34"/>
                    <a:pt x="70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34" name="Google Shape;1134;p34"/>
            <p:cNvSpPr/>
            <p:nvPr/>
          </p:nvSpPr>
          <p:spPr>
            <a:xfrm>
              <a:off x="4101425" y="1886800"/>
              <a:ext cx="5025" cy="55900"/>
            </a:xfrm>
            <a:custGeom>
              <a:avLst/>
              <a:gdLst/>
              <a:ahLst/>
              <a:cxnLst/>
              <a:rect l="l" t="t" r="r" b="b"/>
              <a:pathLst>
                <a:path w="201" h="2236" extrusionOk="0">
                  <a:moveTo>
                    <a:pt x="168" y="0"/>
                  </a:moveTo>
                  <a:lnTo>
                    <a:pt x="34" y="67"/>
                  </a:lnTo>
                  <a:cubicBezTo>
                    <a:pt x="34" y="100"/>
                    <a:pt x="1" y="100"/>
                    <a:pt x="1" y="134"/>
                  </a:cubicBezTo>
                  <a:cubicBezTo>
                    <a:pt x="1" y="134"/>
                    <a:pt x="1" y="167"/>
                    <a:pt x="1" y="200"/>
                  </a:cubicBezTo>
                  <a:lnTo>
                    <a:pt x="1" y="367"/>
                  </a:lnTo>
                  <a:cubicBezTo>
                    <a:pt x="1" y="367"/>
                    <a:pt x="1" y="400"/>
                    <a:pt x="1" y="400"/>
                  </a:cubicBezTo>
                  <a:lnTo>
                    <a:pt x="34" y="400"/>
                  </a:lnTo>
                  <a:lnTo>
                    <a:pt x="168" y="334"/>
                  </a:lnTo>
                  <a:cubicBezTo>
                    <a:pt x="168" y="334"/>
                    <a:pt x="201" y="300"/>
                    <a:pt x="201" y="300"/>
                  </a:cubicBezTo>
                  <a:cubicBezTo>
                    <a:pt x="201" y="267"/>
                    <a:pt x="201" y="267"/>
                    <a:pt x="201" y="234"/>
                  </a:cubicBezTo>
                  <a:lnTo>
                    <a:pt x="201" y="67"/>
                  </a:lnTo>
                  <a:cubicBezTo>
                    <a:pt x="201" y="34"/>
                    <a:pt x="201" y="34"/>
                    <a:pt x="201" y="0"/>
                  </a:cubicBezTo>
                  <a:close/>
                  <a:moveTo>
                    <a:pt x="134" y="601"/>
                  </a:moveTo>
                  <a:lnTo>
                    <a:pt x="68" y="667"/>
                  </a:lnTo>
                  <a:cubicBezTo>
                    <a:pt x="34" y="667"/>
                    <a:pt x="34" y="667"/>
                    <a:pt x="34" y="701"/>
                  </a:cubicBezTo>
                  <a:cubicBezTo>
                    <a:pt x="34" y="734"/>
                    <a:pt x="34" y="734"/>
                    <a:pt x="34" y="767"/>
                  </a:cubicBezTo>
                  <a:lnTo>
                    <a:pt x="34" y="2168"/>
                  </a:lnTo>
                  <a:cubicBezTo>
                    <a:pt x="34" y="2202"/>
                    <a:pt x="34" y="2202"/>
                    <a:pt x="34" y="2235"/>
                  </a:cubicBezTo>
                  <a:lnTo>
                    <a:pt x="68" y="2235"/>
                  </a:lnTo>
                  <a:lnTo>
                    <a:pt x="134" y="2202"/>
                  </a:lnTo>
                  <a:cubicBezTo>
                    <a:pt x="168" y="2168"/>
                    <a:pt x="168" y="2168"/>
                    <a:pt x="168" y="2135"/>
                  </a:cubicBezTo>
                  <a:cubicBezTo>
                    <a:pt x="168" y="2102"/>
                    <a:pt x="168" y="2102"/>
                    <a:pt x="168" y="2068"/>
                  </a:cubicBezTo>
                  <a:lnTo>
                    <a:pt x="168" y="667"/>
                  </a:lnTo>
                  <a:cubicBezTo>
                    <a:pt x="168" y="634"/>
                    <a:pt x="168" y="634"/>
                    <a:pt x="168" y="60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35" name="Google Shape;1135;p34"/>
            <p:cNvSpPr/>
            <p:nvPr/>
          </p:nvSpPr>
          <p:spPr>
            <a:xfrm>
              <a:off x="4110600" y="1878450"/>
              <a:ext cx="16700" cy="52975"/>
            </a:xfrm>
            <a:custGeom>
              <a:avLst/>
              <a:gdLst/>
              <a:ahLst/>
              <a:cxnLst/>
              <a:rect l="l" t="t" r="r" b="b"/>
              <a:pathLst>
                <a:path w="668" h="2119" extrusionOk="0">
                  <a:moveTo>
                    <a:pt x="301" y="1"/>
                  </a:moveTo>
                  <a:lnTo>
                    <a:pt x="234" y="67"/>
                  </a:lnTo>
                  <a:cubicBezTo>
                    <a:pt x="201" y="67"/>
                    <a:pt x="201" y="67"/>
                    <a:pt x="201" y="101"/>
                  </a:cubicBezTo>
                  <a:cubicBezTo>
                    <a:pt x="168" y="134"/>
                    <a:pt x="168" y="134"/>
                    <a:pt x="201" y="167"/>
                  </a:cubicBezTo>
                  <a:lnTo>
                    <a:pt x="201" y="668"/>
                  </a:lnTo>
                  <a:lnTo>
                    <a:pt x="34" y="734"/>
                  </a:lnTo>
                  <a:cubicBezTo>
                    <a:pt x="34" y="768"/>
                    <a:pt x="1" y="768"/>
                    <a:pt x="1" y="801"/>
                  </a:cubicBezTo>
                  <a:cubicBezTo>
                    <a:pt x="1" y="835"/>
                    <a:pt x="1" y="835"/>
                    <a:pt x="1" y="868"/>
                  </a:cubicBezTo>
                  <a:lnTo>
                    <a:pt x="1" y="968"/>
                  </a:lnTo>
                  <a:cubicBezTo>
                    <a:pt x="1" y="968"/>
                    <a:pt x="1" y="1001"/>
                    <a:pt x="1" y="1001"/>
                  </a:cubicBezTo>
                  <a:lnTo>
                    <a:pt x="34" y="1001"/>
                  </a:lnTo>
                  <a:lnTo>
                    <a:pt x="201" y="935"/>
                  </a:lnTo>
                  <a:lnTo>
                    <a:pt x="201" y="1735"/>
                  </a:lnTo>
                  <a:cubicBezTo>
                    <a:pt x="168" y="1835"/>
                    <a:pt x="201" y="1969"/>
                    <a:pt x="268" y="2069"/>
                  </a:cubicBezTo>
                  <a:cubicBezTo>
                    <a:pt x="284" y="2102"/>
                    <a:pt x="318" y="2119"/>
                    <a:pt x="359" y="2119"/>
                  </a:cubicBezTo>
                  <a:cubicBezTo>
                    <a:pt x="401" y="2119"/>
                    <a:pt x="451" y="2102"/>
                    <a:pt x="501" y="2069"/>
                  </a:cubicBezTo>
                  <a:lnTo>
                    <a:pt x="635" y="2002"/>
                  </a:lnTo>
                  <a:cubicBezTo>
                    <a:pt x="668" y="2002"/>
                    <a:pt x="668" y="1969"/>
                    <a:pt x="668" y="1935"/>
                  </a:cubicBezTo>
                  <a:cubicBezTo>
                    <a:pt x="668" y="1935"/>
                    <a:pt x="668" y="1902"/>
                    <a:pt x="668" y="1869"/>
                  </a:cubicBezTo>
                  <a:lnTo>
                    <a:pt x="668" y="1802"/>
                  </a:lnTo>
                  <a:cubicBezTo>
                    <a:pt x="668" y="1769"/>
                    <a:pt x="668" y="1735"/>
                    <a:pt x="668" y="1735"/>
                  </a:cubicBezTo>
                  <a:lnTo>
                    <a:pt x="635" y="1735"/>
                  </a:lnTo>
                  <a:lnTo>
                    <a:pt x="534" y="1802"/>
                  </a:lnTo>
                  <a:cubicBezTo>
                    <a:pt x="501" y="1835"/>
                    <a:pt x="468" y="1835"/>
                    <a:pt x="468" y="1835"/>
                  </a:cubicBezTo>
                  <a:cubicBezTo>
                    <a:pt x="434" y="1835"/>
                    <a:pt x="401" y="1835"/>
                    <a:pt x="401" y="1802"/>
                  </a:cubicBezTo>
                  <a:cubicBezTo>
                    <a:pt x="401" y="1769"/>
                    <a:pt x="368" y="1769"/>
                    <a:pt x="368" y="1735"/>
                  </a:cubicBezTo>
                  <a:cubicBezTo>
                    <a:pt x="368" y="1702"/>
                    <a:pt x="368" y="1668"/>
                    <a:pt x="368" y="1635"/>
                  </a:cubicBezTo>
                  <a:lnTo>
                    <a:pt x="334" y="835"/>
                  </a:lnTo>
                  <a:lnTo>
                    <a:pt x="601" y="668"/>
                  </a:lnTo>
                  <a:cubicBezTo>
                    <a:pt x="601" y="668"/>
                    <a:pt x="601" y="634"/>
                    <a:pt x="635" y="634"/>
                  </a:cubicBezTo>
                  <a:cubicBezTo>
                    <a:pt x="635" y="601"/>
                    <a:pt x="635" y="568"/>
                    <a:pt x="635" y="568"/>
                  </a:cubicBezTo>
                  <a:lnTo>
                    <a:pt x="635" y="468"/>
                  </a:lnTo>
                  <a:cubicBezTo>
                    <a:pt x="635" y="434"/>
                    <a:pt x="635" y="434"/>
                    <a:pt x="635" y="401"/>
                  </a:cubicBezTo>
                  <a:lnTo>
                    <a:pt x="601" y="401"/>
                  </a:lnTo>
                  <a:lnTo>
                    <a:pt x="334" y="568"/>
                  </a:lnTo>
                  <a:lnTo>
                    <a:pt x="334" y="67"/>
                  </a:lnTo>
                  <a:cubicBezTo>
                    <a:pt x="334" y="34"/>
                    <a:pt x="334" y="1"/>
                    <a:pt x="3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36" name="Google Shape;1136;p34"/>
            <p:cNvSpPr/>
            <p:nvPr/>
          </p:nvSpPr>
          <p:spPr>
            <a:xfrm>
              <a:off x="4131450" y="1876775"/>
              <a:ext cx="23375" cy="44225"/>
            </a:xfrm>
            <a:custGeom>
              <a:avLst/>
              <a:gdLst/>
              <a:ahLst/>
              <a:cxnLst/>
              <a:rect l="l" t="t" r="r" b="b"/>
              <a:pathLst>
                <a:path w="935" h="1769" extrusionOk="0">
                  <a:moveTo>
                    <a:pt x="593" y="309"/>
                  </a:moveTo>
                  <a:cubicBezTo>
                    <a:pt x="626" y="309"/>
                    <a:pt x="651" y="318"/>
                    <a:pt x="668" y="334"/>
                  </a:cubicBezTo>
                  <a:cubicBezTo>
                    <a:pt x="735" y="401"/>
                    <a:pt x="768" y="501"/>
                    <a:pt x="735" y="601"/>
                  </a:cubicBezTo>
                  <a:lnTo>
                    <a:pt x="201" y="902"/>
                  </a:lnTo>
                  <a:cubicBezTo>
                    <a:pt x="201" y="835"/>
                    <a:pt x="201" y="768"/>
                    <a:pt x="234" y="735"/>
                  </a:cubicBezTo>
                  <a:cubicBezTo>
                    <a:pt x="234" y="668"/>
                    <a:pt x="268" y="601"/>
                    <a:pt x="268" y="568"/>
                  </a:cubicBezTo>
                  <a:cubicBezTo>
                    <a:pt x="301" y="501"/>
                    <a:pt x="334" y="468"/>
                    <a:pt x="368" y="435"/>
                  </a:cubicBezTo>
                  <a:cubicBezTo>
                    <a:pt x="401" y="401"/>
                    <a:pt x="434" y="368"/>
                    <a:pt x="468" y="334"/>
                  </a:cubicBezTo>
                  <a:cubicBezTo>
                    <a:pt x="518" y="318"/>
                    <a:pt x="559" y="309"/>
                    <a:pt x="593" y="309"/>
                  </a:cubicBezTo>
                  <a:close/>
                  <a:moveTo>
                    <a:pt x="668" y="1"/>
                  </a:moveTo>
                  <a:cubicBezTo>
                    <a:pt x="601" y="1"/>
                    <a:pt x="534" y="34"/>
                    <a:pt x="468" y="68"/>
                  </a:cubicBezTo>
                  <a:cubicBezTo>
                    <a:pt x="401" y="101"/>
                    <a:pt x="334" y="168"/>
                    <a:pt x="301" y="234"/>
                  </a:cubicBezTo>
                  <a:cubicBezTo>
                    <a:pt x="234" y="301"/>
                    <a:pt x="201" y="368"/>
                    <a:pt x="167" y="468"/>
                  </a:cubicBezTo>
                  <a:cubicBezTo>
                    <a:pt x="101" y="535"/>
                    <a:pt x="101" y="635"/>
                    <a:pt x="67" y="735"/>
                  </a:cubicBezTo>
                  <a:cubicBezTo>
                    <a:pt x="34" y="801"/>
                    <a:pt x="34" y="902"/>
                    <a:pt x="34" y="1002"/>
                  </a:cubicBezTo>
                  <a:cubicBezTo>
                    <a:pt x="1" y="1102"/>
                    <a:pt x="1" y="1202"/>
                    <a:pt x="34" y="1302"/>
                  </a:cubicBezTo>
                  <a:cubicBezTo>
                    <a:pt x="34" y="1369"/>
                    <a:pt x="34" y="1469"/>
                    <a:pt x="67" y="1535"/>
                  </a:cubicBezTo>
                  <a:cubicBezTo>
                    <a:pt x="67" y="1602"/>
                    <a:pt x="101" y="1669"/>
                    <a:pt x="167" y="1702"/>
                  </a:cubicBezTo>
                  <a:cubicBezTo>
                    <a:pt x="201" y="1735"/>
                    <a:pt x="234" y="1769"/>
                    <a:pt x="301" y="1769"/>
                  </a:cubicBezTo>
                  <a:cubicBezTo>
                    <a:pt x="368" y="1769"/>
                    <a:pt x="434" y="1769"/>
                    <a:pt x="468" y="1735"/>
                  </a:cubicBezTo>
                  <a:cubicBezTo>
                    <a:pt x="534" y="1702"/>
                    <a:pt x="601" y="1635"/>
                    <a:pt x="668" y="1569"/>
                  </a:cubicBezTo>
                  <a:cubicBezTo>
                    <a:pt x="701" y="1535"/>
                    <a:pt x="768" y="1469"/>
                    <a:pt x="801" y="1402"/>
                  </a:cubicBezTo>
                  <a:cubicBezTo>
                    <a:pt x="835" y="1369"/>
                    <a:pt x="868" y="1302"/>
                    <a:pt x="868" y="1235"/>
                  </a:cubicBezTo>
                  <a:cubicBezTo>
                    <a:pt x="901" y="1202"/>
                    <a:pt x="901" y="1135"/>
                    <a:pt x="901" y="1102"/>
                  </a:cubicBezTo>
                  <a:lnTo>
                    <a:pt x="901" y="1068"/>
                  </a:lnTo>
                  <a:cubicBezTo>
                    <a:pt x="901" y="1052"/>
                    <a:pt x="893" y="1043"/>
                    <a:pt x="885" y="1043"/>
                  </a:cubicBezTo>
                  <a:cubicBezTo>
                    <a:pt x="876" y="1043"/>
                    <a:pt x="868" y="1052"/>
                    <a:pt x="868" y="1068"/>
                  </a:cubicBezTo>
                  <a:lnTo>
                    <a:pt x="801" y="1102"/>
                  </a:lnTo>
                  <a:lnTo>
                    <a:pt x="768" y="1102"/>
                  </a:lnTo>
                  <a:cubicBezTo>
                    <a:pt x="768" y="1135"/>
                    <a:pt x="735" y="1135"/>
                    <a:pt x="735" y="1168"/>
                  </a:cubicBezTo>
                  <a:cubicBezTo>
                    <a:pt x="701" y="1202"/>
                    <a:pt x="701" y="1268"/>
                    <a:pt x="668" y="1335"/>
                  </a:cubicBezTo>
                  <a:cubicBezTo>
                    <a:pt x="601" y="1369"/>
                    <a:pt x="568" y="1435"/>
                    <a:pt x="501" y="1469"/>
                  </a:cubicBezTo>
                  <a:cubicBezTo>
                    <a:pt x="468" y="1485"/>
                    <a:pt x="426" y="1494"/>
                    <a:pt x="388" y="1494"/>
                  </a:cubicBezTo>
                  <a:cubicBezTo>
                    <a:pt x="351" y="1494"/>
                    <a:pt x="318" y="1485"/>
                    <a:pt x="301" y="1469"/>
                  </a:cubicBezTo>
                  <a:cubicBezTo>
                    <a:pt x="234" y="1369"/>
                    <a:pt x="201" y="1302"/>
                    <a:pt x="201" y="1202"/>
                  </a:cubicBezTo>
                  <a:lnTo>
                    <a:pt x="201" y="1168"/>
                  </a:lnTo>
                  <a:lnTo>
                    <a:pt x="901" y="768"/>
                  </a:lnTo>
                  <a:cubicBezTo>
                    <a:pt x="901" y="768"/>
                    <a:pt x="935" y="735"/>
                    <a:pt x="935" y="735"/>
                  </a:cubicBezTo>
                  <a:cubicBezTo>
                    <a:pt x="935" y="701"/>
                    <a:pt x="935" y="668"/>
                    <a:pt x="935" y="668"/>
                  </a:cubicBezTo>
                  <a:lnTo>
                    <a:pt x="935" y="568"/>
                  </a:lnTo>
                  <a:cubicBezTo>
                    <a:pt x="935" y="468"/>
                    <a:pt x="935" y="368"/>
                    <a:pt x="901" y="268"/>
                  </a:cubicBezTo>
                  <a:cubicBezTo>
                    <a:pt x="868" y="201"/>
                    <a:pt x="868" y="134"/>
                    <a:pt x="801" y="101"/>
                  </a:cubicBezTo>
                  <a:cubicBezTo>
                    <a:pt x="768" y="34"/>
                    <a:pt x="735" y="34"/>
                    <a:pt x="6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37" name="Google Shape;1137;p34"/>
            <p:cNvSpPr/>
            <p:nvPr/>
          </p:nvSpPr>
          <p:spPr>
            <a:xfrm>
              <a:off x="4163150" y="1851350"/>
              <a:ext cx="35050" cy="55475"/>
            </a:xfrm>
            <a:custGeom>
              <a:avLst/>
              <a:gdLst/>
              <a:ahLst/>
              <a:cxnLst/>
              <a:rect l="l" t="t" r="r" b="b"/>
              <a:pathLst>
                <a:path w="1402" h="2219" extrusionOk="0">
                  <a:moveTo>
                    <a:pt x="1176" y="1"/>
                  </a:moveTo>
                  <a:cubicBezTo>
                    <a:pt x="1126" y="1"/>
                    <a:pt x="1068" y="17"/>
                    <a:pt x="1001" y="51"/>
                  </a:cubicBezTo>
                  <a:cubicBezTo>
                    <a:pt x="968" y="84"/>
                    <a:pt x="934" y="117"/>
                    <a:pt x="901" y="151"/>
                  </a:cubicBezTo>
                  <a:cubicBezTo>
                    <a:pt x="834" y="184"/>
                    <a:pt x="834" y="217"/>
                    <a:pt x="801" y="251"/>
                  </a:cubicBezTo>
                  <a:cubicBezTo>
                    <a:pt x="767" y="284"/>
                    <a:pt x="734" y="317"/>
                    <a:pt x="734" y="351"/>
                  </a:cubicBezTo>
                  <a:cubicBezTo>
                    <a:pt x="701" y="417"/>
                    <a:pt x="667" y="451"/>
                    <a:pt x="667" y="518"/>
                  </a:cubicBezTo>
                  <a:cubicBezTo>
                    <a:pt x="667" y="451"/>
                    <a:pt x="601" y="384"/>
                    <a:pt x="567" y="384"/>
                  </a:cubicBezTo>
                  <a:cubicBezTo>
                    <a:pt x="538" y="374"/>
                    <a:pt x="512" y="370"/>
                    <a:pt x="488" y="370"/>
                  </a:cubicBezTo>
                  <a:cubicBezTo>
                    <a:pt x="431" y="370"/>
                    <a:pt x="391" y="394"/>
                    <a:pt x="367" y="417"/>
                  </a:cubicBezTo>
                  <a:cubicBezTo>
                    <a:pt x="300" y="451"/>
                    <a:pt x="267" y="484"/>
                    <a:pt x="267" y="484"/>
                  </a:cubicBezTo>
                  <a:lnTo>
                    <a:pt x="167" y="584"/>
                  </a:lnTo>
                  <a:lnTo>
                    <a:pt x="100" y="584"/>
                  </a:lnTo>
                  <a:lnTo>
                    <a:pt x="34" y="651"/>
                  </a:lnTo>
                  <a:cubicBezTo>
                    <a:pt x="34" y="651"/>
                    <a:pt x="0" y="651"/>
                    <a:pt x="0" y="684"/>
                  </a:cubicBezTo>
                  <a:cubicBezTo>
                    <a:pt x="0" y="718"/>
                    <a:pt x="0" y="718"/>
                    <a:pt x="0" y="751"/>
                  </a:cubicBezTo>
                  <a:lnTo>
                    <a:pt x="0" y="2185"/>
                  </a:lnTo>
                  <a:cubicBezTo>
                    <a:pt x="0" y="2185"/>
                    <a:pt x="0" y="2219"/>
                    <a:pt x="0" y="2219"/>
                  </a:cubicBezTo>
                  <a:lnTo>
                    <a:pt x="34" y="2219"/>
                  </a:lnTo>
                  <a:lnTo>
                    <a:pt x="100" y="2185"/>
                  </a:lnTo>
                  <a:cubicBezTo>
                    <a:pt x="134" y="2185"/>
                    <a:pt x="134" y="2152"/>
                    <a:pt x="167" y="2119"/>
                  </a:cubicBezTo>
                  <a:cubicBezTo>
                    <a:pt x="167" y="2119"/>
                    <a:pt x="167" y="2085"/>
                    <a:pt x="167" y="2052"/>
                  </a:cubicBezTo>
                  <a:lnTo>
                    <a:pt x="167" y="1218"/>
                  </a:lnTo>
                  <a:cubicBezTo>
                    <a:pt x="134" y="1118"/>
                    <a:pt x="167" y="985"/>
                    <a:pt x="234" y="851"/>
                  </a:cubicBezTo>
                  <a:cubicBezTo>
                    <a:pt x="234" y="784"/>
                    <a:pt x="300" y="718"/>
                    <a:pt x="401" y="651"/>
                  </a:cubicBezTo>
                  <a:cubicBezTo>
                    <a:pt x="434" y="634"/>
                    <a:pt x="467" y="626"/>
                    <a:pt x="496" y="626"/>
                  </a:cubicBezTo>
                  <a:cubicBezTo>
                    <a:pt x="526" y="626"/>
                    <a:pt x="551" y="634"/>
                    <a:pt x="567" y="651"/>
                  </a:cubicBezTo>
                  <a:cubicBezTo>
                    <a:pt x="601" y="751"/>
                    <a:pt x="634" y="884"/>
                    <a:pt x="634" y="985"/>
                  </a:cubicBezTo>
                  <a:lnTo>
                    <a:pt x="634" y="1818"/>
                  </a:lnTo>
                  <a:cubicBezTo>
                    <a:pt x="601" y="1818"/>
                    <a:pt x="601" y="1852"/>
                    <a:pt x="634" y="1852"/>
                  </a:cubicBezTo>
                  <a:lnTo>
                    <a:pt x="667" y="1852"/>
                  </a:lnTo>
                  <a:lnTo>
                    <a:pt x="734" y="1818"/>
                  </a:lnTo>
                  <a:cubicBezTo>
                    <a:pt x="734" y="1785"/>
                    <a:pt x="767" y="1785"/>
                    <a:pt x="767" y="1752"/>
                  </a:cubicBezTo>
                  <a:cubicBezTo>
                    <a:pt x="767" y="1752"/>
                    <a:pt x="767" y="1718"/>
                    <a:pt x="767" y="1685"/>
                  </a:cubicBezTo>
                  <a:lnTo>
                    <a:pt x="767" y="851"/>
                  </a:lnTo>
                  <a:cubicBezTo>
                    <a:pt x="767" y="751"/>
                    <a:pt x="801" y="618"/>
                    <a:pt x="834" y="484"/>
                  </a:cubicBezTo>
                  <a:cubicBezTo>
                    <a:pt x="868" y="417"/>
                    <a:pt x="934" y="351"/>
                    <a:pt x="1001" y="284"/>
                  </a:cubicBezTo>
                  <a:cubicBezTo>
                    <a:pt x="1034" y="267"/>
                    <a:pt x="1068" y="259"/>
                    <a:pt x="1097" y="259"/>
                  </a:cubicBezTo>
                  <a:cubicBezTo>
                    <a:pt x="1126" y="259"/>
                    <a:pt x="1151" y="267"/>
                    <a:pt x="1168" y="284"/>
                  </a:cubicBezTo>
                  <a:cubicBezTo>
                    <a:pt x="1234" y="384"/>
                    <a:pt x="1234" y="518"/>
                    <a:pt x="1234" y="618"/>
                  </a:cubicBezTo>
                  <a:lnTo>
                    <a:pt x="1234" y="1452"/>
                  </a:lnTo>
                  <a:cubicBezTo>
                    <a:pt x="1234" y="1452"/>
                    <a:pt x="1234" y="1485"/>
                    <a:pt x="1234" y="1485"/>
                  </a:cubicBezTo>
                  <a:lnTo>
                    <a:pt x="1268" y="1485"/>
                  </a:lnTo>
                  <a:lnTo>
                    <a:pt x="1335" y="1452"/>
                  </a:lnTo>
                  <a:cubicBezTo>
                    <a:pt x="1368" y="1452"/>
                    <a:pt x="1368" y="1418"/>
                    <a:pt x="1368" y="1418"/>
                  </a:cubicBezTo>
                  <a:cubicBezTo>
                    <a:pt x="1401" y="1385"/>
                    <a:pt x="1401" y="1351"/>
                    <a:pt x="1368" y="1351"/>
                  </a:cubicBezTo>
                  <a:lnTo>
                    <a:pt x="1368" y="518"/>
                  </a:lnTo>
                  <a:cubicBezTo>
                    <a:pt x="1401" y="351"/>
                    <a:pt x="1368" y="184"/>
                    <a:pt x="1301" y="51"/>
                  </a:cubicBezTo>
                  <a:cubicBezTo>
                    <a:pt x="1268" y="17"/>
                    <a:pt x="1226" y="1"/>
                    <a:pt x="117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38" name="Google Shape;1138;p34"/>
            <p:cNvSpPr/>
            <p:nvPr/>
          </p:nvSpPr>
          <p:spPr>
            <a:xfrm>
              <a:off x="4202350" y="1835925"/>
              <a:ext cx="22525" cy="45900"/>
            </a:xfrm>
            <a:custGeom>
              <a:avLst/>
              <a:gdLst/>
              <a:ahLst/>
              <a:cxnLst/>
              <a:rect l="l" t="t" r="r" b="b"/>
              <a:pathLst>
                <a:path w="901" h="1836" extrusionOk="0">
                  <a:moveTo>
                    <a:pt x="701" y="801"/>
                  </a:moveTo>
                  <a:lnTo>
                    <a:pt x="701" y="868"/>
                  </a:lnTo>
                  <a:cubicBezTo>
                    <a:pt x="701" y="934"/>
                    <a:pt x="701" y="1001"/>
                    <a:pt x="667" y="1068"/>
                  </a:cubicBezTo>
                  <a:cubicBezTo>
                    <a:pt x="667" y="1135"/>
                    <a:pt x="634" y="1201"/>
                    <a:pt x="600" y="1235"/>
                  </a:cubicBezTo>
                  <a:cubicBezTo>
                    <a:pt x="600" y="1301"/>
                    <a:pt x="567" y="1335"/>
                    <a:pt x="500" y="1401"/>
                  </a:cubicBezTo>
                  <a:cubicBezTo>
                    <a:pt x="467" y="1435"/>
                    <a:pt x="434" y="1468"/>
                    <a:pt x="367" y="1501"/>
                  </a:cubicBezTo>
                  <a:lnTo>
                    <a:pt x="400" y="1501"/>
                  </a:lnTo>
                  <a:cubicBezTo>
                    <a:pt x="367" y="1501"/>
                    <a:pt x="334" y="1535"/>
                    <a:pt x="300" y="1535"/>
                  </a:cubicBezTo>
                  <a:lnTo>
                    <a:pt x="234" y="1535"/>
                  </a:lnTo>
                  <a:cubicBezTo>
                    <a:pt x="200" y="1501"/>
                    <a:pt x="200" y="1501"/>
                    <a:pt x="200" y="1468"/>
                  </a:cubicBezTo>
                  <a:cubicBezTo>
                    <a:pt x="200" y="1468"/>
                    <a:pt x="200" y="1435"/>
                    <a:pt x="200" y="1401"/>
                  </a:cubicBezTo>
                  <a:cubicBezTo>
                    <a:pt x="200" y="1335"/>
                    <a:pt x="234" y="1268"/>
                    <a:pt x="267" y="1201"/>
                  </a:cubicBezTo>
                  <a:cubicBezTo>
                    <a:pt x="334" y="1135"/>
                    <a:pt x="400" y="1034"/>
                    <a:pt x="467" y="1001"/>
                  </a:cubicBezTo>
                  <a:lnTo>
                    <a:pt x="701" y="801"/>
                  </a:lnTo>
                  <a:close/>
                  <a:moveTo>
                    <a:pt x="667" y="0"/>
                  </a:moveTo>
                  <a:cubicBezTo>
                    <a:pt x="600" y="34"/>
                    <a:pt x="534" y="34"/>
                    <a:pt x="500" y="67"/>
                  </a:cubicBezTo>
                  <a:cubicBezTo>
                    <a:pt x="434" y="100"/>
                    <a:pt x="367" y="134"/>
                    <a:pt x="334" y="201"/>
                  </a:cubicBezTo>
                  <a:cubicBezTo>
                    <a:pt x="300" y="234"/>
                    <a:pt x="267" y="301"/>
                    <a:pt x="234" y="367"/>
                  </a:cubicBezTo>
                  <a:cubicBezTo>
                    <a:pt x="200" y="401"/>
                    <a:pt x="167" y="467"/>
                    <a:pt x="133" y="534"/>
                  </a:cubicBezTo>
                  <a:cubicBezTo>
                    <a:pt x="133" y="567"/>
                    <a:pt x="100" y="634"/>
                    <a:pt x="100" y="668"/>
                  </a:cubicBezTo>
                  <a:lnTo>
                    <a:pt x="100" y="734"/>
                  </a:lnTo>
                  <a:lnTo>
                    <a:pt x="133" y="734"/>
                  </a:lnTo>
                  <a:lnTo>
                    <a:pt x="200" y="701"/>
                  </a:lnTo>
                  <a:lnTo>
                    <a:pt x="234" y="668"/>
                  </a:lnTo>
                  <a:cubicBezTo>
                    <a:pt x="234" y="668"/>
                    <a:pt x="267" y="634"/>
                    <a:pt x="267" y="634"/>
                  </a:cubicBezTo>
                  <a:cubicBezTo>
                    <a:pt x="267" y="567"/>
                    <a:pt x="300" y="501"/>
                    <a:pt x="334" y="467"/>
                  </a:cubicBezTo>
                  <a:cubicBezTo>
                    <a:pt x="367" y="401"/>
                    <a:pt x="400" y="367"/>
                    <a:pt x="467" y="334"/>
                  </a:cubicBezTo>
                  <a:cubicBezTo>
                    <a:pt x="534" y="301"/>
                    <a:pt x="567" y="301"/>
                    <a:pt x="634" y="301"/>
                  </a:cubicBezTo>
                  <a:cubicBezTo>
                    <a:pt x="667" y="334"/>
                    <a:pt x="701" y="401"/>
                    <a:pt x="701" y="501"/>
                  </a:cubicBezTo>
                  <a:lnTo>
                    <a:pt x="701" y="534"/>
                  </a:lnTo>
                  <a:lnTo>
                    <a:pt x="434" y="768"/>
                  </a:lnTo>
                  <a:cubicBezTo>
                    <a:pt x="367" y="834"/>
                    <a:pt x="300" y="868"/>
                    <a:pt x="267" y="934"/>
                  </a:cubicBezTo>
                  <a:cubicBezTo>
                    <a:pt x="200" y="1001"/>
                    <a:pt x="167" y="1034"/>
                    <a:pt x="133" y="1101"/>
                  </a:cubicBezTo>
                  <a:cubicBezTo>
                    <a:pt x="100" y="1168"/>
                    <a:pt x="67" y="1235"/>
                    <a:pt x="33" y="1335"/>
                  </a:cubicBezTo>
                  <a:cubicBezTo>
                    <a:pt x="33" y="1401"/>
                    <a:pt x="0" y="1468"/>
                    <a:pt x="33" y="1568"/>
                  </a:cubicBezTo>
                  <a:cubicBezTo>
                    <a:pt x="33" y="1602"/>
                    <a:pt x="67" y="1668"/>
                    <a:pt x="100" y="1702"/>
                  </a:cubicBezTo>
                  <a:cubicBezTo>
                    <a:pt x="100" y="1735"/>
                    <a:pt x="133" y="1768"/>
                    <a:pt x="167" y="1802"/>
                  </a:cubicBezTo>
                  <a:cubicBezTo>
                    <a:pt x="200" y="1835"/>
                    <a:pt x="234" y="1835"/>
                    <a:pt x="267" y="1835"/>
                  </a:cubicBezTo>
                  <a:cubicBezTo>
                    <a:pt x="334" y="1835"/>
                    <a:pt x="367" y="1802"/>
                    <a:pt x="400" y="1768"/>
                  </a:cubicBezTo>
                  <a:cubicBezTo>
                    <a:pt x="434" y="1768"/>
                    <a:pt x="467" y="1735"/>
                    <a:pt x="500" y="1702"/>
                  </a:cubicBezTo>
                  <a:cubicBezTo>
                    <a:pt x="534" y="1668"/>
                    <a:pt x="567" y="1635"/>
                    <a:pt x="600" y="1602"/>
                  </a:cubicBezTo>
                  <a:cubicBezTo>
                    <a:pt x="634" y="1568"/>
                    <a:pt x="667" y="1535"/>
                    <a:pt x="701" y="1468"/>
                  </a:cubicBezTo>
                  <a:cubicBezTo>
                    <a:pt x="734" y="1435"/>
                    <a:pt x="734" y="1401"/>
                    <a:pt x="767" y="1335"/>
                  </a:cubicBezTo>
                  <a:lnTo>
                    <a:pt x="767" y="1468"/>
                  </a:lnTo>
                  <a:cubicBezTo>
                    <a:pt x="734" y="1501"/>
                    <a:pt x="734" y="1501"/>
                    <a:pt x="767" y="1535"/>
                  </a:cubicBezTo>
                  <a:lnTo>
                    <a:pt x="801" y="1535"/>
                  </a:lnTo>
                  <a:lnTo>
                    <a:pt x="867" y="1468"/>
                  </a:lnTo>
                  <a:cubicBezTo>
                    <a:pt x="867" y="1468"/>
                    <a:pt x="901" y="1468"/>
                    <a:pt x="901" y="1435"/>
                  </a:cubicBezTo>
                  <a:cubicBezTo>
                    <a:pt x="901" y="1401"/>
                    <a:pt x="901" y="1401"/>
                    <a:pt x="901" y="1368"/>
                  </a:cubicBezTo>
                  <a:lnTo>
                    <a:pt x="901" y="434"/>
                  </a:lnTo>
                  <a:cubicBezTo>
                    <a:pt x="901" y="367"/>
                    <a:pt x="901" y="267"/>
                    <a:pt x="867" y="201"/>
                  </a:cubicBezTo>
                  <a:cubicBezTo>
                    <a:pt x="867" y="134"/>
                    <a:pt x="834" y="100"/>
                    <a:pt x="801" y="67"/>
                  </a:cubicBezTo>
                  <a:cubicBezTo>
                    <a:pt x="734" y="34"/>
                    <a:pt x="701" y="0"/>
                    <a:pt x="66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39" name="Google Shape;1139;p34"/>
            <p:cNvSpPr/>
            <p:nvPr/>
          </p:nvSpPr>
          <p:spPr>
            <a:xfrm>
              <a:off x="4233200" y="1819250"/>
              <a:ext cx="22525" cy="62575"/>
            </a:xfrm>
            <a:custGeom>
              <a:avLst/>
              <a:gdLst/>
              <a:ahLst/>
              <a:cxnLst/>
              <a:rect l="l" t="t" r="r" b="b"/>
              <a:pathLst>
                <a:path w="901" h="2503" extrusionOk="0">
                  <a:moveTo>
                    <a:pt x="546" y="284"/>
                  </a:moveTo>
                  <a:cubicBezTo>
                    <a:pt x="584" y="284"/>
                    <a:pt x="617" y="300"/>
                    <a:pt x="634" y="334"/>
                  </a:cubicBezTo>
                  <a:cubicBezTo>
                    <a:pt x="701" y="401"/>
                    <a:pt x="734" y="534"/>
                    <a:pt x="734" y="634"/>
                  </a:cubicBezTo>
                  <a:lnTo>
                    <a:pt x="734" y="801"/>
                  </a:lnTo>
                  <a:cubicBezTo>
                    <a:pt x="734" y="934"/>
                    <a:pt x="701" y="1068"/>
                    <a:pt x="634" y="1201"/>
                  </a:cubicBezTo>
                  <a:cubicBezTo>
                    <a:pt x="601" y="1301"/>
                    <a:pt x="534" y="1368"/>
                    <a:pt x="434" y="1435"/>
                  </a:cubicBezTo>
                  <a:cubicBezTo>
                    <a:pt x="401" y="1468"/>
                    <a:pt x="367" y="1485"/>
                    <a:pt x="334" y="1485"/>
                  </a:cubicBezTo>
                  <a:cubicBezTo>
                    <a:pt x="300" y="1485"/>
                    <a:pt x="267" y="1468"/>
                    <a:pt x="234" y="1435"/>
                  </a:cubicBezTo>
                  <a:cubicBezTo>
                    <a:pt x="167" y="1368"/>
                    <a:pt x="134" y="1268"/>
                    <a:pt x="134" y="1168"/>
                  </a:cubicBezTo>
                  <a:cubicBezTo>
                    <a:pt x="134" y="1068"/>
                    <a:pt x="134" y="1001"/>
                    <a:pt x="134" y="901"/>
                  </a:cubicBezTo>
                  <a:cubicBezTo>
                    <a:pt x="134" y="801"/>
                    <a:pt x="167" y="667"/>
                    <a:pt x="234" y="567"/>
                  </a:cubicBezTo>
                  <a:cubicBezTo>
                    <a:pt x="267" y="467"/>
                    <a:pt x="334" y="367"/>
                    <a:pt x="434" y="334"/>
                  </a:cubicBezTo>
                  <a:cubicBezTo>
                    <a:pt x="467" y="300"/>
                    <a:pt x="509" y="284"/>
                    <a:pt x="546" y="284"/>
                  </a:cubicBezTo>
                  <a:close/>
                  <a:moveTo>
                    <a:pt x="634" y="0"/>
                  </a:moveTo>
                  <a:cubicBezTo>
                    <a:pt x="567" y="0"/>
                    <a:pt x="501" y="0"/>
                    <a:pt x="434" y="34"/>
                  </a:cubicBezTo>
                  <a:cubicBezTo>
                    <a:pt x="367" y="100"/>
                    <a:pt x="300" y="134"/>
                    <a:pt x="267" y="234"/>
                  </a:cubicBezTo>
                  <a:cubicBezTo>
                    <a:pt x="200" y="267"/>
                    <a:pt x="167" y="367"/>
                    <a:pt x="134" y="434"/>
                  </a:cubicBezTo>
                  <a:lnTo>
                    <a:pt x="134" y="334"/>
                  </a:lnTo>
                  <a:cubicBezTo>
                    <a:pt x="167" y="334"/>
                    <a:pt x="167" y="300"/>
                    <a:pt x="134" y="300"/>
                  </a:cubicBezTo>
                  <a:cubicBezTo>
                    <a:pt x="134" y="284"/>
                    <a:pt x="134" y="275"/>
                    <a:pt x="130" y="275"/>
                  </a:cubicBezTo>
                  <a:cubicBezTo>
                    <a:pt x="125" y="275"/>
                    <a:pt x="117" y="284"/>
                    <a:pt x="100" y="300"/>
                  </a:cubicBezTo>
                  <a:lnTo>
                    <a:pt x="34" y="334"/>
                  </a:lnTo>
                  <a:cubicBezTo>
                    <a:pt x="34" y="334"/>
                    <a:pt x="0" y="367"/>
                    <a:pt x="0" y="367"/>
                  </a:cubicBezTo>
                  <a:cubicBezTo>
                    <a:pt x="0" y="401"/>
                    <a:pt x="0" y="434"/>
                    <a:pt x="0" y="434"/>
                  </a:cubicBezTo>
                  <a:lnTo>
                    <a:pt x="0" y="2435"/>
                  </a:lnTo>
                  <a:cubicBezTo>
                    <a:pt x="0" y="2469"/>
                    <a:pt x="0" y="2469"/>
                    <a:pt x="0" y="2502"/>
                  </a:cubicBezTo>
                  <a:lnTo>
                    <a:pt x="34" y="2502"/>
                  </a:lnTo>
                  <a:lnTo>
                    <a:pt x="100" y="2435"/>
                  </a:lnTo>
                  <a:cubicBezTo>
                    <a:pt x="134" y="2435"/>
                    <a:pt x="134" y="2435"/>
                    <a:pt x="134" y="2402"/>
                  </a:cubicBezTo>
                  <a:cubicBezTo>
                    <a:pt x="167" y="2369"/>
                    <a:pt x="167" y="2369"/>
                    <a:pt x="134" y="2335"/>
                  </a:cubicBezTo>
                  <a:lnTo>
                    <a:pt x="134" y="1668"/>
                  </a:lnTo>
                  <a:cubicBezTo>
                    <a:pt x="167" y="1701"/>
                    <a:pt x="200" y="1735"/>
                    <a:pt x="267" y="1735"/>
                  </a:cubicBezTo>
                  <a:cubicBezTo>
                    <a:pt x="334" y="1735"/>
                    <a:pt x="401" y="1735"/>
                    <a:pt x="467" y="1701"/>
                  </a:cubicBezTo>
                  <a:cubicBezTo>
                    <a:pt x="534" y="1668"/>
                    <a:pt x="567" y="1601"/>
                    <a:pt x="634" y="1535"/>
                  </a:cubicBezTo>
                  <a:cubicBezTo>
                    <a:pt x="667" y="1468"/>
                    <a:pt x="734" y="1401"/>
                    <a:pt x="767" y="1335"/>
                  </a:cubicBezTo>
                  <a:cubicBezTo>
                    <a:pt x="801" y="1234"/>
                    <a:pt x="834" y="1134"/>
                    <a:pt x="868" y="1034"/>
                  </a:cubicBezTo>
                  <a:cubicBezTo>
                    <a:pt x="868" y="934"/>
                    <a:pt x="901" y="834"/>
                    <a:pt x="901" y="701"/>
                  </a:cubicBezTo>
                  <a:cubicBezTo>
                    <a:pt x="901" y="667"/>
                    <a:pt x="901" y="634"/>
                    <a:pt x="901" y="601"/>
                  </a:cubicBezTo>
                  <a:cubicBezTo>
                    <a:pt x="901" y="567"/>
                    <a:pt x="901" y="534"/>
                    <a:pt x="901" y="501"/>
                  </a:cubicBezTo>
                  <a:cubicBezTo>
                    <a:pt x="901" y="401"/>
                    <a:pt x="901" y="334"/>
                    <a:pt x="868" y="234"/>
                  </a:cubicBezTo>
                  <a:cubicBezTo>
                    <a:pt x="834" y="167"/>
                    <a:pt x="801" y="100"/>
                    <a:pt x="767" y="67"/>
                  </a:cubicBezTo>
                  <a:cubicBezTo>
                    <a:pt x="734" y="0"/>
                    <a:pt x="667" y="0"/>
                    <a:pt x="6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40" name="Google Shape;1140;p34"/>
            <p:cNvSpPr/>
            <p:nvPr/>
          </p:nvSpPr>
          <p:spPr>
            <a:xfrm>
              <a:off x="4260725" y="1839250"/>
              <a:ext cx="5850" cy="11700"/>
            </a:xfrm>
            <a:custGeom>
              <a:avLst/>
              <a:gdLst/>
              <a:ahLst/>
              <a:cxnLst/>
              <a:rect l="l" t="t" r="r" b="b"/>
              <a:pathLst>
                <a:path w="234" h="468" extrusionOk="0">
                  <a:moveTo>
                    <a:pt x="200" y="1"/>
                  </a:moveTo>
                  <a:lnTo>
                    <a:pt x="67" y="101"/>
                  </a:lnTo>
                  <a:cubicBezTo>
                    <a:pt x="33" y="101"/>
                    <a:pt x="33" y="101"/>
                    <a:pt x="0" y="134"/>
                  </a:cubicBezTo>
                  <a:cubicBezTo>
                    <a:pt x="0" y="168"/>
                    <a:pt x="0" y="168"/>
                    <a:pt x="0" y="201"/>
                  </a:cubicBezTo>
                  <a:lnTo>
                    <a:pt x="0" y="401"/>
                  </a:lnTo>
                  <a:cubicBezTo>
                    <a:pt x="0" y="434"/>
                    <a:pt x="0" y="468"/>
                    <a:pt x="0" y="468"/>
                  </a:cubicBezTo>
                  <a:lnTo>
                    <a:pt x="67" y="468"/>
                  </a:lnTo>
                  <a:lnTo>
                    <a:pt x="200" y="368"/>
                  </a:lnTo>
                  <a:cubicBezTo>
                    <a:pt x="200" y="368"/>
                    <a:pt x="200" y="334"/>
                    <a:pt x="234" y="334"/>
                  </a:cubicBezTo>
                  <a:cubicBezTo>
                    <a:pt x="234" y="301"/>
                    <a:pt x="234" y="268"/>
                    <a:pt x="234" y="268"/>
                  </a:cubicBezTo>
                  <a:lnTo>
                    <a:pt x="234" y="68"/>
                  </a:lnTo>
                  <a:cubicBezTo>
                    <a:pt x="234" y="34"/>
                    <a:pt x="234" y="34"/>
                    <a:pt x="2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41" name="Google Shape;1141;p34"/>
            <p:cNvSpPr/>
            <p:nvPr/>
          </p:nvSpPr>
          <p:spPr>
            <a:xfrm>
              <a:off x="4271550" y="1792550"/>
              <a:ext cx="23375" cy="51725"/>
            </a:xfrm>
            <a:custGeom>
              <a:avLst/>
              <a:gdLst/>
              <a:ahLst/>
              <a:cxnLst/>
              <a:rect l="l" t="t" r="r" b="b"/>
              <a:pathLst>
                <a:path w="935" h="2069" extrusionOk="0">
                  <a:moveTo>
                    <a:pt x="901" y="1"/>
                  </a:moveTo>
                  <a:lnTo>
                    <a:pt x="801" y="34"/>
                  </a:lnTo>
                  <a:cubicBezTo>
                    <a:pt x="801" y="68"/>
                    <a:pt x="768" y="68"/>
                    <a:pt x="768" y="101"/>
                  </a:cubicBezTo>
                  <a:cubicBezTo>
                    <a:pt x="768" y="101"/>
                    <a:pt x="735" y="134"/>
                    <a:pt x="735" y="134"/>
                  </a:cubicBezTo>
                  <a:lnTo>
                    <a:pt x="468" y="801"/>
                  </a:lnTo>
                  <a:lnTo>
                    <a:pt x="201" y="434"/>
                  </a:lnTo>
                  <a:cubicBezTo>
                    <a:pt x="184" y="418"/>
                    <a:pt x="176" y="409"/>
                    <a:pt x="172" y="409"/>
                  </a:cubicBezTo>
                  <a:cubicBezTo>
                    <a:pt x="167" y="409"/>
                    <a:pt x="167" y="418"/>
                    <a:pt x="167" y="434"/>
                  </a:cubicBezTo>
                  <a:lnTo>
                    <a:pt x="67" y="468"/>
                  </a:lnTo>
                  <a:cubicBezTo>
                    <a:pt x="34" y="501"/>
                    <a:pt x="34" y="501"/>
                    <a:pt x="34" y="535"/>
                  </a:cubicBezTo>
                  <a:cubicBezTo>
                    <a:pt x="34" y="535"/>
                    <a:pt x="34" y="568"/>
                    <a:pt x="34" y="568"/>
                  </a:cubicBezTo>
                  <a:cubicBezTo>
                    <a:pt x="34" y="601"/>
                    <a:pt x="34" y="601"/>
                    <a:pt x="34" y="601"/>
                  </a:cubicBezTo>
                  <a:lnTo>
                    <a:pt x="368" y="1068"/>
                  </a:lnTo>
                  <a:lnTo>
                    <a:pt x="1" y="2002"/>
                  </a:lnTo>
                  <a:cubicBezTo>
                    <a:pt x="1" y="2002"/>
                    <a:pt x="1" y="2036"/>
                    <a:pt x="1" y="2036"/>
                  </a:cubicBezTo>
                  <a:cubicBezTo>
                    <a:pt x="1" y="2036"/>
                    <a:pt x="1" y="2069"/>
                    <a:pt x="1" y="2069"/>
                  </a:cubicBezTo>
                  <a:lnTo>
                    <a:pt x="34" y="2069"/>
                  </a:lnTo>
                  <a:lnTo>
                    <a:pt x="134" y="2036"/>
                  </a:lnTo>
                  <a:cubicBezTo>
                    <a:pt x="134" y="2002"/>
                    <a:pt x="167" y="2002"/>
                    <a:pt x="167" y="1969"/>
                  </a:cubicBezTo>
                  <a:cubicBezTo>
                    <a:pt x="201" y="1969"/>
                    <a:pt x="201" y="1936"/>
                    <a:pt x="201" y="1936"/>
                  </a:cubicBezTo>
                  <a:lnTo>
                    <a:pt x="468" y="1235"/>
                  </a:lnTo>
                  <a:lnTo>
                    <a:pt x="768" y="1602"/>
                  </a:lnTo>
                  <a:lnTo>
                    <a:pt x="768" y="1635"/>
                  </a:lnTo>
                  <a:lnTo>
                    <a:pt x="835" y="1635"/>
                  </a:lnTo>
                  <a:lnTo>
                    <a:pt x="901" y="1569"/>
                  </a:lnTo>
                  <a:cubicBezTo>
                    <a:pt x="935" y="1569"/>
                    <a:pt x="935" y="1535"/>
                    <a:pt x="935" y="1535"/>
                  </a:cubicBezTo>
                  <a:cubicBezTo>
                    <a:pt x="935" y="1502"/>
                    <a:pt x="935" y="1502"/>
                    <a:pt x="935" y="1469"/>
                  </a:cubicBezTo>
                  <a:cubicBezTo>
                    <a:pt x="935" y="1469"/>
                    <a:pt x="935" y="1435"/>
                    <a:pt x="935" y="1435"/>
                  </a:cubicBezTo>
                  <a:lnTo>
                    <a:pt x="601" y="968"/>
                  </a:lnTo>
                  <a:lnTo>
                    <a:pt x="935" y="68"/>
                  </a:lnTo>
                  <a:cubicBezTo>
                    <a:pt x="935" y="68"/>
                    <a:pt x="935" y="34"/>
                    <a:pt x="935" y="34"/>
                  </a:cubicBezTo>
                  <a:cubicBezTo>
                    <a:pt x="935" y="34"/>
                    <a:pt x="935" y="1"/>
                    <a:pt x="9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42" name="Google Shape;1142;p34"/>
            <p:cNvSpPr/>
            <p:nvPr/>
          </p:nvSpPr>
          <p:spPr>
            <a:xfrm>
              <a:off x="4302400" y="1770450"/>
              <a:ext cx="35900" cy="55500"/>
            </a:xfrm>
            <a:custGeom>
              <a:avLst/>
              <a:gdLst/>
              <a:ahLst/>
              <a:cxnLst/>
              <a:rect l="l" t="t" r="r" b="b"/>
              <a:pathLst>
                <a:path w="1436" h="2220" extrusionOk="0">
                  <a:moveTo>
                    <a:pt x="1206" y="1"/>
                  </a:moveTo>
                  <a:cubicBezTo>
                    <a:pt x="1160" y="1"/>
                    <a:pt x="1102" y="18"/>
                    <a:pt x="1035" y="51"/>
                  </a:cubicBezTo>
                  <a:cubicBezTo>
                    <a:pt x="968" y="84"/>
                    <a:pt x="935" y="118"/>
                    <a:pt x="902" y="151"/>
                  </a:cubicBezTo>
                  <a:cubicBezTo>
                    <a:pt x="868" y="184"/>
                    <a:pt x="835" y="218"/>
                    <a:pt x="835" y="251"/>
                  </a:cubicBezTo>
                  <a:cubicBezTo>
                    <a:pt x="801" y="284"/>
                    <a:pt x="768" y="318"/>
                    <a:pt x="768" y="384"/>
                  </a:cubicBezTo>
                  <a:cubicBezTo>
                    <a:pt x="735" y="418"/>
                    <a:pt x="701" y="451"/>
                    <a:pt x="701" y="518"/>
                  </a:cubicBezTo>
                  <a:cubicBezTo>
                    <a:pt x="668" y="451"/>
                    <a:pt x="635" y="418"/>
                    <a:pt x="568" y="384"/>
                  </a:cubicBezTo>
                  <a:cubicBezTo>
                    <a:pt x="501" y="384"/>
                    <a:pt x="435" y="384"/>
                    <a:pt x="368" y="418"/>
                  </a:cubicBezTo>
                  <a:cubicBezTo>
                    <a:pt x="334" y="451"/>
                    <a:pt x="301" y="485"/>
                    <a:pt x="268" y="518"/>
                  </a:cubicBezTo>
                  <a:cubicBezTo>
                    <a:pt x="268" y="518"/>
                    <a:pt x="234" y="551"/>
                    <a:pt x="201" y="585"/>
                  </a:cubicBezTo>
                  <a:cubicBezTo>
                    <a:pt x="201" y="618"/>
                    <a:pt x="168" y="651"/>
                    <a:pt x="168" y="685"/>
                  </a:cubicBezTo>
                  <a:lnTo>
                    <a:pt x="101" y="785"/>
                  </a:lnTo>
                  <a:lnTo>
                    <a:pt x="168" y="651"/>
                  </a:lnTo>
                  <a:cubicBezTo>
                    <a:pt x="168" y="651"/>
                    <a:pt x="168" y="618"/>
                    <a:pt x="168" y="618"/>
                  </a:cubicBezTo>
                  <a:lnTo>
                    <a:pt x="134" y="618"/>
                  </a:lnTo>
                  <a:lnTo>
                    <a:pt x="68" y="651"/>
                  </a:lnTo>
                  <a:cubicBezTo>
                    <a:pt x="34" y="651"/>
                    <a:pt x="34" y="685"/>
                    <a:pt x="34" y="685"/>
                  </a:cubicBezTo>
                  <a:cubicBezTo>
                    <a:pt x="1" y="718"/>
                    <a:pt x="1" y="751"/>
                    <a:pt x="34" y="751"/>
                  </a:cubicBezTo>
                  <a:lnTo>
                    <a:pt x="34" y="2186"/>
                  </a:lnTo>
                  <a:cubicBezTo>
                    <a:pt x="1" y="2186"/>
                    <a:pt x="1" y="2219"/>
                    <a:pt x="34" y="2219"/>
                  </a:cubicBezTo>
                  <a:lnTo>
                    <a:pt x="68" y="2219"/>
                  </a:lnTo>
                  <a:lnTo>
                    <a:pt x="134" y="2186"/>
                  </a:lnTo>
                  <a:cubicBezTo>
                    <a:pt x="134" y="2186"/>
                    <a:pt x="168" y="2152"/>
                    <a:pt x="168" y="2152"/>
                  </a:cubicBezTo>
                  <a:cubicBezTo>
                    <a:pt x="168" y="2119"/>
                    <a:pt x="168" y="2086"/>
                    <a:pt x="168" y="2086"/>
                  </a:cubicBezTo>
                  <a:lnTo>
                    <a:pt x="168" y="1252"/>
                  </a:lnTo>
                  <a:cubicBezTo>
                    <a:pt x="168" y="1118"/>
                    <a:pt x="201" y="985"/>
                    <a:pt x="234" y="885"/>
                  </a:cubicBezTo>
                  <a:cubicBezTo>
                    <a:pt x="268" y="785"/>
                    <a:pt x="334" y="718"/>
                    <a:pt x="401" y="685"/>
                  </a:cubicBezTo>
                  <a:cubicBezTo>
                    <a:pt x="435" y="651"/>
                    <a:pt x="468" y="635"/>
                    <a:pt x="497" y="635"/>
                  </a:cubicBezTo>
                  <a:cubicBezTo>
                    <a:pt x="526" y="635"/>
                    <a:pt x="551" y="651"/>
                    <a:pt x="568" y="685"/>
                  </a:cubicBezTo>
                  <a:cubicBezTo>
                    <a:pt x="635" y="751"/>
                    <a:pt x="635" y="885"/>
                    <a:pt x="635" y="985"/>
                  </a:cubicBezTo>
                  <a:lnTo>
                    <a:pt x="635" y="1819"/>
                  </a:lnTo>
                  <a:cubicBezTo>
                    <a:pt x="635" y="1819"/>
                    <a:pt x="635" y="1852"/>
                    <a:pt x="635" y="1886"/>
                  </a:cubicBezTo>
                  <a:lnTo>
                    <a:pt x="668" y="1886"/>
                  </a:lnTo>
                  <a:lnTo>
                    <a:pt x="768" y="1819"/>
                  </a:lnTo>
                  <a:cubicBezTo>
                    <a:pt x="768" y="1819"/>
                    <a:pt x="768" y="1785"/>
                    <a:pt x="801" y="1785"/>
                  </a:cubicBezTo>
                  <a:cubicBezTo>
                    <a:pt x="801" y="1752"/>
                    <a:pt x="801" y="1752"/>
                    <a:pt x="801" y="1719"/>
                  </a:cubicBezTo>
                  <a:lnTo>
                    <a:pt x="801" y="885"/>
                  </a:lnTo>
                  <a:cubicBezTo>
                    <a:pt x="801" y="751"/>
                    <a:pt x="801" y="618"/>
                    <a:pt x="868" y="518"/>
                  </a:cubicBezTo>
                  <a:cubicBezTo>
                    <a:pt x="902" y="418"/>
                    <a:pt x="935" y="351"/>
                    <a:pt x="1035" y="318"/>
                  </a:cubicBezTo>
                  <a:cubicBezTo>
                    <a:pt x="1068" y="284"/>
                    <a:pt x="1102" y="268"/>
                    <a:pt x="1131" y="268"/>
                  </a:cubicBezTo>
                  <a:cubicBezTo>
                    <a:pt x="1160" y="268"/>
                    <a:pt x="1185" y="284"/>
                    <a:pt x="1202" y="318"/>
                  </a:cubicBezTo>
                  <a:cubicBezTo>
                    <a:pt x="1235" y="418"/>
                    <a:pt x="1268" y="518"/>
                    <a:pt x="1268" y="618"/>
                  </a:cubicBezTo>
                  <a:lnTo>
                    <a:pt x="1268" y="1452"/>
                  </a:lnTo>
                  <a:cubicBezTo>
                    <a:pt x="1235" y="1452"/>
                    <a:pt x="1235" y="1485"/>
                    <a:pt x="1268" y="1519"/>
                  </a:cubicBezTo>
                  <a:lnTo>
                    <a:pt x="1302" y="1519"/>
                  </a:lnTo>
                  <a:lnTo>
                    <a:pt x="1369" y="1452"/>
                  </a:lnTo>
                  <a:cubicBezTo>
                    <a:pt x="1369" y="1452"/>
                    <a:pt x="1402" y="1419"/>
                    <a:pt x="1402" y="1419"/>
                  </a:cubicBezTo>
                  <a:cubicBezTo>
                    <a:pt x="1402" y="1385"/>
                    <a:pt x="1402" y="1385"/>
                    <a:pt x="1402" y="1352"/>
                  </a:cubicBezTo>
                  <a:lnTo>
                    <a:pt x="1402" y="518"/>
                  </a:lnTo>
                  <a:cubicBezTo>
                    <a:pt x="1435" y="351"/>
                    <a:pt x="1402" y="184"/>
                    <a:pt x="1302" y="51"/>
                  </a:cubicBezTo>
                  <a:cubicBezTo>
                    <a:pt x="1285" y="18"/>
                    <a:pt x="1252" y="1"/>
                    <a:pt x="120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43" name="Google Shape;1143;p34"/>
            <p:cNvSpPr/>
            <p:nvPr/>
          </p:nvSpPr>
          <p:spPr>
            <a:xfrm>
              <a:off x="4345775" y="1746700"/>
              <a:ext cx="3350" cy="55050"/>
            </a:xfrm>
            <a:custGeom>
              <a:avLst/>
              <a:gdLst/>
              <a:ahLst/>
              <a:cxnLst/>
              <a:rect l="l" t="t" r="r" b="b"/>
              <a:pathLst>
                <a:path w="134" h="2202" extrusionOk="0">
                  <a:moveTo>
                    <a:pt x="101" y="0"/>
                  </a:moveTo>
                  <a:lnTo>
                    <a:pt x="34" y="34"/>
                  </a:lnTo>
                  <a:cubicBezTo>
                    <a:pt x="0" y="67"/>
                    <a:pt x="0" y="67"/>
                    <a:pt x="0" y="100"/>
                  </a:cubicBezTo>
                  <a:cubicBezTo>
                    <a:pt x="0" y="100"/>
                    <a:pt x="0" y="134"/>
                    <a:pt x="0" y="167"/>
                  </a:cubicBezTo>
                  <a:lnTo>
                    <a:pt x="0" y="2168"/>
                  </a:lnTo>
                  <a:cubicBezTo>
                    <a:pt x="0" y="2168"/>
                    <a:pt x="0" y="2202"/>
                    <a:pt x="0" y="2202"/>
                  </a:cubicBezTo>
                  <a:lnTo>
                    <a:pt x="34" y="2202"/>
                  </a:lnTo>
                  <a:lnTo>
                    <a:pt x="101" y="2168"/>
                  </a:lnTo>
                  <a:cubicBezTo>
                    <a:pt x="134" y="2168"/>
                    <a:pt x="134" y="2135"/>
                    <a:pt x="134" y="2102"/>
                  </a:cubicBezTo>
                  <a:cubicBezTo>
                    <a:pt x="134" y="2102"/>
                    <a:pt x="134" y="2068"/>
                    <a:pt x="134" y="2035"/>
                  </a:cubicBezTo>
                  <a:lnTo>
                    <a:pt x="134" y="67"/>
                  </a:lnTo>
                  <a:cubicBezTo>
                    <a:pt x="134" y="34"/>
                    <a:pt x="134" y="0"/>
                    <a:pt x="1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44" name="Google Shape;1144;p34"/>
            <p:cNvSpPr/>
            <p:nvPr/>
          </p:nvSpPr>
          <p:spPr>
            <a:xfrm>
              <a:off x="4652650" y="1370475"/>
              <a:ext cx="261050" cy="267500"/>
            </a:xfrm>
            <a:custGeom>
              <a:avLst/>
              <a:gdLst/>
              <a:ahLst/>
              <a:cxnLst/>
              <a:rect l="l" t="t" r="r" b="b"/>
              <a:pathLst>
                <a:path w="10442" h="10700" extrusionOk="0">
                  <a:moveTo>
                    <a:pt x="10146" y="1"/>
                  </a:moveTo>
                  <a:cubicBezTo>
                    <a:pt x="10075" y="1"/>
                    <a:pt x="9994" y="24"/>
                    <a:pt x="9908" y="72"/>
                  </a:cubicBezTo>
                  <a:lnTo>
                    <a:pt x="568" y="5476"/>
                  </a:lnTo>
                  <a:cubicBezTo>
                    <a:pt x="234" y="5676"/>
                    <a:pt x="34" y="6043"/>
                    <a:pt x="1" y="6443"/>
                  </a:cubicBezTo>
                  <a:lnTo>
                    <a:pt x="1" y="10312"/>
                  </a:lnTo>
                  <a:cubicBezTo>
                    <a:pt x="1" y="10547"/>
                    <a:pt x="116" y="10699"/>
                    <a:pt x="301" y="10699"/>
                  </a:cubicBezTo>
                  <a:cubicBezTo>
                    <a:pt x="379" y="10699"/>
                    <a:pt x="469" y="10672"/>
                    <a:pt x="568" y="10613"/>
                  </a:cubicBezTo>
                  <a:lnTo>
                    <a:pt x="9908" y="5209"/>
                  </a:lnTo>
                  <a:cubicBezTo>
                    <a:pt x="10208" y="5009"/>
                    <a:pt x="10442" y="4642"/>
                    <a:pt x="10442" y="4241"/>
                  </a:cubicBezTo>
                  <a:lnTo>
                    <a:pt x="10442" y="405"/>
                  </a:lnTo>
                  <a:cubicBezTo>
                    <a:pt x="10442" y="144"/>
                    <a:pt x="10323" y="1"/>
                    <a:pt x="10146"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45" name="Google Shape;1145;p34"/>
            <p:cNvSpPr/>
            <p:nvPr/>
          </p:nvSpPr>
          <p:spPr>
            <a:xfrm>
              <a:off x="4696025" y="1526200"/>
              <a:ext cx="25875" cy="51225"/>
            </a:xfrm>
            <a:custGeom>
              <a:avLst/>
              <a:gdLst/>
              <a:ahLst/>
              <a:cxnLst/>
              <a:rect l="l" t="t" r="r" b="b"/>
              <a:pathLst>
                <a:path w="1035" h="2049" extrusionOk="0">
                  <a:moveTo>
                    <a:pt x="719" y="0"/>
                  </a:moveTo>
                  <a:cubicBezTo>
                    <a:pt x="704" y="0"/>
                    <a:pt x="687" y="4"/>
                    <a:pt x="668" y="14"/>
                  </a:cubicBezTo>
                  <a:cubicBezTo>
                    <a:pt x="601" y="14"/>
                    <a:pt x="534" y="14"/>
                    <a:pt x="467" y="81"/>
                  </a:cubicBezTo>
                  <a:cubicBezTo>
                    <a:pt x="334" y="181"/>
                    <a:pt x="201" y="314"/>
                    <a:pt x="134" y="448"/>
                  </a:cubicBezTo>
                  <a:cubicBezTo>
                    <a:pt x="101" y="514"/>
                    <a:pt x="67" y="614"/>
                    <a:pt x="34" y="681"/>
                  </a:cubicBezTo>
                  <a:cubicBezTo>
                    <a:pt x="0" y="781"/>
                    <a:pt x="0" y="848"/>
                    <a:pt x="0" y="915"/>
                  </a:cubicBezTo>
                  <a:cubicBezTo>
                    <a:pt x="0" y="1048"/>
                    <a:pt x="34" y="1148"/>
                    <a:pt x="67" y="1248"/>
                  </a:cubicBezTo>
                  <a:cubicBezTo>
                    <a:pt x="114" y="1272"/>
                    <a:pt x="178" y="1295"/>
                    <a:pt x="247" y="1295"/>
                  </a:cubicBezTo>
                  <a:cubicBezTo>
                    <a:pt x="275" y="1295"/>
                    <a:pt x="305" y="1291"/>
                    <a:pt x="334" y="1281"/>
                  </a:cubicBezTo>
                  <a:lnTo>
                    <a:pt x="501" y="1248"/>
                  </a:lnTo>
                  <a:cubicBezTo>
                    <a:pt x="518" y="1231"/>
                    <a:pt x="534" y="1223"/>
                    <a:pt x="551" y="1223"/>
                  </a:cubicBezTo>
                  <a:cubicBezTo>
                    <a:pt x="568" y="1223"/>
                    <a:pt x="584" y="1231"/>
                    <a:pt x="601" y="1248"/>
                  </a:cubicBezTo>
                  <a:cubicBezTo>
                    <a:pt x="618" y="1231"/>
                    <a:pt x="626" y="1223"/>
                    <a:pt x="634" y="1223"/>
                  </a:cubicBezTo>
                  <a:cubicBezTo>
                    <a:pt x="643" y="1223"/>
                    <a:pt x="651" y="1231"/>
                    <a:pt x="668" y="1248"/>
                  </a:cubicBezTo>
                  <a:cubicBezTo>
                    <a:pt x="701" y="1248"/>
                    <a:pt x="701" y="1248"/>
                    <a:pt x="701" y="1281"/>
                  </a:cubicBezTo>
                  <a:cubicBezTo>
                    <a:pt x="701" y="1348"/>
                    <a:pt x="668" y="1382"/>
                    <a:pt x="634" y="1448"/>
                  </a:cubicBezTo>
                  <a:cubicBezTo>
                    <a:pt x="601" y="1482"/>
                    <a:pt x="534" y="1515"/>
                    <a:pt x="501" y="1548"/>
                  </a:cubicBezTo>
                  <a:cubicBezTo>
                    <a:pt x="467" y="1548"/>
                    <a:pt x="434" y="1582"/>
                    <a:pt x="401" y="1582"/>
                  </a:cubicBezTo>
                  <a:lnTo>
                    <a:pt x="334" y="1582"/>
                  </a:lnTo>
                  <a:cubicBezTo>
                    <a:pt x="334" y="1582"/>
                    <a:pt x="301" y="1548"/>
                    <a:pt x="301" y="1548"/>
                  </a:cubicBezTo>
                  <a:lnTo>
                    <a:pt x="301" y="1515"/>
                  </a:lnTo>
                  <a:lnTo>
                    <a:pt x="234" y="1515"/>
                  </a:lnTo>
                  <a:lnTo>
                    <a:pt x="34" y="1648"/>
                  </a:lnTo>
                  <a:cubicBezTo>
                    <a:pt x="0" y="1648"/>
                    <a:pt x="0" y="1682"/>
                    <a:pt x="0" y="1682"/>
                  </a:cubicBezTo>
                  <a:cubicBezTo>
                    <a:pt x="0" y="1715"/>
                    <a:pt x="0" y="1715"/>
                    <a:pt x="0" y="1748"/>
                  </a:cubicBezTo>
                  <a:cubicBezTo>
                    <a:pt x="0" y="1782"/>
                    <a:pt x="0" y="1849"/>
                    <a:pt x="34" y="1915"/>
                  </a:cubicBezTo>
                  <a:cubicBezTo>
                    <a:pt x="67" y="1949"/>
                    <a:pt x="101" y="1982"/>
                    <a:pt x="134" y="2015"/>
                  </a:cubicBezTo>
                  <a:cubicBezTo>
                    <a:pt x="201" y="2049"/>
                    <a:pt x="234" y="2049"/>
                    <a:pt x="301" y="2049"/>
                  </a:cubicBezTo>
                  <a:cubicBezTo>
                    <a:pt x="367" y="2049"/>
                    <a:pt x="434" y="2015"/>
                    <a:pt x="501" y="1982"/>
                  </a:cubicBezTo>
                  <a:cubicBezTo>
                    <a:pt x="601" y="1915"/>
                    <a:pt x="668" y="1882"/>
                    <a:pt x="734" y="1815"/>
                  </a:cubicBezTo>
                  <a:cubicBezTo>
                    <a:pt x="768" y="1748"/>
                    <a:pt x="834" y="1682"/>
                    <a:pt x="901" y="1615"/>
                  </a:cubicBezTo>
                  <a:cubicBezTo>
                    <a:pt x="934" y="1515"/>
                    <a:pt x="968" y="1448"/>
                    <a:pt x="1001" y="1348"/>
                  </a:cubicBezTo>
                  <a:cubicBezTo>
                    <a:pt x="1035" y="1281"/>
                    <a:pt x="1035" y="1181"/>
                    <a:pt x="1035" y="1115"/>
                  </a:cubicBezTo>
                  <a:cubicBezTo>
                    <a:pt x="1035" y="1048"/>
                    <a:pt x="1035" y="981"/>
                    <a:pt x="1001" y="915"/>
                  </a:cubicBezTo>
                  <a:cubicBezTo>
                    <a:pt x="1001" y="848"/>
                    <a:pt x="968" y="814"/>
                    <a:pt x="934" y="781"/>
                  </a:cubicBezTo>
                  <a:cubicBezTo>
                    <a:pt x="901" y="748"/>
                    <a:pt x="868" y="748"/>
                    <a:pt x="834" y="748"/>
                  </a:cubicBezTo>
                  <a:cubicBezTo>
                    <a:pt x="768" y="748"/>
                    <a:pt x="701" y="748"/>
                    <a:pt x="668" y="781"/>
                  </a:cubicBezTo>
                  <a:lnTo>
                    <a:pt x="501" y="814"/>
                  </a:lnTo>
                  <a:lnTo>
                    <a:pt x="367" y="814"/>
                  </a:lnTo>
                  <a:cubicBezTo>
                    <a:pt x="334" y="781"/>
                    <a:pt x="334" y="781"/>
                    <a:pt x="367" y="748"/>
                  </a:cubicBezTo>
                  <a:cubicBezTo>
                    <a:pt x="334" y="714"/>
                    <a:pt x="334" y="714"/>
                    <a:pt x="367" y="681"/>
                  </a:cubicBezTo>
                  <a:cubicBezTo>
                    <a:pt x="367" y="648"/>
                    <a:pt x="367" y="648"/>
                    <a:pt x="401" y="614"/>
                  </a:cubicBezTo>
                  <a:cubicBezTo>
                    <a:pt x="401" y="581"/>
                    <a:pt x="434" y="581"/>
                    <a:pt x="434" y="548"/>
                  </a:cubicBezTo>
                  <a:lnTo>
                    <a:pt x="501" y="514"/>
                  </a:lnTo>
                  <a:cubicBezTo>
                    <a:pt x="534" y="514"/>
                    <a:pt x="534" y="514"/>
                    <a:pt x="568" y="481"/>
                  </a:cubicBezTo>
                  <a:lnTo>
                    <a:pt x="701" y="481"/>
                  </a:lnTo>
                  <a:cubicBezTo>
                    <a:pt x="701" y="498"/>
                    <a:pt x="701" y="506"/>
                    <a:pt x="705" y="506"/>
                  </a:cubicBezTo>
                  <a:cubicBezTo>
                    <a:pt x="709" y="506"/>
                    <a:pt x="718" y="498"/>
                    <a:pt x="734" y="481"/>
                  </a:cubicBezTo>
                  <a:lnTo>
                    <a:pt x="934" y="381"/>
                  </a:lnTo>
                  <a:cubicBezTo>
                    <a:pt x="968" y="381"/>
                    <a:pt x="968" y="347"/>
                    <a:pt x="968" y="347"/>
                  </a:cubicBezTo>
                  <a:cubicBezTo>
                    <a:pt x="968" y="314"/>
                    <a:pt x="968" y="314"/>
                    <a:pt x="968" y="281"/>
                  </a:cubicBezTo>
                  <a:cubicBezTo>
                    <a:pt x="968" y="247"/>
                    <a:pt x="968" y="181"/>
                    <a:pt x="934" y="147"/>
                  </a:cubicBezTo>
                  <a:cubicBezTo>
                    <a:pt x="901" y="81"/>
                    <a:pt x="868" y="47"/>
                    <a:pt x="834" y="47"/>
                  </a:cubicBezTo>
                  <a:cubicBezTo>
                    <a:pt x="787" y="24"/>
                    <a:pt x="757" y="0"/>
                    <a:pt x="719"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46" name="Google Shape;1146;p34"/>
            <p:cNvSpPr/>
            <p:nvPr/>
          </p:nvSpPr>
          <p:spPr>
            <a:xfrm>
              <a:off x="4726875" y="1503175"/>
              <a:ext cx="25875" cy="55075"/>
            </a:xfrm>
            <a:custGeom>
              <a:avLst/>
              <a:gdLst/>
              <a:ahLst/>
              <a:cxnLst/>
              <a:rect l="l" t="t" r="r" b="b"/>
              <a:pathLst>
                <a:path w="1035" h="2203" extrusionOk="0">
                  <a:moveTo>
                    <a:pt x="1001" y="1"/>
                  </a:moveTo>
                  <a:lnTo>
                    <a:pt x="735" y="134"/>
                  </a:lnTo>
                  <a:cubicBezTo>
                    <a:pt x="701" y="134"/>
                    <a:pt x="701" y="168"/>
                    <a:pt x="701" y="168"/>
                  </a:cubicBezTo>
                  <a:cubicBezTo>
                    <a:pt x="668" y="201"/>
                    <a:pt x="668" y="201"/>
                    <a:pt x="701" y="234"/>
                  </a:cubicBezTo>
                  <a:lnTo>
                    <a:pt x="701" y="1268"/>
                  </a:lnTo>
                  <a:cubicBezTo>
                    <a:pt x="701" y="1369"/>
                    <a:pt x="668" y="1469"/>
                    <a:pt x="634" y="1535"/>
                  </a:cubicBezTo>
                  <a:cubicBezTo>
                    <a:pt x="601" y="1602"/>
                    <a:pt x="568" y="1669"/>
                    <a:pt x="501" y="1702"/>
                  </a:cubicBezTo>
                  <a:cubicBezTo>
                    <a:pt x="451" y="1719"/>
                    <a:pt x="418" y="1727"/>
                    <a:pt x="393" y="1727"/>
                  </a:cubicBezTo>
                  <a:cubicBezTo>
                    <a:pt x="368" y="1727"/>
                    <a:pt x="351" y="1719"/>
                    <a:pt x="334" y="1702"/>
                  </a:cubicBezTo>
                  <a:cubicBezTo>
                    <a:pt x="301" y="1635"/>
                    <a:pt x="268" y="1569"/>
                    <a:pt x="268" y="1502"/>
                  </a:cubicBezTo>
                  <a:lnTo>
                    <a:pt x="268" y="468"/>
                  </a:lnTo>
                  <a:cubicBezTo>
                    <a:pt x="301" y="468"/>
                    <a:pt x="301" y="435"/>
                    <a:pt x="268" y="435"/>
                  </a:cubicBezTo>
                  <a:lnTo>
                    <a:pt x="34" y="568"/>
                  </a:lnTo>
                  <a:cubicBezTo>
                    <a:pt x="1" y="568"/>
                    <a:pt x="1" y="601"/>
                    <a:pt x="1" y="601"/>
                  </a:cubicBezTo>
                  <a:cubicBezTo>
                    <a:pt x="1" y="635"/>
                    <a:pt x="1" y="635"/>
                    <a:pt x="1" y="668"/>
                  </a:cubicBezTo>
                  <a:lnTo>
                    <a:pt x="1" y="1702"/>
                  </a:lnTo>
                  <a:cubicBezTo>
                    <a:pt x="1" y="1802"/>
                    <a:pt x="1" y="1902"/>
                    <a:pt x="34" y="2002"/>
                  </a:cubicBezTo>
                  <a:cubicBezTo>
                    <a:pt x="67" y="2069"/>
                    <a:pt x="101" y="2102"/>
                    <a:pt x="134" y="2169"/>
                  </a:cubicBezTo>
                  <a:cubicBezTo>
                    <a:pt x="201" y="2202"/>
                    <a:pt x="234" y="2202"/>
                    <a:pt x="301" y="2202"/>
                  </a:cubicBezTo>
                  <a:cubicBezTo>
                    <a:pt x="368" y="2202"/>
                    <a:pt x="434" y="2169"/>
                    <a:pt x="501" y="2136"/>
                  </a:cubicBezTo>
                  <a:cubicBezTo>
                    <a:pt x="601" y="2102"/>
                    <a:pt x="668" y="2036"/>
                    <a:pt x="701" y="1969"/>
                  </a:cubicBezTo>
                  <a:cubicBezTo>
                    <a:pt x="768" y="1902"/>
                    <a:pt x="835" y="1802"/>
                    <a:pt x="868" y="1735"/>
                  </a:cubicBezTo>
                  <a:cubicBezTo>
                    <a:pt x="935" y="1635"/>
                    <a:pt x="968" y="1535"/>
                    <a:pt x="1001" y="1435"/>
                  </a:cubicBezTo>
                  <a:cubicBezTo>
                    <a:pt x="1001" y="1335"/>
                    <a:pt x="1035" y="1202"/>
                    <a:pt x="1035" y="1102"/>
                  </a:cubicBezTo>
                  <a:lnTo>
                    <a:pt x="1035" y="34"/>
                  </a:lnTo>
                  <a:cubicBezTo>
                    <a:pt x="1035" y="34"/>
                    <a:pt x="1035" y="1"/>
                    <a:pt x="1035"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47" name="Google Shape;1147;p34"/>
            <p:cNvSpPr/>
            <p:nvPr/>
          </p:nvSpPr>
          <p:spPr>
            <a:xfrm>
              <a:off x="4760225" y="1488175"/>
              <a:ext cx="25900" cy="55075"/>
            </a:xfrm>
            <a:custGeom>
              <a:avLst/>
              <a:gdLst/>
              <a:ahLst/>
              <a:cxnLst/>
              <a:rect l="l" t="t" r="r" b="b"/>
              <a:pathLst>
                <a:path w="1036" h="2203" extrusionOk="0">
                  <a:moveTo>
                    <a:pt x="668" y="467"/>
                  </a:moveTo>
                  <a:cubicBezTo>
                    <a:pt x="668" y="501"/>
                    <a:pt x="668" y="534"/>
                    <a:pt x="668" y="568"/>
                  </a:cubicBezTo>
                  <a:cubicBezTo>
                    <a:pt x="668" y="601"/>
                    <a:pt x="668" y="634"/>
                    <a:pt x="668" y="668"/>
                  </a:cubicBezTo>
                  <a:cubicBezTo>
                    <a:pt x="635" y="701"/>
                    <a:pt x="601" y="734"/>
                    <a:pt x="568" y="768"/>
                  </a:cubicBezTo>
                  <a:lnTo>
                    <a:pt x="335" y="901"/>
                  </a:lnTo>
                  <a:lnTo>
                    <a:pt x="335" y="634"/>
                  </a:lnTo>
                  <a:lnTo>
                    <a:pt x="568" y="467"/>
                  </a:lnTo>
                  <a:close/>
                  <a:moveTo>
                    <a:pt x="668" y="1168"/>
                  </a:moveTo>
                  <a:cubicBezTo>
                    <a:pt x="701" y="1168"/>
                    <a:pt x="701" y="1201"/>
                    <a:pt x="701" y="1235"/>
                  </a:cubicBezTo>
                  <a:cubicBezTo>
                    <a:pt x="701" y="1301"/>
                    <a:pt x="701" y="1335"/>
                    <a:pt x="668" y="1368"/>
                  </a:cubicBezTo>
                  <a:cubicBezTo>
                    <a:pt x="668" y="1401"/>
                    <a:pt x="635" y="1435"/>
                    <a:pt x="601" y="1468"/>
                  </a:cubicBezTo>
                  <a:lnTo>
                    <a:pt x="335" y="1635"/>
                  </a:lnTo>
                  <a:lnTo>
                    <a:pt x="335" y="1301"/>
                  </a:lnTo>
                  <a:lnTo>
                    <a:pt x="601" y="1168"/>
                  </a:lnTo>
                  <a:close/>
                  <a:moveTo>
                    <a:pt x="802" y="0"/>
                  </a:moveTo>
                  <a:cubicBezTo>
                    <a:pt x="701" y="0"/>
                    <a:pt x="635" y="34"/>
                    <a:pt x="601" y="67"/>
                  </a:cubicBezTo>
                  <a:lnTo>
                    <a:pt x="68" y="367"/>
                  </a:lnTo>
                  <a:cubicBezTo>
                    <a:pt x="34" y="401"/>
                    <a:pt x="34" y="401"/>
                    <a:pt x="34" y="434"/>
                  </a:cubicBezTo>
                  <a:cubicBezTo>
                    <a:pt x="1" y="434"/>
                    <a:pt x="1" y="467"/>
                    <a:pt x="34" y="467"/>
                  </a:cubicBezTo>
                  <a:lnTo>
                    <a:pt x="34" y="2135"/>
                  </a:lnTo>
                  <a:cubicBezTo>
                    <a:pt x="1" y="2169"/>
                    <a:pt x="1" y="2169"/>
                    <a:pt x="34" y="2202"/>
                  </a:cubicBezTo>
                  <a:lnTo>
                    <a:pt x="68" y="2202"/>
                  </a:lnTo>
                  <a:lnTo>
                    <a:pt x="635" y="1868"/>
                  </a:lnTo>
                  <a:cubicBezTo>
                    <a:pt x="701" y="1835"/>
                    <a:pt x="768" y="1768"/>
                    <a:pt x="835" y="1702"/>
                  </a:cubicBezTo>
                  <a:cubicBezTo>
                    <a:pt x="868" y="1635"/>
                    <a:pt x="902" y="1568"/>
                    <a:pt x="935" y="1502"/>
                  </a:cubicBezTo>
                  <a:cubicBezTo>
                    <a:pt x="968" y="1435"/>
                    <a:pt x="1002" y="1368"/>
                    <a:pt x="1002" y="1301"/>
                  </a:cubicBezTo>
                  <a:cubicBezTo>
                    <a:pt x="1035" y="1235"/>
                    <a:pt x="1035" y="1135"/>
                    <a:pt x="1035" y="1068"/>
                  </a:cubicBezTo>
                  <a:cubicBezTo>
                    <a:pt x="1035" y="1001"/>
                    <a:pt x="1035" y="934"/>
                    <a:pt x="1002" y="868"/>
                  </a:cubicBezTo>
                  <a:cubicBezTo>
                    <a:pt x="1002" y="834"/>
                    <a:pt x="968" y="768"/>
                    <a:pt x="902" y="768"/>
                  </a:cubicBezTo>
                  <a:cubicBezTo>
                    <a:pt x="935" y="734"/>
                    <a:pt x="935" y="734"/>
                    <a:pt x="935" y="701"/>
                  </a:cubicBezTo>
                  <a:cubicBezTo>
                    <a:pt x="968" y="668"/>
                    <a:pt x="968" y="634"/>
                    <a:pt x="968" y="634"/>
                  </a:cubicBezTo>
                  <a:cubicBezTo>
                    <a:pt x="1002" y="601"/>
                    <a:pt x="1002" y="568"/>
                    <a:pt x="1002" y="501"/>
                  </a:cubicBezTo>
                  <a:cubicBezTo>
                    <a:pt x="1002" y="467"/>
                    <a:pt x="1002" y="434"/>
                    <a:pt x="1002" y="367"/>
                  </a:cubicBezTo>
                  <a:cubicBezTo>
                    <a:pt x="1002" y="301"/>
                    <a:pt x="1002" y="267"/>
                    <a:pt x="968" y="201"/>
                  </a:cubicBezTo>
                  <a:cubicBezTo>
                    <a:pt x="968" y="134"/>
                    <a:pt x="935" y="101"/>
                    <a:pt x="902" y="67"/>
                  </a:cubicBezTo>
                  <a:cubicBezTo>
                    <a:pt x="868" y="34"/>
                    <a:pt x="835" y="0"/>
                    <a:pt x="802"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48" name="Google Shape;1148;p34"/>
            <p:cNvSpPr/>
            <p:nvPr/>
          </p:nvSpPr>
          <p:spPr>
            <a:xfrm>
              <a:off x="4792750" y="1463375"/>
              <a:ext cx="29225" cy="60675"/>
            </a:xfrm>
            <a:custGeom>
              <a:avLst/>
              <a:gdLst/>
              <a:ahLst/>
              <a:cxnLst/>
              <a:rect l="l" t="t" r="r" b="b"/>
              <a:pathLst>
                <a:path w="1169" h="2427" extrusionOk="0">
                  <a:moveTo>
                    <a:pt x="1139" y="0"/>
                  </a:moveTo>
                  <a:cubicBezTo>
                    <a:pt x="1135" y="0"/>
                    <a:pt x="1135" y="8"/>
                    <a:pt x="1135" y="25"/>
                  </a:cubicBezTo>
                  <a:lnTo>
                    <a:pt x="935" y="125"/>
                  </a:lnTo>
                  <a:cubicBezTo>
                    <a:pt x="902" y="125"/>
                    <a:pt x="902" y="159"/>
                    <a:pt x="868" y="192"/>
                  </a:cubicBezTo>
                  <a:cubicBezTo>
                    <a:pt x="868" y="225"/>
                    <a:pt x="868" y="225"/>
                    <a:pt x="868" y="225"/>
                  </a:cubicBezTo>
                  <a:lnTo>
                    <a:pt x="601" y="1126"/>
                  </a:lnTo>
                  <a:lnTo>
                    <a:pt x="301" y="559"/>
                  </a:lnTo>
                  <a:cubicBezTo>
                    <a:pt x="301" y="525"/>
                    <a:pt x="301" y="525"/>
                    <a:pt x="301" y="525"/>
                  </a:cubicBezTo>
                  <a:lnTo>
                    <a:pt x="234" y="525"/>
                  </a:lnTo>
                  <a:lnTo>
                    <a:pt x="34" y="626"/>
                  </a:lnTo>
                  <a:cubicBezTo>
                    <a:pt x="34" y="659"/>
                    <a:pt x="34" y="659"/>
                    <a:pt x="1" y="692"/>
                  </a:cubicBezTo>
                  <a:cubicBezTo>
                    <a:pt x="1" y="692"/>
                    <a:pt x="1" y="726"/>
                    <a:pt x="1" y="726"/>
                  </a:cubicBezTo>
                  <a:lnTo>
                    <a:pt x="1" y="2393"/>
                  </a:lnTo>
                  <a:cubicBezTo>
                    <a:pt x="1" y="2427"/>
                    <a:pt x="1" y="2427"/>
                    <a:pt x="1" y="2427"/>
                  </a:cubicBezTo>
                  <a:lnTo>
                    <a:pt x="34" y="2427"/>
                  </a:lnTo>
                  <a:lnTo>
                    <a:pt x="268" y="2327"/>
                  </a:lnTo>
                  <a:cubicBezTo>
                    <a:pt x="268" y="2293"/>
                    <a:pt x="301" y="2260"/>
                    <a:pt x="301" y="2260"/>
                  </a:cubicBezTo>
                  <a:cubicBezTo>
                    <a:pt x="301" y="2260"/>
                    <a:pt x="301" y="2227"/>
                    <a:pt x="301" y="2227"/>
                  </a:cubicBezTo>
                  <a:lnTo>
                    <a:pt x="301" y="1359"/>
                  </a:lnTo>
                  <a:lnTo>
                    <a:pt x="468" y="1693"/>
                  </a:lnTo>
                  <a:cubicBezTo>
                    <a:pt x="468" y="1693"/>
                    <a:pt x="468" y="1726"/>
                    <a:pt x="468" y="1726"/>
                  </a:cubicBezTo>
                  <a:cubicBezTo>
                    <a:pt x="479" y="1737"/>
                    <a:pt x="490" y="1741"/>
                    <a:pt x="500" y="1741"/>
                  </a:cubicBezTo>
                  <a:cubicBezTo>
                    <a:pt x="520" y="1741"/>
                    <a:pt x="535" y="1726"/>
                    <a:pt x="535" y="1726"/>
                  </a:cubicBezTo>
                  <a:lnTo>
                    <a:pt x="668" y="1660"/>
                  </a:lnTo>
                  <a:cubicBezTo>
                    <a:pt x="668" y="1626"/>
                    <a:pt x="701" y="1626"/>
                    <a:pt x="701" y="1593"/>
                  </a:cubicBezTo>
                  <a:lnTo>
                    <a:pt x="735" y="1560"/>
                  </a:lnTo>
                  <a:lnTo>
                    <a:pt x="868" y="1026"/>
                  </a:lnTo>
                  <a:lnTo>
                    <a:pt x="868" y="1893"/>
                  </a:lnTo>
                  <a:cubicBezTo>
                    <a:pt x="868" y="1926"/>
                    <a:pt x="868" y="1926"/>
                    <a:pt x="868" y="1960"/>
                  </a:cubicBezTo>
                  <a:lnTo>
                    <a:pt x="902" y="1960"/>
                  </a:lnTo>
                  <a:lnTo>
                    <a:pt x="1135" y="1826"/>
                  </a:lnTo>
                  <a:cubicBezTo>
                    <a:pt x="1135" y="1793"/>
                    <a:pt x="1168" y="1793"/>
                    <a:pt x="1168" y="1793"/>
                  </a:cubicBezTo>
                  <a:cubicBezTo>
                    <a:pt x="1168" y="1760"/>
                    <a:pt x="1168" y="1726"/>
                    <a:pt x="1168" y="1726"/>
                  </a:cubicBezTo>
                  <a:lnTo>
                    <a:pt x="1168" y="58"/>
                  </a:lnTo>
                  <a:cubicBezTo>
                    <a:pt x="1168" y="25"/>
                    <a:pt x="1168" y="25"/>
                    <a:pt x="1168" y="25"/>
                  </a:cubicBezTo>
                  <a:cubicBezTo>
                    <a:pt x="1152" y="8"/>
                    <a:pt x="1143" y="0"/>
                    <a:pt x="1139"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49" name="Google Shape;1149;p34"/>
            <p:cNvSpPr/>
            <p:nvPr/>
          </p:nvSpPr>
          <p:spPr>
            <a:xfrm>
              <a:off x="4830275" y="1454825"/>
              <a:ext cx="7550" cy="48375"/>
            </a:xfrm>
            <a:custGeom>
              <a:avLst/>
              <a:gdLst/>
              <a:ahLst/>
              <a:cxnLst/>
              <a:rect l="l" t="t" r="r" b="b"/>
              <a:pathLst>
                <a:path w="302" h="1935" extrusionOk="0">
                  <a:moveTo>
                    <a:pt x="234" y="0"/>
                  </a:moveTo>
                  <a:lnTo>
                    <a:pt x="34" y="100"/>
                  </a:lnTo>
                  <a:cubicBezTo>
                    <a:pt x="1" y="134"/>
                    <a:pt x="1" y="167"/>
                    <a:pt x="1" y="167"/>
                  </a:cubicBezTo>
                  <a:cubicBezTo>
                    <a:pt x="1" y="167"/>
                    <a:pt x="1" y="200"/>
                    <a:pt x="1" y="200"/>
                  </a:cubicBezTo>
                  <a:lnTo>
                    <a:pt x="1" y="1868"/>
                  </a:lnTo>
                  <a:cubicBezTo>
                    <a:pt x="1" y="1902"/>
                    <a:pt x="1" y="1902"/>
                    <a:pt x="1" y="1935"/>
                  </a:cubicBezTo>
                  <a:lnTo>
                    <a:pt x="34" y="1935"/>
                  </a:lnTo>
                  <a:lnTo>
                    <a:pt x="234" y="1801"/>
                  </a:lnTo>
                  <a:cubicBezTo>
                    <a:pt x="268" y="1768"/>
                    <a:pt x="268" y="1768"/>
                    <a:pt x="268" y="1735"/>
                  </a:cubicBezTo>
                  <a:cubicBezTo>
                    <a:pt x="301" y="1735"/>
                    <a:pt x="301" y="1701"/>
                    <a:pt x="268" y="1701"/>
                  </a:cubicBezTo>
                  <a:lnTo>
                    <a:pt x="268" y="34"/>
                  </a:lnTo>
                  <a:cubicBezTo>
                    <a:pt x="301" y="0"/>
                    <a:pt x="301" y="0"/>
                    <a:pt x="268"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50" name="Google Shape;1150;p34"/>
            <p:cNvSpPr/>
            <p:nvPr/>
          </p:nvSpPr>
          <p:spPr>
            <a:xfrm>
              <a:off x="4844475" y="1436675"/>
              <a:ext cx="23375" cy="54025"/>
            </a:xfrm>
            <a:custGeom>
              <a:avLst/>
              <a:gdLst/>
              <a:ahLst/>
              <a:cxnLst/>
              <a:rect l="l" t="t" r="r" b="b"/>
              <a:pathLst>
                <a:path w="935" h="2161" extrusionOk="0">
                  <a:moveTo>
                    <a:pt x="930" y="1"/>
                  </a:moveTo>
                  <a:cubicBezTo>
                    <a:pt x="926" y="1"/>
                    <a:pt x="917" y="9"/>
                    <a:pt x="901" y="26"/>
                  </a:cubicBezTo>
                  <a:lnTo>
                    <a:pt x="33" y="526"/>
                  </a:lnTo>
                  <a:cubicBezTo>
                    <a:pt x="0" y="559"/>
                    <a:pt x="0" y="559"/>
                    <a:pt x="0" y="559"/>
                  </a:cubicBezTo>
                  <a:cubicBezTo>
                    <a:pt x="0" y="593"/>
                    <a:pt x="0" y="626"/>
                    <a:pt x="0" y="626"/>
                  </a:cubicBezTo>
                  <a:lnTo>
                    <a:pt x="0" y="893"/>
                  </a:lnTo>
                  <a:cubicBezTo>
                    <a:pt x="0" y="926"/>
                    <a:pt x="0" y="926"/>
                    <a:pt x="0" y="960"/>
                  </a:cubicBezTo>
                  <a:lnTo>
                    <a:pt x="33" y="960"/>
                  </a:lnTo>
                  <a:lnTo>
                    <a:pt x="334" y="793"/>
                  </a:lnTo>
                  <a:lnTo>
                    <a:pt x="334" y="2094"/>
                  </a:lnTo>
                  <a:cubicBezTo>
                    <a:pt x="334" y="2127"/>
                    <a:pt x="334" y="2127"/>
                    <a:pt x="334" y="2161"/>
                  </a:cubicBezTo>
                  <a:lnTo>
                    <a:pt x="367" y="2161"/>
                  </a:lnTo>
                  <a:lnTo>
                    <a:pt x="567" y="2027"/>
                  </a:lnTo>
                  <a:cubicBezTo>
                    <a:pt x="600" y="2027"/>
                    <a:pt x="600" y="1994"/>
                    <a:pt x="600" y="1994"/>
                  </a:cubicBezTo>
                  <a:cubicBezTo>
                    <a:pt x="600" y="1960"/>
                    <a:pt x="600" y="1927"/>
                    <a:pt x="600" y="1927"/>
                  </a:cubicBezTo>
                  <a:lnTo>
                    <a:pt x="600" y="593"/>
                  </a:lnTo>
                  <a:lnTo>
                    <a:pt x="901" y="426"/>
                  </a:lnTo>
                  <a:cubicBezTo>
                    <a:pt x="934" y="426"/>
                    <a:pt x="934" y="393"/>
                    <a:pt x="934" y="393"/>
                  </a:cubicBezTo>
                  <a:cubicBezTo>
                    <a:pt x="934" y="359"/>
                    <a:pt x="934" y="359"/>
                    <a:pt x="934" y="326"/>
                  </a:cubicBezTo>
                  <a:lnTo>
                    <a:pt x="934" y="59"/>
                  </a:lnTo>
                  <a:cubicBezTo>
                    <a:pt x="934" y="26"/>
                    <a:pt x="934" y="26"/>
                    <a:pt x="934" y="26"/>
                  </a:cubicBezTo>
                  <a:cubicBezTo>
                    <a:pt x="934" y="9"/>
                    <a:pt x="934" y="1"/>
                    <a:pt x="930"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51" name="Google Shape;1151;p34"/>
            <p:cNvSpPr/>
            <p:nvPr/>
          </p:nvSpPr>
          <p:spPr>
            <a:xfrm>
              <a:off x="3678625" y="2337600"/>
              <a:ext cx="26725" cy="58750"/>
            </a:xfrm>
            <a:custGeom>
              <a:avLst/>
              <a:gdLst/>
              <a:ahLst/>
              <a:cxnLst/>
              <a:rect l="l" t="t" r="r" b="b"/>
              <a:pathLst>
                <a:path w="1069" h="2350" extrusionOk="0">
                  <a:moveTo>
                    <a:pt x="709" y="1"/>
                  </a:moveTo>
                  <a:cubicBezTo>
                    <a:pt x="662" y="1"/>
                    <a:pt x="615" y="24"/>
                    <a:pt x="568" y="48"/>
                  </a:cubicBezTo>
                  <a:cubicBezTo>
                    <a:pt x="468" y="115"/>
                    <a:pt x="401" y="181"/>
                    <a:pt x="334" y="248"/>
                  </a:cubicBezTo>
                  <a:cubicBezTo>
                    <a:pt x="268" y="315"/>
                    <a:pt x="201" y="381"/>
                    <a:pt x="168" y="448"/>
                  </a:cubicBezTo>
                  <a:cubicBezTo>
                    <a:pt x="134" y="548"/>
                    <a:pt x="101" y="615"/>
                    <a:pt x="101" y="715"/>
                  </a:cubicBezTo>
                  <a:cubicBezTo>
                    <a:pt x="67" y="782"/>
                    <a:pt x="67" y="848"/>
                    <a:pt x="67" y="948"/>
                  </a:cubicBezTo>
                  <a:cubicBezTo>
                    <a:pt x="67" y="982"/>
                    <a:pt x="67" y="1049"/>
                    <a:pt x="67" y="1115"/>
                  </a:cubicBezTo>
                  <a:cubicBezTo>
                    <a:pt x="67" y="1149"/>
                    <a:pt x="101" y="1215"/>
                    <a:pt x="134" y="1249"/>
                  </a:cubicBezTo>
                  <a:cubicBezTo>
                    <a:pt x="168" y="1282"/>
                    <a:pt x="201" y="1282"/>
                    <a:pt x="234" y="1315"/>
                  </a:cubicBezTo>
                  <a:lnTo>
                    <a:pt x="401" y="1315"/>
                  </a:lnTo>
                  <a:cubicBezTo>
                    <a:pt x="468" y="1282"/>
                    <a:pt x="534" y="1282"/>
                    <a:pt x="601" y="1282"/>
                  </a:cubicBezTo>
                  <a:cubicBezTo>
                    <a:pt x="618" y="1265"/>
                    <a:pt x="643" y="1257"/>
                    <a:pt x="668" y="1257"/>
                  </a:cubicBezTo>
                  <a:cubicBezTo>
                    <a:pt x="693" y="1257"/>
                    <a:pt x="718" y="1265"/>
                    <a:pt x="735" y="1282"/>
                  </a:cubicBezTo>
                  <a:cubicBezTo>
                    <a:pt x="768" y="1282"/>
                    <a:pt x="801" y="1282"/>
                    <a:pt x="835" y="1315"/>
                  </a:cubicBezTo>
                  <a:cubicBezTo>
                    <a:pt x="868" y="1349"/>
                    <a:pt x="868" y="1382"/>
                    <a:pt x="868" y="1449"/>
                  </a:cubicBezTo>
                  <a:cubicBezTo>
                    <a:pt x="868" y="1482"/>
                    <a:pt x="868" y="1549"/>
                    <a:pt x="835" y="1582"/>
                  </a:cubicBezTo>
                  <a:cubicBezTo>
                    <a:pt x="835" y="1649"/>
                    <a:pt x="801" y="1716"/>
                    <a:pt x="768" y="1749"/>
                  </a:cubicBezTo>
                  <a:cubicBezTo>
                    <a:pt x="735" y="1816"/>
                    <a:pt x="701" y="1849"/>
                    <a:pt x="668" y="1882"/>
                  </a:cubicBezTo>
                  <a:cubicBezTo>
                    <a:pt x="601" y="1916"/>
                    <a:pt x="568" y="1949"/>
                    <a:pt x="534" y="1983"/>
                  </a:cubicBezTo>
                  <a:cubicBezTo>
                    <a:pt x="468" y="2016"/>
                    <a:pt x="434" y="2049"/>
                    <a:pt x="368" y="2049"/>
                  </a:cubicBezTo>
                  <a:lnTo>
                    <a:pt x="268" y="2049"/>
                  </a:lnTo>
                  <a:cubicBezTo>
                    <a:pt x="268" y="2016"/>
                    <a:pt x="234" y="2016"/>
                    <a:pt x="201" y="1983"/>
                  </a:cubicBezTo>
                  <a:cubicBezTo>
                    <a:pt x="201" y="1949"/>
                    <a:pt x="201" y="1949"/>
                    <a:pt x="168" y="1916"/>
                  </a:cubicBezTo>
                  <a:lnTo>
                    <a:pt x="168" y="1882"/>
                  </a:lnTo>
                  <a:lnTo>
                    <a:pt x="101" y="1882"/>
                  </a:lnTo>
                  <a:lnTo>
                    <a:pt x="34" y="1916"/>
                  </a:lnTo>
                  <a:cubicBezTo>
                    <a:pt x="34" y="1916"/>
                    <a:pt x="1" y="1949"/>
                    <a:pt x="1" y="1949"/>
                  </a:cubicBezTo>
                  <a:cubicBezTo>
                    <a:pt x="1" y="1983"/>
                    <a:pt x="1" y="1983"/>
                    <a:pt x="1" y="2016"/>
                  </a:cubicBezTo>
                  <a:cubicBezTo>
                    <a:pt x="1" y="2083"/>
                    <a:pt x="34" y="2116"/>
                    <a:pt x="34" y="2183"/>
                  </a:cubicBezTo>
                  <a:cubicBezTo>
                    <a:pt x="67" y="2249"/>
                    <a:pt x="101" y="2283"/>
                    <a:pt x="168" y="2316"/>
                  </a:cubicBezTo>
                  <a:cubicBezTo>
                    <a:pt x="201" y="2349"/>
                    <a:pt x="268" y="2349"/>
                    <a:pt x="334" y="2349"/>
                  </a:cubicBezTo>
                  <a:cubicBezTo>
                    <a:pt x="401" y="2349"/>
                    <a:pt x="468" y="2316"/>
                    <a:pt x="534" y="2283"/>
                  </a:cubicBezTo>
                  <a:cubicBezTo>
                    <a:pt x="601" y="2216"/>
                    <a:pt x="701" y="2183"/>
                    <a:pt x="768" y="2116"/>
                  </a:cubicBezTo>
                  <a:cubicBezTo>
                    <a:pt x="835" y="2016"/>
                    <a:pt x="868" y="1949"/>
                    <a:pt x="935" y="1882"/>
                  </a:cubicBezTo>
                  <a:cubicBezTo>
                    <a:pt x="968" y="1782"/>
                    <a:pt x="1001" y="1716"/>
                    <a:pt x="1035" y="1616"/>
                  </a:cubicBezTo>
                  <a:cubicBezTo>
                    <a:pt x="1068" y="1516"/>
                    <a:pt x="1068" y="1449"/>
                    <a:pt x="1068" y="1349"/>
                  </a:cubicBezTo>
                  <a:cubicBezTo>
                    <a:pt x="1068" y="1282"/>
                    <a:pt x="1068" y="1215"/>
                    <a:pt x="1068" y="1149"/>
                  </a:cubicBezTo>
                  <a:cubicBezTo>
                    <a:pt x="1068" y="1115"/>
                    <a:pt x="1035" y="1049"/>
                    <a:pt x="1001" y="1049"/>
                  </a:cubicBezTo>
                  <a:cubicBezTo>
                    <a:pt x="968" y="1015"/>
                    <a:pt x="901" y="982"/>
                    <a:pt x="868" y="982"/>
                  </a:cubicBezTo>
                  <a:lnTo>
                    <a:pt x="668" y="982"/>
                  </a:lnTo>
                  <a:lnTo>
                    <a:pt x="501" y="1015"/>
                  </a:lnTo>
                  <a:lnTo>
                    <a:pt x="368" y="1015"/>
                  </a:lnTo>
                  <a:cubicBezTo>
                    <a:pt x="334" y="1015"/>
                    <a:pt x="301" y="982"/>
                    <a:pt x="268" y="948"/>
                  </a:cubicBezTo>
                  <a:cubicBezTo>
                    <a:pt x="268" y="915"/>
                    <a:pt x="268" y="882"/>
                    <a:pt x="268" y="848"/>
                  </a:cubicBezTo>
                  <a:cubicBezTo>
                    <a:pt x="268" y="782"/>
                    <a:pt x="301" y="715"/>
                    <a:pt x="301" y="682"/>
                  </a:cubicBezTo>
                  <a:cubicBezTo>
                    <a:pt x="334" y="615"/>
                    <a:pt x="334" y="582"/>
                    <a:pt x="368" y="548"/>
                  </a:cubicBezTo>
                  <a:cubicBezTo>
                    <a:pt x="401" y="515"/>
                    <a:pt x="434" y="448"/>
                    <a:pt x="468" y="448"/>
                  </a:cubicBezTo>
                  <a:cubicBezTo>
                    <a:pt x="501" y="415"/>
                    <a:pt x="534" y="381"/>
                    <a:pt x="568" y="348"/>
                  </a:cubicBezTo>
                  <a:cubicBezTo>
                    <a:pt x="601" y="315"/>
                    <a:pt x="635" y="315"/>
                    <a:pt x="701" y="315"/>
                  </a:cubicBezTo>
                  <a:lnTo>
                    <a:pt x="801" y="315"/>
                  </a:lnTo>
                  <a:cubicBezTo>
                    <a:pt x="801" y="315"/>
                    <a:pt x="835" y="348"/>
                    <a:pt x="835" y="381"/>
                  </a:cubicBezTo>
                  <a:cubicBezTo>
                    <a:pt x="868" y="381"/>
                    <a:pt x="868" y="415"/>
                    <a:pt x="868" y="415"/>
                  </a:cubicBezTo>
                  <a:cubicBezTo>
                    <a:pt x="901" y="448"/>
                    <a:pt x="901" y="448"/>
                    <a:pt x="901" y="448"/>
                  </a:cubicBezTo>
                  <a:lnTo>
                    <a:pt x="935" y="448"/>
                  </a:lnTo>
                  <a:lnTo>
                    <a:pt x="1035" y="415"/>
                  </a:lnTo>
                  <a:cubicBezTo>
                    <a:pt x="1035" y="415"/>
                    <a:pt x="1068" y="381"/>
                    <a:pt x="1068" y="381"/>
                  </a:cubicBezTo>
                  <a:cubicBezTo>
                    <a:pt x="1068" y="348"/>
                    <a:pt x="1068" y="348"/>
                    <a:pt x="1068" y="315"/>
                  </a:cubicBezTo>
                  <a:cubicBezTo>
                    <a:pt x="1068" y="281"/>
                    <a:pt x="1035" y="215"/>
                    <a:pt x="1035" y="181"/>
                  </a:cubicBezTo>
                  <a:cubicBezTo>
                    <a:pt x="1001" y="115"/>
                    <a:pt x="968" y="81"/>
                    <a:pt x="935" y="48"/>
                  </a:cubicBezTo>
                  <a:cubicBezTo>
                    <a:pt x="888" y="24"/>
                    <a:pt x="857" y="1"/>
                    <a:pt x="820" y="1"/>
                  </a:cubicBezTo>
                  <a:cubicBezTo>
                    <a:pt x="804" y="1"/>
                    <a:pt x="788" y="5"/>
                    <a:pt x="768" y="14"/>
                  </a:cubicBezTo>
                  <a:cubicBezTo>
                    <a:pt x="748" y="5"/>
                    <a:pt x="729" y="1"/>
                    <a:pt x="70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52" name="Google Shape;1152;p34"/>
            <p:cNvSpPr/>
            <p:nvPr/>
          </p:nvSpPr>
          <p:spPr>
            <a:xfrm>
              <a:off x="3711150" y="2330450"/>
              <a:ext cx="21700" cy="47550"/>
            </a:xfrm>
            <a:custGeom>
              <a:avLst/>
              <a:gdLst/>
              <a:ahLst/>
              <a:cxnLst/>
              <a:rect l="l" t="t" r="r" b="b"/>
              <a:pathLst>
                <a:path w="868" h="1902" extrusionOk="0">
                  <a:moveTo>
                    <a:pt x="801" y="0"/>
                  </a:moveTo>
                  <a:lnTo>
                    <a:pt x="735" y="34"/>
                  </a:lnTo>
                  <a:cubicBezTo>
                    <a:pt x="735" y="34"/>
                    <a:pt x="701" y="67"/>
                    <a:pt x="701" y="100"/>
                  </a:cubicBezTo>
                  <a:cubicBezTo>
                    <a:pt x="701" y="100"/>
                    <a:pt x="701" y="134"/>
                    <a:pt x="701" y="167"/>
                  </a:cubicBezTo>
                  <a:lnTo>
                    <a:pt x="701" y="968"/>
                  </a:lnTo>
                  <a:cubicBezTo>
                    <a:pt x="701" y="1101"/>
                    <a:pt x="701" y="1234"/>
                    <a:pt x="634" y="1335"/>
                  </a:cubicBezTo>
                  <a:cubicBezTo>
                    <a:pt x="601" y="1435"/>
                    <a:pt x="534" y="1535"/>
                    <a:pt x="434" y="1568"/>
                  </a:cubicBezTo>
                  <a:cubicBezTo>
                    <a:pt x="401" y="1601"/>
                    <a:pt x="368" y="1618"/>
                    <a:pt x="334" y="1618"/>
                  </a:cubicBezTo>
                  <a:cubicBezTo>
                    <a:pt x="301" y="1618"/>
                    <a:pt x="268" y="1601"/>
                    <a:pt x="234" y="1568"/>
                  </a:cubicBezTo>
                  <a:cubicBezTo>
                    <a:pt x="201" y="1468"/>
                    <a:pt x="167" y="1368"/>
                    <a:pt x="167" y="1268"/>
                  </a:cubicBezTo>
                  <a:lnTo>
                    <a:pt x="167" y="467"/>
                  </a:lnTo>
                  <a:cubicBezTo>
                    <a:pt x="167" y="434"/>
                    <a:pt x="167" y="434"/>
                    <a:pt x="167" y="401"/>
                  </a:cubicBezTo>
                  <a:lnTo>
                    <a:pt x="134" y="401"/>
                  </a:lnTo>
                  <a:lnTo>
                    <a:pt x="67" y="467"/>
                  </a:lnTo>
                  <a:cubicBezTo>
                    <a:pt x="34" y="467"/>
                    <a:pt x="34" y="467"/>
                    <a:pt x="34" y="501"/>
                  </a:cubicBezTo>
                  <a:cubicBezTo>
                    <a:pt x="1" y="534"/>
                    <a:pt x="1" y="534"/>
                    <a:pt x="34" y="567"/>
                  </a:cubicBezTo>
                  <a:lnTo>
                    <a:pt x="1" y="1401"/>
                  </a:lnTo>
                  <a:cubicBezTo>
                    <a:pt x="1" y="1501"/>
                    <a:pt x="1" y="1601"/>
                    <a:pt x="34" y="1668"/>
                  </a:cubicBezTo>
                  <a:cubicBezTo>
                    <a:pt x="34" y="1735"/>
                    <a:pt x="67" y="1802"/>
                    <a:pt x="101" y="1835"/>
                  </a:cubicBezTo>
                  <a:cubicBezTo>
                    <a:pt x="134" y="1868"/>
                    <a:pt x="201" y="1902"/>
                    <a:pt x="234" y="1902"/>
                  </a:cubicBezTo>
                  <a:cubicBezTo>
                    <a:pt x="301" y="1902"/>
                    <a:pt x="368" y="1902"/>
                    <a:pt x="401" y="1868"/>
                  </a:cubicBezTo>
                  <a:cubicBezTo>
                    <a:pt x="501" y="1802"/>
                    <a:pt x="568" y="1735"/>
                    <a:pt x="601" y="1668"/>
                  </a:cubicBezTo>
                  <a:cubicBezTo>
                    <a:pt x="634" y="1601"/>
                    <a:pt x="668" y="1535"/>
                    <a:pt x="701" y="1468"/>
                  </a:cubicBezTo>
                  <a:lnTo>
                    <a:pt x="701" y="1568"/>
                  </a:lnTo>
                  <a:cubicBezTo>
                    <a:pt x="701" y="1568"/>
                    <a:pt x="701" y="1601"/>
                    <a:pt x="701" y="1635"/>
                  </a:cubicBezTo>
                  <a:lnTo>
                    <a:pt x="735" y="1635"/>
                  </a:lnTo>
                  <a:lnTo>
                    <a:pt x="801" y="1568"/>
                  </a:lnTo>
                  <a:cubicBezTo>
                    <a:pt x="835" y="1568"/>
                    <a:pt x="835" y="1535"/>
                    <a:pt x="868" y="1535"/>
                  </a:cubicBezTo>
                  <a:cubicBezTo>
                    <a:pt x="868" y="1501"/>
                    <a:pt x="868" y="1501"/>
                    <a:pt x="868" y="1468"/>
                  </a:cubicBezTo>
                  <a:lnTo>
                    <a:pt x="868" y="34"/>
                  </a:lnTo>
                  <a:cubicBezTo>
                    <a:pt x="868" y="34"/>
                    <a:pt x="868" y="0"/>
                    <a:pt x="8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53" name="Google Shape;1153;p34"/>
            <p:cNvSpPr/>
            <p:nvPr/>
          </p:nvSpPr>
          <p:spPr>
            <a:xfrm>
              <a:off x="3742000" y="2308750"/>
              <a:ext cx="23375" cy="55700"/>
            </a:xfrm>
            <a:custGeom>
              <a:avLst/>
              <a:gdLst/>
              <a:ahLst/>
              <a:cxnLst/>
              <a:rect l="l" t="t" r="r" b="b"/>
              <a:pathLst>
                <a:path w="935" h="2228" extrusionOk="0">
                  <a:moveTo>
                    <a:pt x="552" y="563"/>
                  </a:moveTo>
                  <a:cubicBezTo>
                    <a:pt x="591" y="563"/>
                    <a:pt x="630" y="582"/>
                    <a:pt x="668" y="601"/>
                  </a:cubicBezTo>
                  <a:cubicBezTo>
                    <a:pt x="701" y="701"/>
                    <a:pt x="735" y="802"/>
                    <a:pt x="735" y="902"/>
                  </a:cubicBezTo>
                  <a:cubicBezTo>
                    <a:pt x="735" y="968"/>
                    <a:pt x="735" y="1035"/>
                    <a:pt x="735" y="1068"/>
                  </a:cubicBezTo>
                  <a:cubicBezTo>
                    <a:pt x="735" y="1235"/>
                    <a:pt x="701" y="1369"/>
                    <a:pt x="668" y="1502"/>
                  </a:cubicBezTo>
                  <a:cubicBezTo>
                    <a:pt x="601" y="1602"/>
                    <a:pt x="535" y="1702"/>
                    <a:pt x="468" y="1736"/>
                  </a:cubicBezTo>
                  <a:cubicBezTo>
                    <a:pt x="435" y="1769"/>
                    <a:pt x="393" y="1786"/>
                    <a:pt x="355" y="1786"/>
                  </a:cubicBezTo>
                  <a:cubicBezTo>
                    <a:pt x="318" y="1786"/>
                    <a:pt x="284" y="1769"/>
                    <a:pt x="268" y="1736"/>
                  </a:cubicBezTo>
                  <a:cubicBezTo>
                    <a:pt x="201" y="1669"/>
                    <a:pt x="168" y="1569"/>
                    <a:pt x="168" y="1502"/>
                  </a:cubicBezTo>
                  <a:lnTo>
                    <a:pt x="168" y="1469"/>
                  </a:lnTo>
                  <a:cubicBezTo>
                    <a:pt x="168" y="1402"/>
                    <a:pt x="168" y="1302"/>
                    <a:pt x="168" y="1235"/>
                  </a:cubicBezTo>
                  <a:cubicBezTo>
                    <a:pt x="168" y="1102"/>
                    <a:pt x="201" y="968"/>
                    <a:pt x="268" y="835"/>
                  </a:cubicBezTo>
                  <a:cubicBezTo>
                    <a:pt x="301" y="735"/>
                    <a:pt x="368" y="668"/>
                    <a:pt x="468" y="601"/>
                  </a:cubicBezTo>
                  <a:cubicBezTo>
                    <a:pt x="496" y="573"/>
                    <a:pt x="524" y="563"/>
                    <a:pt x="552" y="563"/>
                  </a:cubicBezTo>
                  <a:close/>
                  <a:moveTo>
                    <a:pt x="134" y="1"/>
                  </a:moveTo>
                  <a:lnTo>
                    <a:pt x="68" y="34"/>
                  </a:lnTo>
                  <a:cubicBezTo>
                    <a:pt x="34" y="68"/>
                    <a:pt x="34" y="68"/>
                    <a:pt x="1" y="101"/>
                  </a:cubicBezTo>
                  <a:cubicBezTo>
                    <a:pt x="1" y="101"/>
                    <a:pt x="1" y="134"/>
                    <a:pt x="1" y="168"/>
                  </a:cubicBezTo>
                  <a:lnTo>
                    <a:pt x="1" y="2169"/>
                  </a:lnTo>
                  <a:cubicBezTo>
                    <a:pt x="1" y="2169"/>
                    <a:pt x="1" y="2203"/>
                    <a:pt x="1" y="2203"/>
                  </a:cubicBezTo>
                  <a:cubicBezTo>
                    <a:pt x="18" y="2219"/>
                    <a:pt x="26" y="2228"/>
                    <a:pt x="34" y="2228"/>
                  </a:cubicBezTo>
                  <a:cubicBezTo>
                    <a:pt x="43" y="2228"/>
                    <a:pt x="51" y="2219"/>
                    <a:pt x="68" y="2203"/>
                  </a:cubicBezTo>
                  <a:lnTo>
                    <a:pt x="134" y="2169"/>
                  </a:lnTo>
                  <a:cubicBezTo>
                    <a:pt x="134" y="2169"/>
                    <a:pt x="168" y="2136"/>
                    <a:pt x="168" y="2136"/>
                  </a:cubicBezTo>
                  <a:cubicBezTo>
                    <a:pt x="168" y="2102"/>
                    <a:pt x="168" y="2102"/>
                    <a:pt x="168" y="2069"/>
                  </a:cubicBezTo>
                  <a:lnTo>
                    <a:pt x="168" y="1969"/>
                  </a:lnTo>
                  <a:cubicBezTo>
                    <a:pt x="201" y="2002"/>
                    <a:pt x="234" y="2036"/>
                    <a:pt x="268" y="2036"/>
                  </a:cubicBezTo>
                  <a:cubicBezTo>
                    <a:pt x="287" y="2046"/>
                    <a:pt x="307" y="2050"/>
                    <a:pt x="326" y="2050"/>
                  </a:cubicBezTo>
                  <a:cubicBezTo>
                    <a:pt x="374" y="2050"/>
                    <a:pt x="421" y="2026"/>
                    <a:pt x="468" y="2002"/>
                  </a:cubicBezTo>
                  <a:cubicBezTo>
                    <a:pt x="535" y="1969"/>
                    <a:pt x="601" y="1902"/>
                    <a:pt x="635" y="1836"/>
                  </a:cubicBezTo>
                  <a:cubicBezTo>
                    <a:pt x="701" y="1769"/>
                    <a:pt x="735" y="1702"/>
                    <a:pt x="801" y="1635"/>
                  </a:cubicBezTo>
                  <a:cubicBezTo>
                    <a:pt x="835" y="1535"/>
                    <a:pt x="868" y="1435"/>
                    <a:pt x="868" y="1335"/>
                  </a:cubicBezTo>
                  <a:cubicBezTo>
                    <a:pt x="902" y="1235"/>
                    <a:pt x="902" y="1135"/>
                    <a:pt x="935" y="1002"/>
                  </a:cubicBezTo>
                  <a:lnTo>
                    <a:pt x="935" y="802"/>
                  </a:lnTo>
                  <a:cubicBezTo>
                    <a:pt x="935" y="735"/>
                    <a:pt x="902" y="635"/>
                    <a:pt x="868" y="535"/>
                  </a:cubicBezTo>
                  <a:cubicBezTo>
                    <a:pt x="868" y="468"/>
                    <a:pt x="835" y="401"/>
                    <a:pt x="801" y="368"/>
                  </a:cubicBezTo>
                  <a:cubicBezTo>
                    <a:pt x="735" y="335"/>
                    <a:pt x="701" y="301"/>
                    <a:pt x="635" y="301"/>
                  </a:cubicBezTo>
                  <a:cubicBezTo>
                    <a:pt x="568" y="301"/>
                    <a:pt x="535" y="301"/>
                    <a:pt x="468" y="368"/>
                  </a:cubicBezTo>
                  <a:cubicBezTo>
                    <a:pt x="401" y="401"/>
                    <a:pt x="334" y="435"/>
                    <a:pt x="268" y="535"/>
                  </a:cubicBezTo>
                  <a:cubicBezTo>
                    <a:pt x="234" y="568"/>
                    <a:pt x="201" y="635"/>
                    <a:pt x="168" y="735"/>
                  </a:cubicBezTo>
                  <a:lnTo>
                    <a:pt x="168" y="34"/>
                  </a:lnTo>
                  <a:cubicBezTo>
                    <a:pt x="168" y="34"/>
                    <a:pt x="168" y="1"/>
                    <a:pt x="1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54" name="Google Shape;1154;p34"/>
            <p:cNvSpPr/>
            <p:nvPr/>
          </p:nvSpPr>
          <p:spPr>
            <a:xfrm>
              <a:off x="3772875" y="2290000"/>
              <a:ext cx="35050" cy="56325"/>
            </a:xfrm>
            <a:custGeom>
              <a:avLst/>
              <a:gdLst/>
              <a:ahLst/>
              <a:cxnLst/>
              <a:rect l="l" t="t" r="r" b="b"/>
              <a:pathLst>
                <a:path w="1402" h="2253" extrusionOk="0">
                  <a:moveTo>
                    <a:pt x="1193" y="0"/>
                  </a:moveTo>
                  <a:cubicBezTo>
                    <a:pt x="1151" y="0"/>
                    <a:pt x="1101" y="17"/>
                    <a:pt x="1034" y="50"/>
                  </a:cubicBezTo>
                  <a:cubicBezTo>
                    <a:pt x="967" y="84"/>
                    <a:pt x="934" y="117"/>
                    <a:pt x="901" y="151"/>
                  </a:cubicBezTo>
                  <a:cubicBezTo>
                    <a:pt x="867" y="184"/>
                    <a:pt x="834" y="217"/>
                    <a:pt x="801" y="251"/>
                  </a:cubicBezTo>
                  <a:cubicBezTo>
                    <a:pt x="801" y="284"/>
                    <a:pt x="767" y="351"/>
                    <a:pt x="734" y="384"/>
                  </a:cubicBezTo>
                  <a:lnTo>
                    <a:pt x="701" y="517"/>
                  </a:lnTo>
                  <a:cubicBezTo>
                    <a:pt x="667" y="451"/>
                    <a:pt x="634" y="417"/>
                    <a:pt x="567" y="384"/>
                  </a:cubicBezTo>
                  <a:cubicBezTo>
                    <a:pt x="500" y="384"/>
                    <a:pt x="434" y="384"/>
                    <a:pt x="367" y="451"/>
                  </a:cubicBezTo>
                  <a:cubicBezTo>
                    <a:pt x="334" y="451"/>
                    <a:pt x="300" y="484"/>
                    <a:pt x="267" y="517"/>
                  </a:cubicBezTo>
                  <a:cubicBezTo>
                    <a:pt x="234" y="551"/>
                    <a:pt x="234" y="584"/>
                    <a:pt x="200" y="584"/>
                  </a:cubicBezTo>
                  <a:lnTo>
                    <a:pt x="167" y="651"/>
                  </a:lnTo>
                  <a:lnTo>
                    <a:pt x="167" y="651"/>
                  </a:lnTo>
                  <a:cubicBezTo>
                    <a:pt x="167" y="651"/>
                    <a:pt x="167" y="618"/>
                    <a:pt x="167" y="618"/>
                  </a:cubicBezTo>
                  <a:lnTo>
                    <a:pt x="134" y="618"/>
                  </a:lnTo>
                  <a:lnTo>
                    <a:pt x="67" y="651"/>
                  </a:lnTo>
                  <a:cubicBezTo>
                    <a:pt x="33" y="651"/>
                    <a:pt x="33" y="684"/>
                    <a:pt x="33" y="684"/>
                  </a:cubicBezTo>
                  <a:cubicBezTo>
                    <a:pt x="0" y="718"/>
                    <a:pt x="0" y="751"/>
                    <a:pt x="33" y="751"/>
                  </a:cubicBezTo>
                  <a:lnTo>
                    <a:pt x="33" y="2185"/>
                  </a:lnTo>
                  <a:lnTo>
                    <a:pt x="33" y="2252"/>
                  </a:lnTo>
                  <a:lnTo>
                    <a:pt x="67" y="2252"/>
                  </a:lnTo>
                  <a:lnTo>
                    <a:pt x="134" y="2185"/>
                  </a:lnTo>
                  <a:cubicBezTo>
                    <a:pt x="134" y="2185"/>
                    <a:pt x="167" y="2185"/>
                    <a:pt x="167" y="2152"/>
                  </a:cubicBezTo>
                  <a:cubicBezTo>
                    <a:pt x="167" y="2119"/>
                    <a:pt x="167" y="2119"/>
                    <a:pt x="167" y="2085"/>
                  </a:cubicBezTo>
                  <a:lnTo>
                    <a:pt x="167" y="1251"/>
                  </a:lnTo>
                  <a:cubicBezTo>
                    <a:pt x="167" y="1118"/>
                    <a:pt x="200" y="984"/>
                    <a:pt x="234" y="884"/>
                  </a:cubicBezTo>
                  <a:cubicBezTo>
                    <a:pt x="267" y="784"/>
                    <a:pt x="334" y="718"/>
                    <a:pt x="400" y="684"/>
                  </a:cubicBezTo>
                  <a:cubicBezTo>
                    <a:pt x="434" y="651"/>
                    <a:pt x="467" y="634"/>
                    <a:pt x="496" y="634"/>
                  </a:cubicBezTo>
                  <a:cubicBezTo>
                    <a:pt x="525" y="634"/>
                    <a:pt x="551" y="651"/>
                    <a:pt x="567" y="684"/>
                  </a:cubicBezTo>
                  <a:cubicBezTo>
                    <a:pt x="634" y="784"/>
                    <a:pt x="634" y="884"/>
                    <a:pt x="634" y="984"/>
                  </a:cubicBezTo>
                  <a:lnTo>
                    <a:pt x="634" y="1818"/>
                  </a:lnTo>
                  <a:cubicBezTo>
                    <a:pt x="634" y="1852"/>
                    <a:pt x="634" y="1852"/>
                    <a:pt x="634" y="1852"/>
                  </a:cubicBezTo>
                  <a:lnTo>
                    <a:pt x="667" y="1852"/>
                  </a:lnTo>
                  <a:lnTo>
                    <a:pt x="734" y="1818"/>
                  </a:lnTo>
                  <a:cubicBezTo>
                    <a:pt x="767" y="1818"/>
                    <a:pt x="767" y="1785"/>
                    <a:pt x="801" y="1785"/>
                  </a:cubicBezTo>
                  <a:cubicBezTo>
                    <a:pt x="801" y="1752"/>
                    <a:pt x="801" y="1752"/>
                    <a:pt x="801" y="1718"/>
                  </a:cubicBezTo>
                  <a:lnTo>
                    <a:pt x="801" y="884"/>
                  </a:lnTo>
                  <a:cubicBezTo>
                    <a:pt x="767" y="751"/>
                    <a:pt x="801" y="618"/>
                    <a:pt x="867" y="517"/>
                  </a:cubicBezTo>
                  <a:cubicBezTo>
                    <a:pt x="867" y="417"/>
                    <a:pt x="934" y="351"/>
                    <a:pt x="1034" y="317"/>
                  </a:cubicBezTo>
                  <a:cubicBezTo>
                    <a:pt x="1068" y="284"/>
                    <a:pt x="1101" y="267"/>
                    <a:pt x="1130" y="267"/>
                  </a:cubicBezTo>
                  <a:cubicBezTo>
                    <a:pt x="1159" y="267"/>
                    <a:pt x="1184" y="284"/>
                    <a:pt x="1201" y="317"/>
                  </a:cubicBezTo>
                  <a:cubicBezTo>
                    <a:pt x="1234" y="417"/>
                    <a:pt x="1268" y="517"/>
                    <a:pt x="1234" y="618"/>
                  </a:cubicBezTo>
                  <a:lnTo>
                    <a:pt x="1234" y="1451"/>
                  </a:lnTo>
                  <a:cubicBezTo>
                    <a:pt x="1234" y="1485"/>
                    <a:pt x="1234" y="1485"/>
                    <a:pt x="1234" y="1518"/>
                  </a:cubicBezTo>
                  <a:lnTo>
                    <a:pt x="1301" y="1518"/>
                  </a:lnTo>
                  <a:lnTo>
                    <a:pt x="1368" y="1451"/>
                  </a:lnTo>
                  <a:cubicBezTo>
                    <a:pt x="1368" y="1451"/>
                    <a:pt x="1401" y="1451"/>
                    <a:pt x="1401" y="1418"/>
                  </a:cubicBezTo>
                  <a:cubicBezTo>
                    <a:pt x="1401" y="1385"/>
                    <a:pt x="1401" y="1385"/>
                    <a:pt x="1401" y="1351"/>
                  </a:cubicBezTo>
                  <a:lnTo>
                    <a:pt x="1401" y="517"/>
                  </a:lnTo>
                  <a:cubicBezTo>
                    <a:pt x="1401" y="351"/>
                    <a:pt x="1368" y="217"/>
                    <a:pt x="1301" y="50"/>
                  </a:cubicBezTo>
                  <a:cubicBezTo>
                    <a:pt x="1268" y="17"/>
                    <a:pt x="1234" y="0"/>
                    <a:pt x="119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55" name="Google Shape;1155;p34"/>
            <p:cNvSpPr/>
            <p:nvPr/>
          </p:nvSpPr>
          <p:spPr>
            <a:xfrm>
              <a:off x="3815400" y="2266225"/>
              <a:ext cx="5025" cy="55700"/>
            </a:xfrm>
            <a:custGeom>
              <a:avLst/>
              <a:gdLst/>
              <a:ahLst/>
              <a:cxnLst/>
              <a:rect l="l" t="t" r="r" b="b"/>
              <a:pathLst>
                <a:path w="201" h="2228" extrusionOk="0">
                  <a:moveTo>
                    <a:pt x="167" y="1"/>
                  </a:moveTo>
                  <a:lnTo>
                    <a:pt x="34" y="67"/>
                  </a:lnTo>
                  <a:cubicBezTo>
                    <a:pt x="34" y="67"/>
                    <a:pt x="34" y="101"/>
                    <a:pt x="0" y="134"/>
                  </a:cubicBezTo>
                  <a:cubicBezTo>
                    <a:pt x="0" y="134"/>
                    <a:pt x="0" y="168"/>
                    <a:pt x="0" y="201"/>
                  </a:cubicBezTo>
                  <a:lnTo>
                    <a:pt x="0" y="334"/>
                  </a:lnTo>
                  <a:cubicBezTo>
                    <a:pt x="0" y="368"/>
                    <a:pt x="0" y="368"/>
                    <a:pt x="0" y="401"/>
                  </a:cubicBezTo>
                  <a:lnTo>
                    <a:pt x="34" y="401"/>
                  </a:lnTo>
                  <a:lnTo>
                    <a:pt x="167" y="334"/>
                  </a:lnTo>
                  <a:cubicBezTo>
                    <a:pt x="167" y="334"/>
                    <a:pt x="200" y="301"/>
                    <a:pt x="200" y="301"/>
                  </a:cubicBezTo>
                  <a:cubicBezTo>
                    <a:pt x="200" y="268"/>
                    <a:pt x="200" y="234"/>
                    <a:pt x="200" y="234"/>
                  </a:cubicBezTo>
                  <a:lnTo>
                    <a:pt x="200" y="67"/>
                  </a:lnTo>
                  <a:cubicBezTo>
                    <a:pt x="200" y="34"/>
                    <a:pt x="200" y="34"/>
                    <a:pt x="200" y="1"/>
                  </a:cubicBezTo>
                  <a:close/>
                  <a:moveTo>
                    <a:pt x="167" y="601"/>
                  </a:moveTo>
                  <a:lnTo>
                    <a:pt x="100" y="635"/>
                  </a:lnTo>
                  <a:cubicBezTo>
                    <a:pt x="67" y="635"/>
                    <a:pt x="67" y="668"/>
                    <a:pt x="34" y="668"/>
                  </a:cubicBezTo>
                  <a:cubicBezTo>
                    <a:pt x="34" y="701"/>
                    <a:pt x="34" y="735"/>
                    <a:pt x="34" y="735"/>
                  </a:cubicBezTo>
                  <a:lnTo>
                    <a:pt x="34" y="2169"/>
                  </a:lnTo>
                  <a:cubicBezTo>
                    <a:pt x="34" y="2169"/>
                    <a:pt x="34" y="2202"/>
                    <a:pt x="34" y="2202"/>
                  </a:cubicBezTo>
                  <a:cubicBezTo>
                    <a:pt x="50" y="2219"/>
                    <a:pt x="59" y="2227"/>
                    <a:pt x="67" y="2227"/>
                  </a:cubicBezTo>
                  <a:cubicBezTo>
                    <a:pt x="75" y="2227"/>
                    <a:pt x="84" y="2219"/>
                    <a:pt x="100" y="2202"/>
                  </a:cubicBezTo>
                  <a:lnTo>
                    <a:pt x="167" y="2169"/>
                  </a:lnTo>
                  <a:cubicBezTo>
                    <a:pt x="167" y="2169"/>
                    <a:pt x="200" y="2136"/>
                    <a:pt x="200" y="2136"/>
                  </a:cubicBezTo>
                  <a:cubicBezTo>
                    <a:pt x="200" y="2102"/>
                    <a:pt x="200" y="2069"/>
                    <a:pt x="200" y="2069"/>
                  </a:cubicBezTo>
                  <a:lnTo>
                    <a:pt x="200" y="635"/>
                  </a:lnTo>
                  <a:cubicBezTo>
                    <a:pt x="200" y="601"/>
                    <a:pt x="200" y="601"/>
                    <a:pt x="200" y="60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56" name="Google Shape;1156;p34"/>
            <p:cNvSpPr/>
            <p:nvPr/>
          </p:nvSpPr>
          <p:spPr>
            <a:xfrm>
              <a:off x="3824575" y="2258100"/>
              <a:ext cx="17525" cy="52775"/>
            </a:xfrm>
            <a:custGeom>
              <a:avLst/>
              <a:gdLst/>
              <a:ahLst/>
              <a:cxnLst/>
              <a:rect l="l" t="t" r="r" b="b"/>
              <a:pathLst>
                <a:path w="701" h="2111" extrusionOk="0">
                  <a:moveTo>
                    <a:pt x="317" y="1"/>
                  </a:moveTo>
                  <a:cubicBezTo>
                    <a:pt x="309" y="1"/>
                    <a:pt x="300" y="9"/>
                    <a:pt x="300" y="26"/>
                  </a:cubicBezTo>
                  <a:lnTo>
                    <a:pt x="234" y="59"/>
                  </a:lnTo>
                  <a:cubicBezTo>
                    <a:pt x="200" y="59"/>
                    <a:pt x="200" y="92"/>
                    <a:pt x="200" y="92"/>
                  </a:cubicBezTo>
                  <a:cubicBezTo>
                    <a:pt x="200" y="126"/>
                    <a:pt x="200" y="159"/>
                    <a:pt x="200" y="159"/>
                  </a:cubicBezTo>
                  <a:lnTo>
                    <a:pt x="200" y="659"/>
                  </a:lnTo>
                  <a:lnTo>
                    <a:pt x="34" y="759"/>
                  </a:lnTo>
                  <a:cubicBezTo>
                    <a:pt x="34" y="759"/>
                    <a:pt x="0" y="793"/>
                    <a:pt x="0" y="793"/>
                  </a:cubicBezTo>
                  <a:cubicBezTo>
                    <a:pt x="0" y="826"/>
                    <a:pt x="0" y="859"/>
                    <a:pt x="0" y="859"/>
                  </a:cubicBezTo>
                  <a:lnTo>
                    <a:pt x="0" y="960"/>
                  </a:lnTo>
                  <a:cubicBezTo>
                    <a:pt x="0" y="993"/>
                    <a:pt x="0" y="993"/>
                    <a:pt x="0" y="1026"/>
                  </a:cubicBezTo>
                  <a:lnTo>
                    <a:pt x="34" y="1026"/>
                  </a:lnTo>
                  <a:lnTo>
                    <a:pt x="200" y="926"/>
                  </a:lnTo>
                  <a:lnTo>
                    <a:pt x="200" y="1693"/>
                  </a:lnTo>
                  <a:cubicBezTo>
                    <a:pt x="167" y="1827"/>
                    <a:pt x="200" y="1960"/>
                    <a:pt x="267" y="2060"/>
                  </a:cubicBezTo>
                  <a:cubicBezTo>
                    <a:pt x="300" y="2094"/>
                    <a:pt x="334" y="2110"/>
                    <a:pt x="371" y="2110"/>
                  </a:cubicBezTo>
                  <a:cubicBezTo>
                    <a:pt x="409" y="2110"/>
                    <a:pt x="451" y="2094"/>
                    <a:pt x="501" y="2060"/>
                  </a:cubicBezTo>
                  <a:lnTo>
                    <a:pt x="634" y="1994"/>
                  </a:lnTo>
                  <a:cubicBezTo>
                    <a:pt x="667" y="1960"/>
                    <a:pt x="667" y="1960"/>
                    <a:pt x="667" y="1927"/>
                  </a:cubicBezTo>
                  <a:cubicBezTo>
                    <a:pt x="701" y="1927"/>
                    <a:pt x="701" y="1894"/>
                    <a:pt x="667" y="1860"/>
                  </a:cubicBezTo>
                  <a:lnTo>
                    <a:pt x="667" y="1760"/>
                  </a:lnTo>
                  <a:cubicBezTo>
                    <a:pt x="701" y="1760"/>
                    <a:pt x="701" y="1727"/>
                    <a:pt x="667" y="1727"/>
                  </a:cubicBezTo>
                  <a:lnTo>
                    <a:pt x="634" y="1727"/>
                  </a:lnTo>
                  <a:lnTo>
                    <a:pt x="534" y="1793"/>
                  </a:lnTo>
                  <a:lnTo>
                    <a:pt x="467" y="1793"/>
                  </a:lnTo>
                  <a:cubicBezTo>
                    <a:pt x="456" y="1805"/>
                    <a:pt x="445" y="1808"/>
                    <a:pt x="435" y="1808"/>
                  </a:cubicBezTo>
                  <a:cubicBezTo>
                    <a:pt x="415" y="1808"/>
                    <a:pt x="401" y="1793"/>
                    <a:pt x="401" y="1793"/>
                  </a:cubicBezTo>
                  <a:cubicBezTo>
                    <a:pt x="401" y="1760"/>
                    <a:pt x="367" y="1727"/>
                    <a:pt x="367" y="1727"/>
                  </a:cubicBezTo>
                  <a:cubicBezTo>
                    <a:pt x="367" y="1660"/>
                    <a:pt x="367" y="1627"/>
                    <a:pt x="367" y="1593"/>
                  </a:cubicBezTo>
                  <a:lnTo>
                    <a:pt x="334" y="826"/>
                  </a:lnTo>
                  <a:lnTo>
                    <a:pt x="601" y="659"/>
                  </a:lnTo>
                  <a:cubicBezTo>
                    <a:pt x="601" y="659"/>
                    <a:pt x="634" y="659"/>
                    <a:pt x="634" y="626"/>
                  </a:cubicBezTo>
                  <a:cubicBezTo>
                    <a:pt x="634" y="593"/>
                    <a:pt x="634" y="593"/>
                    <a:pt x="634" y="559"/>
                  </a:cubicBezTo>
                  <a:lnTo>
                    <a:pt x="634" y="459"/>
                  </a:lnTo>
                  <a:cubicBezTo>
                    <a:pt x="634" y="459"/>
                    <a:pt x="634" y="426"/>
                    <a:pt x="634" y="426"/>
                  </a:cubicBezTo>
                  <a:cubicBezTo>
                    <a:pt x="634" y="409"/>
                    <a:pt x="626" y="401"/>
                    <a:pt x="617" y="401"/>
                  </a:cubicBezTo>
                  <a:cubicBezTo>
                    <a:pt x="609" y="401"/>
                    <a:pt x="601" y="409"/>
                    <a:pt x="601" y="426"/>
                  </a:cubicBezTo>
                  <a:lnTo>
                    <a:pt x="334" y="559"/>
                  </a:lnTo>
                  <a:lnTo>
                    <a:pt x="334" y="59"/>
                  </a:lnTo>
                  <a:lnTo>
                    <a:pt x="334" y="26"/>
                  </a:lnTo>
                  <a:cubicBezTo>
                    <a:pt x="334" y="9"/>
                    <a:pt x="325" y="1"/>
                    <a:pt x="31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57" name="Google Shape;1157;p34"/>
            <p:cNvSpPr/>
            <p:nvPr/>
          </p:nvSpPr>
          <p:spPr>
            <a:xfrm>
              <a:off x="3844575" y="2247050"/>
              <a:ext cx="16700" cy="52150"/>
            </a:xfrm>
            <a:custGeom>
              <a:avLst/>
              <a:gdLst/>
              <a:ahLst/>
              <a:cxnLst/>
              <a:rect l="l" t="t" r="r" b="b"/>
              <a:pathLst>
                <a:path w="668" h="2086" extrusionOk="0">
                  <a:moveTo>
                    <a:pt x="301" y="1"/>
                  </a:moveTo>
                  <a:lnTo>
                    <a:pt x="234" y="34"/>
                  </a:lnTo>
                  <a:cubicBezTo>
                    <a:pt x="201" y="34"/>
                    <a:pt x="201" y="67"/>
                    <a:pt x="201" y="67"/>
                  </a:cubicBezTo>
                  <a:cubicBezTo>
                    <a:pt x="168" y="101"/>
                    <a:pt x="168" y="101"/>
                    <a:pt x="201" y="134"/>
                  </a:cubicBezTo>
                  <a:lnTo>
                    <a:pt x="201" y="634"/>
                  </a:lnTo>
                  <a:lnTo>
                    <a:pt x="34" y="734"/>
                  </a:lnTo>
                  <a:cubicBezTo>
                    <a:pt x="34" y="734"/>
                    <a:pt x="1" y="734"/>
                    <a:pt x="1" y="768"/>
                  </a:cubicBezTo>
                  <a:cubicBezTo>
                    <a:pt x="1" y="801"/>
                    <a:pt x="1" y="801"/>
                    <a:pt x="1" y="834"/>
                  </a:cubicBezTo>
                  <a:lnTo>
                    <a:pt x="1" y="935"/>
                  </a:lnTo>
                  <a:lnTo>
                    <a:pt x="1" y="968"/>
                  </a:lnTo>
                  <a:cubicBezTo>
                    <a:pt x="1" y="985"/>
                    <a:pt x="9" y="993"/>
                    <a:pt x="18" y="993"/>
                  </a:cubicBezTo>
                  <a:cubicBezTo>
                    <a:pt x="26" y="993"/>
                    <a:pt x="34" y="985"/>
                    <a:pt x="34" y="968"/>
                  </a:cubicBezTo>
                  <a:lnTo>
                    <a:pt x="201" y="901"/>
                  </a:lnTo>
                  <a:lnTo>
                    <a:pt x="201" y="1702"/>
                  </a:lnTo>
                  <a:cubicBezTo>
                    <a:pt x="168" y="1802"/>
                    <a:pt x="201" y="1935"/>
                    <a:pt x="268" y="2035"/>
                  </a:cubicBezTo>
                  <a:cubicBezTo>
                    <a:pt x="284" y="2069"/>
                    <a:pt x="318" y="2085"/>
                    <a:pt x="359" y="2085"/>
                  </a:cubicBezTo>
                  <a:cubicBezTo>
                    <a:pt x="401" y="2085"/>
                    <a:pt x="451" y="2069"/>
                    <a:pt x="501" y="2035"/>
                  </a:cubicBezTo>
                  <a:lnTo>
                    <a:pt x="635" y="1969"/>
                  </a:lnTo>
                  <a:cubicBezTo>
                    <a:pt x="668" y="1969"/>
                    <a:pt x="668" y="1935"/>
                    <a:pt x="668" y="1935"/>
                  </a:cubicBezTo>
                  <a:cubicBezTo>
                    <a:pt x="668" y="1902"/>
                    <a:pt x="668" y="1869"/>
                    <a:pt x="668" y="1869"/>
                  </a:cubicBezTo>
                  <a:lnTo>
                    <a:pt x="668" y="1768"/>
                  </a:lnTo>
                  <a:cubicBezTo>
                    <a:pt x="668" y="1735"/>
                    <a:pt x="668" y="1735"/>
                    <a:pt x="668" y="1702"/>
                  </a:cubicBezTo>
                  <a:lnTo>
                    <a:pt x="635" y="1702"/>
                  </a:lnTo>
                  <a:lnTo>
                    <a:pt x="535" y="1768"/>
                  </a:lnTo>
                  <a:cubicBezTo>
                    <a:pt x="501" y="1768"/>
                    <a:pt x="468" y="1802"/>
                    <a:pt x="434" y="1802"/>
                  </a:cubicBezTo>
                  <a:cubicBezTo>
                    <a:pt x="434" y="1802"/>
                    <a:pt x="401" y="1768"/>
                    <a:pt x="401" y="1768"/>
                  </a:cubicBezTo>
                  <a:cubicBezTo>
                    <a:pt x="368" y="1735"/>
                    <a:pt x="368" y="1735"/>
                    <a:pt x="368" y="1702"/>
                  </a:cubicBezTo>
                  <a:cubicBezTo>
                    <a:pt x="368" y="1668"/>
                    <a:pt x="368" y="1635"/>
                    <a:pt x="368" y="1602"/>
                  </a:cubicBezTo>
                  <a:lnTo>
                    <a:pt x="334" y="801"/>
                  </a:lnTo>
                  <a:lnTo>
                    <a:pt x="601" y="634"/>
                  </a:lnTo>
                  <a:cubicBezTo>
                    <a:pt x="601" y="634"/>
                    <a:pt x="635" y="634"/>
                    <a:pt x="635" y="601"/>
                  </a:cubicBezTo>
                  <a:cubicBezTo>
                    <a:pt x="635" y="568"/>
                    <a:pt x="635" y="568"/>
                    <a:pt x="635" y="534"/>
                  </a:cubicBezTo>
                  <a:lnTo>
                    <a:pt x="635" y="434"/>
                  </a:lnTo>
                  <a:cubicBezTo>
                    <a:pt x="635" y="434"/>
                    <a:pt x="635" y="401"/>
                    <a:pt x="635" y="401"/>
                  </a:cubicBezTo>
                  <a:cubicBezTo>
                    <a:pt x="618" y="384"/>
                    <a:pt x="610" y="376"/>
                    <a:pt x="605" y="376"/>
                  </a:cubicBezTo>
                  <a:cubicBezTo>
                    <a:pt x="601" y="376"/>
                    <a:pt x="601" y="384"/>
                    <a:pt x="601" y="401"/>
                  </a:cubicBezTo>
                  <a:lnTo>
                    <a:pt x="334" y="534"/>
                  </a:lnTo>
                  <a:lnTo>
                    <a:pt x="334" y="34"/>
                  </a:lnTo>
                  <a:cubicBezTo>
                    <a:pt x="334" y="34"/>
                    <a:pt x="334" y="1"/>
                    <a:pt x="3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58" name="Google Shape;1158;p34"/>
            <p:cNvSpPr/>
            <p:nvPr/>
          </p:nvSpPr>
          <p:spPr>
            <a:xfrm>
              <a:off x="3865425" y="2244550"/>
              <a:ext cx="23375" cy="43400"/>
            </a:xfrm>
            <a:custGeom>
              <a:avLst/>
              <a:gdLst/>
              <a:ahLst/>
              <a:cxnLst/>
              <a:rect l="l" t="t" r="r" b="b"/>
              <a:pathLst>
                <a:path w="935" h="1736" extrusionOk="0">
                  <a:moveTo>
                    <a:pt x="593" y="309"/>
                  </a:moveTo>
                  <a:cubicBezTo>
                    <a:pt x="626" y="309"/>
                    <a:pt x="651" y="317"/>
                    <a:pt x="668" y="334"/>
                  </a:cubicBezTo>
                  <a:cubicBezTo>
                    <a:pt x="735" y="401"/>
                    <a:pt x="768" y="501"/>
                    <a:pt x="768" y="601"/>
                  </a:cubicBezTo>
                  <a:lnTo>
                    <a:pt x="201" y="901"/>
                  </a:lnTo>
                  <a:cubicBezTo>
                    <a:pt x="201" y="834"/>
                    <a:pt x="201" y="801"/>
                    <a:pt x="234" y="734"/>
                  </a:cubicBezTo>
                  <a:cubicBezTo>
                    <a:pt x="234" y="668"/>
                    <a:pt x="234" y="601"/>
                    <a:pt x="268" y="568"/>
                  </a:cubicBezTo>
                  <a:cubicBezTo>
                    <a:pt x="301" y="501"/>
                    <a:pt x="334" y="467"/>
                    <a:pt x="368" y="434"/>
                  </a:cubicBezTo>
                  <a:cubicBezTo>
                    <a:pt x="401" y="401"/>
                    <a:pt x="434" y="367"/>
                    <a:pt x="468" y="334"/>
                  </a:cubicBezTo>
                  <a:cubicBezTo>
                    <a:pt x="518" y="317"/>
                    <a:pt x="559" y="309"/>
                    <a:pt x="593" y="309"/>
                  </a:cubicBezTo>
                  <a:close/>
                  <a:moveTo>
                    <a:pt x="668" y="0"/>
                  </a:moveTo>
                  <a:cubicBezTo>
                    <a:pt x="601" y="0"/>
                    <a:pt x="534" y="34"/>
                    <a:pt x="468" y="67"/>
                  </a:cubicBezTo>
                  <a:cubicBezTo>
                    <a:pt x="401" y="101"/>
                    <a:pt x="334" y="167"/>
                    <a:pt x="301" y="234"/>
                  </a:cubicBezTo>
                  <a:cubicBezTo>
                    <a:pt x="234" y="301"/>
                    <a:pt x="201" y="367"/>
                    <a:pt x="168" y="434"/>
                  </a:cubicBezTo>
                  <a:cubicBezTo>
                    <a:pt x="101" y="534"/>
                    <a:pt x="67" y="634"/>
                    <a:pt x="67" y="701"/>
                  </a:cubicBezTo>
                  <a:cubicBezTo>
                    <a:pt x="34" y="801"/>
                    <a:pt x="34" y="901"/>
                    <a:pt x="34" y="1001"/>
                  </a:cubicBezTo>
                  <a:cubicBezTo>
                    <a:pt x="1" y="1101"/>
                    <a:pt x="1" y="1168"/>
                    <a:pt x="34" y="1268"/>
                  </a:cubicBezTo>
                  <a:cubicBezTo>
                    <a:pt x="34" y="1335"/>
                    <a:pt x="34" y="1435"/>
                    <a:pt x="67" y="1502"/>
                  </a:cubicBezTo>
                  <a:cubicBezTo>
                    <a:pt x="67" y="1568"/>
                    <a:pt x="101" y="1635"/>
                    <a:pt x="168" y="1668"/>
                  </a:cubicBezTo>
                  <a:cubicBezTo>
                    <a:pt x="201" y="1702"/>
                    <a:pt x="234" y="1735"/>
                    <a:pt x="301" y="1735"/>
                  </a:cubicBezTo>
                  <a:cubicBezTo>
                    <a:pt x="368" y="1735"/>
                    <a:pt x="434" y="1735"/>
                    <a:pt x="468" y="1702"/>
                  </a:cubicBezTo>
                  <a:cubicBezTo>
                    <a:pt x="534" y="1668"/>
                    <a:pt x="601" y="1602"/>
                    <a:pt x="668" y="1568"/>
                  </a:cubicBezTo>
                  <a:cubicBezTo>
                    <a:pt x="701" y="1502"/>
                    <a:pt x="768" y="1435"/>
                    <a:pt x="801" y="1368"/>
                  </a:cubicBezTo>
                  <a:cubicBezTo>
                    <a:pt x="835" y="1335"/>
                    <a:pt x="835" y="1268"/>
                    <a:pt x="868" y="1201"/>
                  </a:cubicBezTo>
                  <a:cubicBezTo>
                    <a:pt x="901" y="1168"/>
                    <a:pt x="901" y="1135"/>
                    <a:pt x="901" y="1068"/>
                  </a:cubicBezTo>
                  <a:cubicBezTo>
                    <a:pt x="901" y="1068"/>
                    <a:pt x="901" y="1035"/>
                    <a:pt x="901" y="1035"/>
                  </a:cubicBezTo>
                  <a:cubicBezTo>
                    <a:pt x="901" y="1018"/>
                    <a:pt x="893" y="1010"/>
                    <a:pt x="885" y="1010"/>
                  </a:cubicBezTo>
                  <a:cubicBezTo>
                    <a:pt x="876" y="1010"/>
                    <a:pt x="868" y="1018"/>
                    <a:pt x="868" y="1035"/>
                  </a:cubicBezTo>
                  <a:lnTo>
                    <a:pt x="801" y="1068"/>
                  </a:lnTo>
                  <a:cubicBezTo>
                    <a:pt x="801" y="1068"/>
                    <a:pt x="768" y="1068"/>
                    <a:pt x="768" y="1101"/>
                  </a:cubicBezTo>
                  <a:lnTo>
                    <a:pt x="735" y="1135"/>
                  </a:lnTo>
                  <a:cubicBezTo>
                    <a:pt x="701" y="1201"/>
                    <a:pt x="701" y="1235"/>
                    <a:pt x="668" y="1301"/>
                  </a:cubicBezTo>
                  <a:cubicBezTo>
                    <a:pt x="601" y="1335"/>
                    <a:pt x="568" y="1401"/>
                    <a:pt x="501" y="1435"/>
                  </a:cubicBezTo>
                  <a:cubicBezTo>
                    <a:pt x="468" y="1451"/>
                    <a:pt x="426" y="1460"/>
                    <a:pt x="389" y="1460"/>
                  </a:cubicBezTo>
                  <a:cubicBezTo>
                    <a:pt x="351" y="1460"/>
                    <a:pt x="318" y="1451"/>
                    <a:pt x="301" y="1435"/>
                  </a:cubicBezTo>
                  <a:cubicBezTo>
                    <a:pt x="234" y="1368"/>
                    <a:pt x="201" y="1268"/>
                    <a:pt x="201" y="1168"/>
                  </a:cubicBezTo>
                  <a:lnTo>
                    <a:pt x="901" y="768"/>
                  </a:lnTo>
                  <a:cubicBezTo>
                    <a:pt x="901" y="768"/>
                    <a:pt x="935" y="734"/>
                    <a:pt x="935" y="734"/>
                  </a:cubicBezTo>
                  <a:cubicBezTo>
                    <a:pt x="935" y="701"/>
                    <a:pt x="935" y="668"/>
                    <a:pt x="935" y="668"/>
                  </a:cubicBezTo>
                  <a:lnTo>
                    <a:pt x="935" y="568"/>
                  </a:lnTo>
                  <a:cubicBezTo>
                    <a:pt x="935" y="467"/>
                    <a:pt x="935" y="367"/>
                    <a:pt x="901" y="267"/>
                  </a:cubicBezTo>
                  <a:cubicBezTo>
                    <a:pt x="868" y="201"/>
                    <a:pt x="868" y="134"/>
                    <a:pt x="801" y="101"/>
                  </a:cubicBezTo>
                  <a:cubicBezTo>
                    <a:pt x="768" y="34"/>
                    <a:pt x="735" y="0"/>
                    <a:pt x="6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59" name="Google Shape;1159;p34"/>
            <p:cNvSpPr/>
            <p:nvPr/>
          </p:nvSpPr>
          <p:spPr>
            <a:xfrm>
              <a:off x="3892950" y="2210350"/>
              <a:ext cx="23375" cy="62575"/>
            </a:xfrm>
            <a:custGeom>
              <a:avLst/>
              <a:gdLst/>
              <a:ahLst/>
              <a:cxnLst/>
              <a:rect l="l" t="t" r="r" b="b"/>
              <a:pathLst>
                <a:path w="935" h="2503" extrusionOk="0">
                  <a:moveTo>
                    <a:pt x="588" y="1018"/>
                  </a:moveTo>
                  <a:cubicBezTo>
                    <a:pt x="626" y="1018"/>
                    <a:pt x="668" y="1035"/>
                    <a:pt x="701" y="1068"/>
                  </a:cubicBezTo>
                  <a:cubicBezTo>
                    <a:pt x="768" y="1135"/>
                    <a:pt x="801" y="1235"/>
                    <a:pt x="768" y="1335"/>
                  </a:cubicBezTo>
                  <a:lnTo>
                    <a:pt x="768" y="1469"/>
                  </a:lnTo>
                  <a:lnTo>
                    <a:pt x="768" y="1569"/>
                  </a:lnTo>
                  <a:lnTo>
                    <a:pt x="768" y="1602"/>
                  </a:lnTo>
                  <a:cubicBezTo>
                    <a:pt x="768" y="1702"/>
                    <a:pt x="734" y="1835"/>
                    <a:pt x="701" y="1969"/>
                  </a:cubicBezTo>
                  <a:cubicBezTo>
                    <a:pt x="634" y="2036"/>
                    <a:pt x="568" y="2136"/>
                    <a:pt x="501" y="2202"/>
                  </a:cubicBezTo>
                  <a:cubicBezTo>
                    <a:pt x="451" y="2219"/>
                    <a:pt x="409" y="2227"/>
                    <a:pt x="372" y="2227"/>
                  </a:cubicBezTo>
                  <a:cubicBezTo>
                    <a:pt x="334" y="2227"/>
                    <a:pt x="301" y="2219"/>
                    <a:pt x="267" y="2202"/>
                  </a:cubicBezTo>
                  <a:cubicBezTo>
                    <a:pt x="234" y="2102"/>
                    <a:pt x="201" y="2002"/>
                    <a:pt x="201" y="1902"/>
                  </a:cubicBezTo>
                  <a:lnTo>
                    <a:pt x="201" y="1702"/>
                  </a:lnTo>
                  <a:cubicBezTo>
                    <a:pt x="201" y="1569"/>
                    <a:pt x="234" y="1435"/>
                    <a:pt x="267" y="1302"/>
                  </a:cubicBezTo>
                  <a:cubicBezTo>
                    <a:pt x="334" y="1202"/>
                    <a:pt x="401" y="1102"/>
                    <a:pt x="501" y="1068"/>
                  </a:cubicBezTo>
                  <a:cubicBezTo>
                    <a:pt x="518" y="1035"/>
                    <a:pt x="551" y="1018"/>
                    <a:pt x="588" y="1018"/>
                  </a:cubicBezTo>
                  <a:close/>
                  <a:moveTo>
                    <a:pt x="868" y="1"/>
                  </a:moveTo>
                  <a:lnTo>
                    <a:pt x="801" y="34"/>
                  </a:lnTo>
                  <a:cubicBezTo>
                    <a:pt x="801" y="68"/>
                    <a:pt x="768" y="68"/>
                    <a:pt x="768" y="101"/>
                  </a:cubicBezTo>
                  <a:cubicBezTo>
                    <a:pt x="768" y="101"/>
                    <a:pt x="768" y="134"/>
                    <a:pt x="768" y="168"/>
                  </a:cubicBezTo>
                  <a:lnTo>
                    <a:pt x="768" y="835"/>
                  </a:lnTo>
                  <a:cubicBezTo>
                    <a:pt x="734" y="801"/>
                    <a:pt x="701" y="768"/>
                    <a:pt x="668" y="768"/>
                  </a:cubicBezTo>
                  <a:cubicBezTo>
                    <a:pt x="648" y="758"/>
                    <a:pt x="629" y="754"/>
                    <a:pt x="609" y="754"/>
                  </a:cubicBezTo>
                  <a:cubicBezTo>
                    <a:pt x="562" y="754"/>
                    <a:pt x="515" y="778"/>
                    <a:pt x="468" y="801"/>
                  </a:cubicBezTo>
                  <a:cubicBezTo>
                    <a:pt x="401" y="835"/>
                    <a:pt x="334" y="901"/>
                    <a:pt x="301" y="968"/>
                  </a:cubicBezTo>
                  <a:cubicBezTo>
                    <a:pt x="234" y="1035"/>
                    <a:pt x="201" y="1102"/>
                    <a:pt x="167" y="1168"/>
                  </a:cubicBezTo>
                  <a:cubicBezTo>
                    <a:pt x="101" y="1268"/>
                    <a:pt x="67" y="1368"/>
                    <a:pt x="67" y="1469"/>
                  </a:cubicBezTo>
                  <a:cubicBezTo>
                    <a:pt x="34" y="1569"/>
                    <a:pt x="34" y="1669"/>
                    <a:pt x="1" y="1802"/>
                  </a:cubicBezTo>
                  <a:lnTo>
                    <a:pt x="1" y="1969"/>
                  </a:lnTo>
                  <a:cubicBezTo>
                    <a:pt x="34" y="2069"/>
                    <a:pt x="34" y="2169"/>
                    <a:pt x="67" y="2269"/>
                  </a:cubicBezTo>
                  <a:cubicBezTo>
                    <a:pt x="67" y="2336"/>
                    <a:pt x="101" y="2369"/>
                    <a:pt x="167" y="2436"/>
                  </a:cubicBezTo>
                  <a:cubicBezTo>
                    <a:pt x="201" y="2469"/>
                    <a:pt x="234" y="2503"/>
                    <a:pt x="301" y="2503"/>
                  </a:cubicBezTo>
                  <a:cubicBezTo>
                    <a:pt x="367" y="2503"/>
                    <a:pt x="401" y="2469"/>
                    <a:pt x="468" y="2469"/>
                  </a:cubicBezTo>
                  <a:cubicBezTo>
                    <a:pt x="534" y="2403"/>
                    <a:pt x="601" y="2336"/>
                    <a:pt x="668" y="2269"/>
                  </a:cubicBezTo>
                  <a:cubicBezTo>
                    <a:pt x="701" y="2202"/>
                    <a:pt x="734" y="2136"/>
                    <a:pt x="768" y="2069"/>
                  </a:cubicBezTo>
                  <a:lnTo>
                    <a:pt x="768" y="2169"/>
                  </a:lnTo>
                  <a:cubicBezTo>
                    <a:pt x="768" y="2169"/>
                    <a:pt x="768" y="2202"/>
                    <a:pt x="768" y="2202"/>
                  </a:cubicBezTo>
                  <a:lnTo>
                    <a:pt x="801" y="2202"/>
                  </a:lnTo>
                  <a:lnTo>
                    <a:pt x="868" y="2169"/>
                  </a:lnTo>
                  <a:cubicBezTo>
                    <a:pt x="901" y="2169"/>
                    <a:pt x="901" y="2136"/>
                    <a:pt x="935" y="2136"/>
                  </a:cubicBezTo>
                  <a:cubicBezTo>
                    <a:pt x="935" y="2102"/>
                    <a:pt x="935" y="2069"/>
                    <a:pt x="935" y="2069"/>
                  </a:cubicBezTo>
                  <a:lnTo>
                    <a:pt x="935" y="68"/>
                  </a:lnTo>
                  <a:cubicBezTo>
                    <a:pt x="935" y="34"/>
                    <a:pt x="935" y="1"/>
                    <a:pt x="9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60" name="Google Shape;1160;p34"/>
            <p:cNvSpPr/>
            <p:nvPr/>
          </p:nvSpPr>
          <p:spPr>
            <a:xfrm>
              <a:off x="3934650" y="2205350"/>
              <a:ext cx="20875" cy="44225"/>
            </a:xfrm>
            <a:custGeom>
              <a:avLst/>
              <a:gdLst/>
              <a:ahLst/>
              <a:cxnLst/>
              <a:rect l="l" t="t" r="r" b="b"/>
              <a:pathLst>
                <a:path w="835" h="1769" extrusionOk="0">
                  <a:moveTo>
                    <a:pt x="601" y="1"/>
                  </a:moveTo>
                  <a:cubicBezTo>
                    <a:pt x="534" y="1"/>
                    <a:pt x="467" y="34"/>
                    <a:pt x="401" y="67"/>
                  </a:cubicBezTo>
                  <a:cubicBezTo>
                    <a:pt x="334" y="101"/>
                    <a:pt x="301" y="134"/>
                    <a:pt x="234" y="201"/>
                  </a:cubicBezTo>
                  <a:cubicBezTo>
                    <a:pt x="201" y="234"/>
                    <a:pt x="167" y="301"/>
                    <a:pt x="134" y="368"/>
                  </a:cubicBezTo>
                  <a:cubicBezTo>
                    <a:pt x="100" y="434"/>
                    <a:pt x="67" y="501"/>
                    <a:pt x="67" y="568"/>
                  </a:cubicBezTo>
                  <a:cubicBezTo>
                    <a:pt x="34" y="601"/>
                    <a:pt x="34" y="668"/>
                    <a:pt x="34" y="735"/>
                  </a:cubicBezTo>
                  <a:cubicBezTo>
                    <a:pt x="34" y="835"/>
                    <a:pt x="34" y="901"/>
                    <a:pt x="100" y="1001"/>
                  </a:cubicBezTo>
                  <a:cubicBezTo>
                    <a:pt x="124" y="1025"/>
                    <a:pt x="164" y="1049"/>
                    <a:pt x="233" y="1049"/>
                  </a:cubicBezTo>
                  <a:cubicBezTo>
                    <a:pt x="262" y="1049"/>
                    <a:pt x="295" y="1045"/>
                    <a:pt x="334" y="1035"/>
                  </a:cubicBezTo>
                  <a:lnTo>
                    <a:pt x="467" y="1001"/>
                  </a:lnTo>
                  <a:lnTo>
                    <a:pt x="567" y="1001"/>
                  </a:lnTo>
                  <a:cubicBezTo>
                    <a:pt x="601" y="1001"/>
                    <a:pt x="634" y="1001"/>
                    <a:pt x="634" y="1035"/>
                  </a:cubicBezTo>
                  <a:cubicBezTo>
                    <a:pt x="668" y="1035"/>
                    <a:pt x="668" y="1068"/>
                    <a:pt x="668" y="1101"/>
                  </a:cubicBezTo>
                  <a:cubicBezTo>
                    <a:pt x="634" y="1135"/>
                    <a:pt x="634" y="1168"/>
                    <a:pt x="601" y="1202"/>
                  </a:cubicBezTo>
                  <a:cubicBezTo>
                    <a:pt x="601" y="1235"/>
                    <a:pt x="567" y="1268"/>
                    <a:pt x="567" y="1302"/>
                  </a:cubicBezTo>
                  <a:cubicBezTo>
                    <a:pt x="534" y="1335"/>
                    <a:pt x="501" y="1368"/>
                    <a:pt x="467" y="1402"/>
                  </a:cubicBezTo>
                  <a:cubicBezTo>
                    <a:pt x="467" y="1402"/>
                    <a:pt x="434" y="1435"/>
                    <a:pt x="401" y="1468"/>
                  </a:cubicBezTo>
                  <a:cubicBezTo>
                    <a:pt x="367" y="1502"/>
                    <a:pt x="301" y="1502"/>
                    <a:pt x="267" y="1502"/>
                  </a:cubicBezTo>
                  <a:cubicBezTo>
                    <a:pt x="201" y="1502"/>
                    <a:pt x="167" y="1468"/>
                    <a:pt x="167" y="1468"/>
                  </a:cubicBezTo>
                  <a:lnTo>
                    <a:pt x="100" y="1468"/>
                  </a:lnTo>
                  <a:lnTo>
                    <a:pt x="34" y="1502"/>
                  </a:lnTo>
                  <a:cubicBezTo>
                    <a:pt x="0" y="1502"/>
                    <a:pt x="0" y="1535"/>
                    <a:pt x="0" y="1535"/>
                  </a:cubicBezTo>
                  <a:cubicBezTo>
                    <a:pt x="0" y="1568"/>
                    <a:pt x="0" y="1568"/>
                    <a:pt x="0" y="1602"/>
                  </a:cubicBezTo>
                  <a:cubicBezTo>
                    <a:pt x="0" y="1635"/>
                    <a:pt x="0" y="1669"/>
                    <a:pt x="34" y="1702"/>
                  </a:cubicBezTo>
                  <a:cubicBezTo>
                    <a:pt x="34" y="1735"/>
                    <a:pt x="67" y="1769"/>
                    <a:pt x="100" y="1769"/>
                  </a:cubicBezTo>
                  <a:lnTo>
                    <a:pt x="234" y="1769"/>
                  </a:lnTo>
                  <a:cubicBezTo>
                    <a:pt x="301" y="1769"/>
                    <a:pt x="367" y="1735"/>
                    <a:pt x="401" y="1702"/>
                  </a:cubicBezTo>
                  <a:cubicBezTo>
                    <a:pt x="467" y="1669"/>
                    <a:pt x="534" y="1635"/>
                    <a:pt x="567" y="1568"/>
                  </a:cubicBezTo>
                  <a:cubicBezTo>
                    <a:pt x="668" y="1468"/>
                    <a:pt x="734" y="1335"/>
                    <a:pt x="801" y="1202"/>
                  </a:cubicBezTo>
                  <a:cubicBezTo>
                    <a:pt x="801" y="1135"/>
                    <a:pt x="834" y="1068"/>
                    <a:pt x="834" y="1001"/>
                  </a:cubicBezTo>
                  <a:cubicBezTo>
                    <a:pt x="834" y="968"/>
                    <a:pt x="834" y="901"/>
                    <a:pt x="834" y="868"/>
                  </a:cubicBezTo>
                  <a:cubicBezTo>
                    <a:pt x="801" y="801"/>
                    <a:pt x="801" y="768"/>
                    <a:pt x="768" y="768"/>
                  </a:cubicBezTo>
                  <a:cubicBezTo>
                    <a:pt x="734" y="735"/>
                    <a:pt x="701" y="701"/>
                    <a:pt x="668" y="701"/>
                  </a:cubicBezTo>
                  <a:lnTo>
                    <a:pt x="534" y="701"/>
                  </a:lnTo>
                  <a:lnTo>
                    <a:pt x="367" y="735"/>
                  </a:lnTo>
                  <a:lnTo>
                    <a:pt x="267" y="735"/>
                  </a:lnTo>
                  <a:cubicBezTo>
                    <a:pt x="267" y="735"/>
                    <a:pt x="234" y="735"/>
                    <a:pt x="234" y="701"/>
                  </a:cubicBezTo>
                  <a:cubicBezTo>
                    <a:pt x="234" y="701"/>
                    <a:pt x="234" y="668"/>
                    <a:pt x="234" y="634"/>
                  </a:cubicBezTo>
                  <a:cubicBezTo>
                    <a:pt x="234" y="568"/>
                    <a:pt x="234" y="501"/>
                    <a:pt x="301" y="468"/>
                  </a:cubicBezTo>
                  <a:cubicBezTo>
                    <a:pt x="334" y="401"/>
                    <a:pt x="367" y="334"/>
                    <a:pt x="434" y="334"/>
                  </a:cubicBezTo>
                  <a:cubicBezTo>
                    <a:pt x="467" y="301"/>
                    <a:pt x="534" y="268"/>
                    <a:pt x="567" y="268"/>
                  </a:cubicBezTo>
                  <a:cubicBezTo>
                    <a:pt x="601" y="268"/>
                    <a:pt x="634" y="301"/>
                    <a:pt x="634" y="301"/>
                  </a:cubicBezTo>
                  <a:lnTo>
                    <a:pt x="701" y="301"/>
                  </a:lnTo>
                  <a:lnTo>
                    <a:pt x="768" y="268"/>
                  </a:lnTo>
                  <a:cubicBezTo>
                    <a:pt x="801" y="268"/>
                    <a:pt x="801" y="234"/>
                    <a:pt x="801" y="234"/>
                  </a:cubicBezTo>
                  <a:cubicBezTo>
                    <a:pt x="801" y="201"/>
                    <a:pt x="801" y="201"/>
                    <a:pt x="801" y="167"/>
                  </a:cubicBezTo>
                  <a:cubicBezTo>
                    <a:pt x="801" y="134"/>
                    <a:pt x="801" y="101"/>
                    <a:pt x="768" y="67"/>
                  </a:cubicBezTo>
                  <a:cubicBezTo>
                    <a:pt x="768" y="34"/>
                    <a:pt x="734" y="1"/>
                    <a:pt x="70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61" name="Google Shape;1161;p34"/>
            <p:cNvSpPr/>
            <p:nvPr/>
          </p:nvSpPr>
          <p:spPr>
            <a:xfrm>
              <a:off x="3961325" y="2182000"/>
              <a:ext cx="5025" cy="55700"/>
            </a:xfrm>
            <a:custGeom>
              <a:avLst/>
              <a:gdLst/>
              <a:ahLst/>
              <a:cxnLst/>
              <a:rect l="l" t="t" r="r" b="b"/>
              <a:pathLst>
                <a:path w="201" h="2228" extrusionOk="0">
                  <a:moveTo>
                    <a:pt x="168" y="1"/>
                  </a:moveTo>
                  <a:lnTo>
                    <a:pt x="68" y="67"/>
                  </a:lnTo>
                  <a:cubicBezTo>
                    <a:pt x="34" y="67"/>
                    <a:pt x="34" y="101"/>
                    <a:pt x="34" y="101"/>
                  </a:cubicBezTo>
                  <a:cubicBezTo>
                    <a:pt x="1" y="134"/>
                    <a:pt x="1" y="167"/>
                    <a:pt x="34" y="167"/>
                  </a:cubicBezTo>
                  <a:lnTo>
                    <a:pt x="34" y="334"/>
                  </a:lnTo>
                  <a:cubicBezTo>
                    <a:pt x="34" y="368"/>
                    <a:pt x="1" y="401"/>
                    <a:pt x="34" y="401"/>
                  </a:cubicBezTo>
                  <a:lnTo>
                    <a:pt x="68" y="401"/>
                  </a:lnTo>
                  <a:lnTo>
                    <a:pt x="168" y="334"/>
                  </a:lnTo>
                  <a:cubicBezTo>
                    <a:pt x="201" y="301"/>
                    <a:pt x="201" y="301"/>
                    <a:pt x="201" y="301"/>
                  </a:cubicBezTo>
                  <a:cubicBezTo>
                    <a:pt x="201" y="268"/>
                    <a:pt x="201" y="234"/>
                    <a:pt x="201" y="234"/>
                  </a:cubicBezTo>
                  <a:lnTo>
                    <a:pt x="201" y="34"/>
                  </a:lnTo>
                  <a:cubicBezTo>
                    <a:pt x="201" y="34"/>
                    <a:pt x="201" y="1"/>
                    <a:pt x="201" y="1"/>
                  </a:cubicBezTo>
                  <a:close/>
                  <a:moveTo>
                    <a:pt x="134" y="601"/>
                  </a:moveTo>
                  <a:lnTo>
                    <a:pt x="68" y="634"/>
                  </a:lnTo>
                  <a:cubicBezTo>
                    <a:pt x="68" y="634"/>
                    <a:pt x="68" y="668"/>
                    <a:pt x="68" y="668"/>
                  </a:cubicBezTo>
                  <a:cubicBezTo>
                    <a:pt x="68" y="701"/>
                    <a:pt x="68" y="735"/>
                    <a:pt x="68" y="735"/>
                  </a:cubicBezTo>
                  <a:lnTo>
                    <a:pt x="68" y="2169"/>
                  </a:lnTo>
                  <a:cubicBezTo>
                    <a:pt x="68" y="2169"/>
                    <a:pt x="68" y="2202"/>
                    <a:pt x="68" y="2202"/>
                  </a:cubicBezTo>
                  <a:cubicBezTo>
                    <a:pt x="68" y="2219"/>
                    <a:pt x="76" y="2227"/>
                    <a:pt x="84" y="2227"/>
                  </a:cubicBezTo>
                  <a:cubicBezTo>
                    <a:pt x="93" y="2227"/>
                    <a:pt x="101" y="2219"/>
                    <a:pt x="101" y="2202"/>
                  </a:cubicBezTo>
                  <a:lnTo>
                    <a:pt x="168" y="2169"/>
                  </a:lnTo>
                  <a:cubicBezTo>
                    <a:pt x="201" y="2169"/>
                    <a:pt x="201" y="2136"/>
                    <a:pt x="201" y="2136"/>
                  </a:cubicBezTo>
                  <a:cubicBezTo>
                    <a:pt x="201" y="2102"/>
                    <a:pt x="201" y="2069"/>
                    <a:pt x="201" y="2069"/>
                  </a:cubicBezTo>
                  <a:lnTo>
                    <a:pt x="168" y="634"/>
                  </a:lnTo>
                  <a:cubicBezTo>
                    <a:pt x="201" y="634"/>
                    <a:pt x="201" y="601"/>
                    <a:pt x="168" y="60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62" name="Google Shape;1162;p34"/>
            <p:cNvSpPr/>
            <p:nvPr/>
          </p:nvSpPr>
          <p:spPr>
            <a:xfrm>
              <a:off x="3970500" y="2173675"/>
              <a:ext cx="17550" cy="52475"/>
            </a:xfrm>
            <a:custGeom>
              <a:avLst/>
              <a:gdLst/>
              <a:ahLst/>
              <a:cxnLst/>
              <a:rect l="l" t="t" r="r" b="b"/>
              <a:pathLst>
                <a:path w="702" h="2099" extrusionOk="0">
                  <a:moveTo>
                    <a:pt x="301" y="0"/>
                  </a:moveTo>
                  <a:lnTo>
                    <a:pt x="234" y="33"/>
                  </a:lnTo>
                  <a:cubicBezTo>
                    <a:pt x="234" y="33"/>
                    <a:pt x="201" y="67"/>
                    <a:pt x="201" y="67"/>
                  </a:cubicBezTo>
                  <a:cubicBezTo>
                    <a:pt x="201" y="100"/>
                    <a:pt x="201" y="134"/>
                    <a:pt x="201" y="134"/>
                  </a:cubicBezTo>
                  <a:lnTo>
                    <a:pt x="201" y="634"/>
                  </a:lnTo>
                  <a:lnTo>
                    <a:pt x="67" y="734"/>
                  </a:lnTo>
                  <a:cubicBezTo>
                    <a:pt x="34" y="734"/>
                    <a:pt x="34" y="767"/>
                    <a:pt x="1" y="767"/>
                  </a:cubicBezTo>
                  <a:cubicBezTo>
                    <a:pt x="1" y="801"/>
                    <a:pt x="1" y="834"/>
                    <a:pt x="1" y="834"/>
                  </a:cubicBezTo>
                  <a:lnTo>
                    <a:pt x="1" y="934"/>
                  </a:lnTo>
                  <a:cubicBezTo>
                    <a:pt x="1" y="967"/>
                    <a:pt x="1" y="967"/>
                    <a:pt x="1" y="1001"/>
                  </a:cubicBezTo>
                  <a:lnTo>
                    <a:pt x="67" y="1001"/>
                  </a:lnTo>
                  <a:lnTo>
                    <a:pt x="201" y="901"/>
                  </a:lnTo>
                  <a:lnTo>
                    <a:pt x="201" y="1701"/>
                  </a:lnTo>
                  <a:cubicBezTo>
                    <a:pt x="201" y="1835"/>
                    <a:pt x="201" y="1935"/>
                    <a:pt x="268" y="2035"/>
                  </a:cubicBezTo>
                  <a:cubicBezTo>
                    <a:pt x="298" y="2080"/>
                    <a:pt x="328" y="2098"/>
                    <a:pt x="364" y="2098"/>
                  </a:cubicBezTo>
                  <a:cubicBezTo>
                    <a:pt x="408" y="2098"/>
                    <a:pt x="461" y="2071"/>
                    <a:pt x="534" y="2035"/>
                  </a:cubicBezTo>
                  <a:lnTo>
                    <a:pt x="635" y="1968"/>
                  </a:lnTo>
                  <a:cubicBezTo>
                    <a:pt x="668" y="1968"/>
                    <a:pt x="668" y="1968"/>
                    <a:pt x="701" y="1935"/>
                  </a:cubicBezTo>
                  <a:cubicBezTo>
                    <a:pt x="701" y="1901"/>
                    <a:pt x="701" y="1901"/>
                    <a:pt x="701" y="1868"/>
                  </a:cubicBezTo>
                  <a:lnTo>
                    <a:pt x="701" y="1768"/>
                  </a:lnTo>
                  <a:cubicBezTo>
                    <a:pt x="701" y="1735"/>
                    <a:pt x="701" y="1735"/>
                    <a:pt x="701" y="1735"/>
                  </a:cubicBezTo>
                  <a:lnTo>
                    <a:pt x="635" y="1735"/>
                  </a:lnTo>
                  <a:lnTo>
                    <a:pt x="534" y="1768"/>
                  </a:lnTo>
                  <a:cubicBezTo>
                    <a:pt x="534" y="1801"/>
                    <a:pt x="501" y="1801"/>
                    <a:pt x="468" y="1801"/>
                  </a:cubicBezTo>
                  <a:cubicBezTo>
                    <a:pt x="434" y="1801"/>
                    <a:pt x="434" y="1801"/>
                    <a:pt x="401" y="1768"/>
                  </a:cubicBezTo>
                  <a:cubicBezTo>
                    <a:pt x="401" y="1768"/>
                    <a:pt x="401" y="1735"/>
                    <a:pt x="401" y="1701"/>
                  </a:cubicBezTo>
                  <a:cubicBezTo>
                    <a:pt x="401" y="1668"/>
                    <a:pt x="401" y="1635"/>
                    <a:pt x="401" y="1601"/>
                  </a:cubicBezTo>
                  <a:lnTo>
                    <a:pt x="334" y="801"/>
                  </a:lnTo>
                  <a:lnTo>
                    <a:pt x="601" y="667"/>
                  </a:lnTo>
                  <a:cubicBezTo>
                    <a:pt x="635" y="667"/>
                    <a:pt x="635" y="634"/>
                    <a:pt x="635" y="634"/>
                  </a:cubicBezTo>
                  <a:cubicBezTo>
                    <a:pt x="635" y="601"/>
                    <a:pt x="635" y="567"/>
                    <a:pt x="635" y="567"/>
                  </a:cubicBezTo>
                  <a:lnTo>
                    <a:pt x="635" y="467"/>
                  </a:lnTo>
                  <a:cubicBezTo>
                    <a:pt x="635" y="434"/>
                    <a:pt x="635" y="434"/>
                    <a:pt x="635" y="400"/>
                  </a:cubicBezTo>
                  <a:lnTo>
                    <a:pt x="601" y="400"/>
                  </a:lnTo>
                  <a:lnTo>
                    <a:pt x="334" y="567"/>
                  </a:lnTo>
                  <a:lnTo>
                    <a:pt x="334" y="33"/>
                  </a:lnTo>
                  <a:cubicBezTo>
                    <a:pt x="368" y="33"/>
                    <a:pt x="368" y="0"/>
                    <a:pt x="3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63" name="Google Shape;1163;p34"/>
            <p:cNvSpPr/>
            <p:nvPr/>
          </p:nvSpPr>
          <p:spPr>
            <a:xfrm>
              <a:off x="3992200" y="2172000"/>
              <a:ext cx="22525" cy="43375"/>
            </a:xfrm>
            <a:custGeom>
              <a:avLst/>
              <a:gdLst/>
              <a:ahLst/>
              <a:cxnLst/>
              <a:rect l="l" t="t" r="r" b="b"/>
              <a:pathLst>
                <a:path w="901" h="1735" extrusionOk="0">
                  <a:moveTo>
                    <a:pt x="567" y="276"/>
                  </a:moveTo>
                  <a:cubicBezTo>
                    <a:pt x="600" y="276"/>
                    <a:pt x="634" y="284"/>
                    <a:pt x="667" y="301"/>
                  </a:cubicBezTo>
                  <a:cubicBezTo>
                    <a:pt x="701" y="401"/>
                    <a:pt x="734" y="467"/>
                    <a:pt x="734" y="567"/>
                  </a:cubicBezTo>
                  <a:lnTo>
                    <a:pt x="200" y="881"/>
                  </a:lnTo>
                  <a:cubicBezTo>
                    <a:pt x="200" y="821"/>
                    <a:pt x="200" y="761"/>
                    <a:pt x="200" y="701"/>
                  </a:cubicBezTo>
                  <a:cubicBezTo>
                    <a:pt x="200" y="634"/>
                    <a:pt x="234" y="601"/>
                    <a:pt x="267" y="534"/>
                  </a:cubicBezTo>
                  <a:cubicBezTo>
                    <a:pt x="267" y="501"/>
                    <a:pt x="300" y="434"/>
                    <a:pt x="334" y="401"/>
                  </a:cubicBezTo>
                  <a:cubicBezTo>
                    <a:pt x="367" y="367"/>
                    <a:pt x="400" y="334"/>
                    <a:pt x="467" y="301"/>
                  </a:cubicBezTo>
                  <a:cubicBezTo>
                    <a:pt x="500" y="284"/>
                    <a:pt x="534" y="276"/>
                    <a:pt x="567" y="276"/>
                  </a:cubicBezTo>
                  <a:close/>
                  <a:moveTo>
                    <a:pt x="634" y="0"/>
                  </a:moveTo>
                  <a:cubicBezTo>
                    <a:pt x="567" y="0"/>
                    <a:pt x="500" y="0"/>
                    <a:pt x="467" y="67"/>
                  </a:cubicBezTo>
                  <a:cubicBezTo>
                    <a:pt x="367" y="100"/>
                    <a:pt x="334" y="134"/>
                    <a:pt x="267" y="201"/>
                  </a:cubicBezTo>
                  <a:cubicBezTo>
                    <a:pt x="200" y="267"/>
                    <a:pt x="167" y="334"/>
                    <a:pt x="133" y="434"/>
                  </a:cubicBezTo>
                  <a:cubicBezTo>
                    <a:pt x="100" y="501"/>
                    <a:pt x="67" y="601"/>
                    <a:pt x="33" y="701"/>
                  </a:cubicBezTo>
                  <a:cubicBezTo>
                    <a:pt x="0" y="801"/>
                    <a:pt x="0" y="901"/>
                    <a:pt x="0" y="1001"/>
                  </a:cubicBezTo>
                  <a:cubicBezTo>
                    <a:pt x="0" y="1101"/>
                    <a:pt x="0" y="1168"/>
                    <a:pt x="0" y="1268"/>
                  </a:cubicBezTo>
                  <a:cubicBezTo>
                    <a:pt x="0" y="1335"/>
                    <a:pt x="33" y="1435"/>
                    <a:pt x="33" y="1501"/>
                  </a:cubicBezTo>
                  <a:cubicBezTo>
                    <a:pt x="67" y="1568"/>
                    <a:pt x="100" y="1635"/>
                    <a:pt x="133" y="1668"/>
                  </a:cubicBezTo>
                  <a:cubicBezTo>
                    <a:pt x="167" y="1702"/>
                    <a:pt x="234" y="1735"/>
                    <a:pt x="267" y="1735"/>
                  </a:cubicBezTo>
                  <a:cubicBezTo>
                    <a:pt x="334" y="1735"/>
                    <a:pt x="400" y="1735"/>
                    <a:pt x="467" y="1668"/>
                  </a:cubicBezTo>
                  <a:cubicBezTo>
                    <a:pt x="534" y="1635"/>
                    <a:pt x="600" y="1602"/>
                    <a:pt x="634" y="1535"/>
                  </a:cubicBezTo>
                  <a:cubicBezTo>
                    <a:pt x="701" y="1501"/>
                    <a:pt x="734" y="1435"/>
                    <a:pt x="767" y="1368"/>
                  </a:cubicBezTo>
                  <a:cubicBezTo>
                    <a:pt x="801" y="1335"/>
                    <a:pt x="834" y="1268"/>
                    <a:pt x="867" y="1201"/>
                  </a:cubicBezTo>
                  <a:cubicBezTo>
                    <a:pt x="867" y="1168"/>
                    <a:pt x="867" y="1101"/>
                    <a:pt x="901" y="1068"/>
                  </a:cubicBezTo>
                  <a:lnTo>
                    <a:pt x="901" y="1001"/>
                  </a:lnTo>
                  <a:lnTo>
                    <a:pt x="834" y="1001"/>
                  </a:lnTo>
                  <a:lnTo>
                    <a:pt x="801" y="1034"/>
                  </a:lnTo>
                  <a:cubicBezTo>
                    <a:pt x="767" y="1068"/>
                    <a:pt x="767" y="1068"/>
                    <a:pt x="734" y="1068"/>
                  </a:cubicBezTo>
                  <a:cubicBezTo>
                    <a:pt x="734" y="1101"/>
                    <a:pt x="734" y="1101"/>
                    <a:pt x="734" y="1135"/>
                  </a:cubicBezTo>
                  <a:cubicBezTo>
                    <a:pt x="701" y="1168"/>
                    <a:pt x="667" y="1235"/>
                    <a:pt x="634" y="1268"/>
                  </a:cubicBezTo>
                  <a:cubicBezTo>
                    <a:pt x="600" y="1335"/>
                    <a:pt x="534" y="1401"/>
                    <a:pt x="467" y="1435"/>
                  </a:cubicBezTo>
                  <a:cubicBezTo>
                    <a:pt x="434" y="1451"/>
                    <a:pt x="400" y="1460"/>
                    <a:pt x="367" y="1460"/>
                  </a:cubicBezTo>
                  <a:cubicBezTo>
                    <a:pt x="334" y="1460"/>
                    <a:pt x="300" y="1451"/>
                    <a:pt x="267" y="1435"/>
                  </a:cubicBezTo>
                  <a:cubicBezTo>
                    <a:pt x="200" y="1335"/>
                    <a:pt x="167" y="1235"/>
                    <a:pt x="200" y="1135"/>
                  </a:cubicBezTo>
                  <a:lnTo>
                    <a:pt x="867" y="768"/>
                  </a:lnTo>
                  <a:cubicBezTo>
                    <a:pt x="901" y="734"/>
                    <a:pt x="901" y="734"/>
                    <a:pt x="901" y="701"/>
                  </a:cubicBezTo>
                  <a:cubicBezTo>
                    <a:pt x="901" y="701"/>
                    <a:pt x="901" y="668"/>
                    <a:pt x="901" y="634"/>
                  </a:cubicBezTo>
                  <a:lnTo>
                    <a:pt x="901" y="567"/>
                  </a:lnTo>
                  <a:cubicBezTo>
                    <a:pt x="901" y="467"/>
                    <a:pt x="901" y="367"/>
                    <a:pt x="867" y="267"/>
                  </a:cubicBezTo>
                  <a:cubicBezTo>
                    <a:pt x="867" y="201"/>
                    <a:pt x="834" y="134"/>
                    <a:pt x="801" y="67"/>
                  </a:cubicBezTo>
                  <a:cubicBezTo>
                    <a:pt x="767" y="34"/>
                    <a:pt x="701" y="0"/>
                    <a:pt x="6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64" name="Google Shape;1164;p34"/>
            <p:cNvSpPr/>
            <p:nvPr/>
          </p:nvSpPr>
          <p:spPr>
            <a:xfrm>
              <a:off x="4023050" y="2145725"/>
              <a:ext cx="35050" cy="56325"/>
            </a:xfrm>
            <a:custGeom>
              <a:avLst/>
              <a:gdLst/>
              <a:ahLst/>
              <a:cxnLst/>
              <a:rect l="l" t="t" r="r" b="b"/>
              <a:pathLst>
                <a:path w="1402" h="2253" extrusionOk="0">
                  <a:moveTo>
                    <a:pt x="1176" y="1"/>
                  </a:moveTo>
                  <a:cubicBezTo>
                    <a:pt x="1126" y="1"/>
                    <a:pt x="1068" y="17"/>
                    <a:pt x="1001" y="51"/>
                  </a:cubicBezTo>
                  <a:cubicBezTo>
                    <a:pt x="968" y="84"/>
                    <a:pt x="934" y="117"/>
                    <a:pt x="901" y="151"/>
                  </a:cubicBezTo>
                  <a:cubicBezTo>
                    <a:pt x="868" y="184"/>
                    <a:pt x="834" y="217"/>
                    <a:pt x="801" y="251"/>
                  </a:cubicBezTo>
                  <a:cubicBezTo>
                    <a:pt x="801" y="284"/>
                    <a:pt x="767" y="351"/>
                    <a:pt x="734" y="384"/>
                  </a:cubicBezTo>
                  <a:cubicBezTo>
                    <a:pt x="734" y="418"/>
                    <a:pt x="701" y="484"/>
                    <a:pt x="701" y="518"/>
                  </a:cubicBezTo>
                  <a:cubicBezTo>
                    <a:pt x="667" y="451"/>
                    <a:pt x="634" y="418"/>
                    <a:pt x="567" y="384"/>
                  </a:cubicBezTo>
                  <a:cubicBezTo>
                    <a:pt x="501" y="384"/>
                    <a:pt x="434" y="384"/>
                    <a:pt x="367" y="451"/>
                  </a:cubicBezTo>
                  <a:cubicBezTo>
                    <a:pt x="334" y="451"/>
                    <a:pt x="300" y="484"/>
                    <a:pt x="267" y="518"/>
                  </a:cubicBezTo>
                  <a:lnTo>
                    <a:pt x="200" y="618"/>
                  </a:lnTo>
                  <a:cubicBezTo>
                    <a:pt x="178" y="640"/>
                    <a:pt x="156" y="662"/>
                    <a:pt x="144" y="684"/>
                  </a:cubicBezTo>
                  <a:lnTo>
                    <a:pt x="134" y="684"/>
                  </a:lnTo>
                  <a:lnTo>
                    <a:pt x="67" y="718"/>
                  </a:lnTo>
                  <a:cubicBezTo>
                    <a:pt x="34" y="718"/>
                    <a:pt x="34" y="751"/>
                    <a:pt x="34" y="785"/>
                  </a:cubicBezTo>
                  <a:cubicBezTo>
                    <a:pt x="0" y="785"/>
                    <a:pt x="0" y="818"/>
                    <a:pt x="34" y="851"/>
                  </a:cubicBezTo>
                  <a:lnTo>
                    <a:pt x="34" y="2186"/>
                  </a:lnTo>
                  <a:cubicBezTo>
                    <a:pt x="0" y="2219"/>
                    <a:pt x="0" y="2219"/>
                    <a:pt x="34" y="2252"/>
                  </a:cubicBezTo>
                  <a:lnTo>
                    <a:pt x="67" y="2252"/>
                  </a:lnTo>
                  <a:lnTo>
                    <a:pt x="134" y="2219"/>
                  </a:lnTo>
                  <a:cubicBezTo>
                    <a:pt x="134" y="2186"/>
                    <a:pt x="167" y="2186"/>
                    <a:pt x="167" y="2152"/>
                  </a:cubicBezTo>
                  <a:cubicBezTo>
                    <a:pt x="167" y="2119"/>
                    <a:pt x="167" y="2119"/>
                    <a:pt x="167" y="2085"/>
                  </a:cubicBezTo>
                  <a:lnTo>
                    <a:pt x="167" y="1252"/>
                  </a:lnTo>
                  <a:cubicBezTo>
                    <a:pt x="167" y="1118"/>
                    <a:pt x="200" y="1018"/>
                    <a:pt x="234" y="885"/>
                  </a:cubicBezTo>
                  <a:cubicBezTo>
                    <a:pt x="267" y="818"/>
                    <a:pt x="334" y="718"/>
                    <a:pt x="401" y="684"/>
                  </a:cubicBezTo>
                  <a:cubicBezTo>
                    <a:pt x="434" y="651"/>
                    <a:pt x="467" y="634"/>
                    <a:pt x="496" y="634"/>
                  </a:cubicBezTo>
                  <a:cubicBezTo>
                    <a:pt x="526" y="634"/>
                    <a:pt x="551" y="651"/>
                    <a:pt x="567" y="684"/>
                  </a:cubicBezTo>
                  <a:cubicBezTo>
                    <a:pt x="634" y="785"/>
                    <a:pt x="634" y="885"/>
                    <a:pt x="634" y="985"/>
                  </a:cubicBezTo>
                  <a:lnTo>
                    <a:pt x="634" y="1819"/>
                  </a:lnTo>
                  <a:cubicBezTo>
                    <a:pt x="634" y="1852"/>
                    <a:pt x="634" y="1852"/>
                    <a:pt x="634" y="1885"/>
                  </a:cubicBezTo>
                  <a:lnTo>
                    <a:pt x="667" y="1885"/>
                  </a:lnTo>
                  <a:lnTo>
                    <a:pt x="734" y="1819"/>
                  </a:lnTo>
                  <a:cubicBezTo>
                    <a:pt x="767" y="1819"/>
                    <a:pt x="767" y="1819"/>
                    <a:pt x="801" y="1785"/>
                  </a:cubicBezTo>
                  <a:cubicBezTo>
                    <a:pt x="801" y="1752"/>
                    <a:pt x="801" y="1752"/>
                    <a:pt x="801" y="1719"/>
                  </a:cubicBezTo>
                  <a:lnTo>
                    <a:pt x="801" y="885"/>
                  </a:lnTo>
                  <a:cubicBezTo>
                    <a:pt x="767" y="751"/>
                    <a:pt x="801" y="651"/>
                    <a:pt x="834" y="518"/>
                  </a:cubicBezTo>
                  <a:cubicBezTo>
                    <a:pt x="868" y="418"/>
                    <a:pt x="934" y="351"/>
                    <a:pt x="1034" y="318"/>
                  </a:cubicBezTo>
                  <a:cubicBezTo>
                    <a:pt x="1068" y="284"/>
                    <a:pt x="1101" y="267"/>
                    <a:pt x="1130" y="267"/>
                  </a:cubicBezTo>
                  <a:cubicBezTo>
                    <a:pt x="1159" y="267"/>
                    <a:pt x="1184" y="284"/>
                    <a:pt x="1201" y="318"/>
                  </a:cubicBezTo>
                  <a:cubicBezTo>
                    <a:pt x="1234" y="418"/>
                    <a:pt x="1268" y="518"/>
                    <a:pt x="1268" y="618"/>
                  </a:cubicBezTo>
                  <a:lnTo>
                    <a:pt x="1268" y="1452"/>
                  </a:lnTo>
                  <a:cubicBezTo>
                    <a:pt x="1234" y="1485"/>
                    <a:pt x="1234" y="1485"/>
                    <a:pt x="1268" y="1518"/>
                  </a:cubicBezTo>
                  <a:lnTo>
                    <a:pt x="1301" y="1518"/>
                  </a:lnTo>
                  <a:lnTo>
                    <a:pt x="1368" y="1452"/>
                  </a:lnTo>
                  <a:cubicBezTo>
                    <a:pt x="1368" y="1452"/>
                    <a:pt x="1401" y="1452"/>
                    <a:pt x="1401" y="1418"/>
                  </a:cubicBezTo>
                  <a:cubicBezTo>
                    <a:pt x="1401" y="1385"/>
                    <a:pt x="1401" y="1385"/>
                    <a:pt x="1401" y="1352"/>
                  </a:cubicBezTo>
                  <a:lnTo>
                    <a:pt x="1401" y="518"/>
                  </a:lnTo>
                  <a:cubicBezTo>
                    <a:pt x="1401" y="351"/>
                    <a:pt x="1368" y="217"/>
                    <a:pt x="1301" y="51"/>
                  </a:cubicBezTo>
                  <a:cubicBezTo>
                    <a:pt x="1268" y="17"/>
                    <a:pt x="1226" y="1"/>
                    <a:pt x="117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65" name="Google Shape;1165;p34"/>
            <p:cNvSpPr/>
            <p:nvPr/>
          </p:nvSpPr>
          <p:spPr>
            <a:xfrm>
              <a:off x="4063075" y="2130800"/>
              <a:ext cx="22550" cy="45400"/>
            </a:xfrm>
            <a:custGeom>
              <a:avLst/>
              <a:gdLst/>
              <a:ahLst/>
              <a:cxnLst/>
              <a:rect l="l" t="t" r="r" b="b"/>
              <a:pathLst>
                <a:path w="902" h="1816" extrusionOk="0">
                  <a:moveTo>
                    <a:pt x="701" y="781"/>
                  </a:moveTo>
                  <a:lnTo>
                    <a:pt x="701" y="848"/>
                  </a:lnTo>
                  <a:cubicBezTo>
                    <a:pt x="701" y="915"/>
                    <a:pt x="701" y="981"/>
                    <a:pt x="668" y="1048"/>
                  </a:cubicBezTo>
                  <a:cubicBezTo>
                    <a:pt x="668" y="1115"/>
                    <a:pt x="634" y="1181"/>
                    <a:pt x="601" y="1248"/>
                  </a:cubicBezTo>
                  <a:cubicBezTo>
                    <a:pt x="567" y="1281"/>
                    <a:pt x="534" y="1348"/>
                    <a:pt x="501" y="1382"/>
                  </a:cubicBezTo>
                  <a:cubicBezTo>
                    <a:pt x="467" y="1415"/>
                    <a:pt x="434" y="1482"/>
                    <a:pt x="367" y="1515"/>
                  </a:cubicBezTo>
                  <a:lnTo>
                    <a:pt x="234" y="1515"/>
                  </a:lnTo>
                  <a:cubicBezTo>
                    <a:pt x="201" y="1482"/>
                    <a:pt x="201" y="1482"/>
                    <a:pt x="201" y="1448"/>
                  </a:cubicBezTo>
                  <a:cubicBezTo>
                    <a:pt x="201" y="1448"/>
                    <a:pt x="201" y="1415"/>
                    <a:pt x="201" y="1415"/>
                  </a:cubicBezTo>
                  <a:cubicBezTo>
                    <a:pt x="201" y="1315"/>
                    <a:pt x="201" y="1248"/>
                    <a:pt x="267" y="1181"/>
                  </a:cubicBezTo>
                  <a:cubicBezTo>
                    <a:pt x="301" y="1115"/>
                    <a:pt x="367" y="1048"/>
                    <a:pt x="467" y="981"/>
                  </a:cubicBezTo>
                  <a:lnTo>
                    <a:pt x="701" y="781"/>
                  </a:lnTo>
                  <a:close/>
                  <a:moveTo>
                    <a:pt x="685" y="0"/>
                  </a:moveTo>
                  <a:cubicBezTo>
                    <a:pt x="670" y="0"/>
                    <a:pt x="654" y="4"/>
                    <a:pt x="634" y="14"/>
                  </a:cubicBezTo>
                  <a:cubicBezTo>
                    <a:pt x="601" y="14"/>
                    <a:pt x="534" y="14"/>
                    <a:pt x="467" y="47"/>
                  </a:cubicBezTo>
                  <a:cubicBezTo>
                    <a:pt x="434" y="81"/>
                    <a:pt x="367" y="114"/>
                    <a:pt x="334" y="181"/>
                  </a:cubicBezTo>
                  <a:cubicBezTo>
                    <a:pt x="301" y="214"/>
                    <a:pt x="234" y="281"/>
                    <a:pt x="201" y="347"/>
                  </a:cubicBezTo>
                  <a:cubicBezTo>
                    <a:pt x="167" y="381"/>
                    <a:pt x="134" y="448"/>
                    <a:pt x="134" y="514"/>
                  </a:cubicBezTo>
                  <a:cubicBezTo>
                    <a:pt x="100" y="548"/>
                    <a:pt x="100" y="614"/>
                    <a:pt x="100" y="681"/>
                  </a:cubicBezTo>
                  <a:cubicBezTo>
                    <a:pt x="100" y="681"/>
                    <a:pt x="100" y="714"/>
                    <a:pt x="100" y="714"/>
                  </a:cubicBezTo>
                  <a:lnTo>
                    <a:pt x="134" y="714"/>
                  </a:lnTo>
                  <a:lnTo>
                    <a:pt x="201" y="681"/>
                  </a:lnTo>
                  <a:cubicBezTo>
                    <a:pt x="201" y="681"/>
                    <a:pt x="201" y="681"/>
                    <a:pt x="234" y="648"/>
                  </a:cubicBezTo>
                  <a:cubicBezTo>
                    <a:pt x="234" y="648"/>
                    <a:pt x="234" y="614"/>
                    <a:pt x="267" y="614"/>
                  </a:cubicBezTo>
                  <a:cubicBezTo>
                    <a:pt x="267" y="548"/>
                    <a:pt x="301" y="514"/>
                    <a:pt x="334" y="448"/>
                  </a:cubicBezTo>
                  <a:cubicBezTo>
                    <a:pt x="367" y="381"/>
                    <a:pt x="401" y="347"/>
                    <a:pt x="467" y="314"/>
                  </a:cubicBezTo>
                  <a:cubicBezTo>
                    <a:pt x="484" y="297"/>
                    <a:pt x="509" y="289"/>
                    <a:pt x="538" y="289"/>
                  </a:cubicBezTo>
                  <a:cubicBezTo>
                    <a:pt x="567" y="289"/>
                    <a:pt x="601" y="297"/>
                    <a:pt x="634" y="314"/>
                  </a:cubicBezTo>
                  <a:cubicBezTo>
                    <a:pt x="668" y="314"/>
                    <a:pt x="701" y="381"/>
                    <a:pt x="701" y="481"/>
                  </a:cubicBezTo>
                  <a:lnTo>
                    <a:pt x="701" y="548"/>
                  </a:lnTo>
                  <a:lnTo>
                    <a:pt x="401" y="781"/>
                  </a:lnTo>
                  <a:cubicBezTo>
                    <a:pt x="367" y="814"/>
                    <a:pt x="301" y="881"/>
                    <a:pt x="267" y="915"/>
                  </a:cubicBezTo>
                  <a:cubicBezTo>
                    <a:pt x="201" y="981"/>
                    <a:pt x="167" y="1048"/>
                    <a:pt x="134" y="1115"/>
                  </a:cubicBezTo>
                  <a:cubicBezTo>
                    <a:pt x="100" y="1181"/>
                    <a:pt x="67" y="1248"/>
                    <a:pt x="34" y="1315"/>
                  </a:cubicBezTo>
                  <a:cubicBezTo>
                    <a:pt x="34" y="1382"/>
                    <a:pt x="0" y="1448"/>
                    <a:pt x="0" y="1548"/>
                  </a:cubicBezTo>
                  <a:cubicBezTo>
                    <a:pt x="34" y="1582"/>
                    <a:pt x="34" y="1648"/>
                    <a:pt x="100" y="1682"/>
                  </a:cubicBezTo>
                  <a:cubicBezTo>
                    <a:pt x="100" y="1748"/>
                    <a:pt x="134" y="1782"/>
                    <a:pt x="167" y="1782"/>
                  </a:cubicBezTo>
                  <a:cubicBezTo>
                    <a:pt x="167" y="1815"/>
                    <a:pt x="234" y="1815"/>
                    <a:pt x="267" y="1815"/>
                  </a:cubicBezTo>
                  <a:cubicBezTo>
                    <a:pt x="301" y="1815"/>
                    <a:pt x="367" y="1782"/>
                    <a:pt x="401" y="1782"/>
                  </a:cubicBezTo>
                  <a:cubicBezTo>
                    <a:pt x="434" y="1748"/>
                    <a:pt x="467" y="1715"/>
                    <a:pt x="501" y="1715"/>
                  </a:cubicBezTo>
                  <a:cubicBezTo>
                    <a:pt x="534" y="1682"/>
                    <a:pt x="567" y="1615"/>
                    <a:pt x="601" y="1582"/>
                  </a:cubicBezTo>
                  <a:cubicBezTo>
                    <a:pt x="634" y="1548"/>
                    <a:pt x="668" y="1515"/>
                    <a:pt x="701" y="1482"/>
                  </a:cubicBezTo>
                  <a:cubicBezTo>
                    <a:pt x="701" y="1415"/>
                    <a:pt x="734" y="1382"/>
                    <a:pt x="734" y="1348"/>
                  </a:cubicBezTo>
                  <a:lnTo>
                    <a:pt x="734" y="1448"/>
                  </a:lnTo>
                  <a:cubicBezTo>
                    <a:pt x="734" y="1482"/>
                    <a:pt x="734" y="1482"/>
                    <a:pt x="734" y="1515"/>
                  </a:cubicBezTo>
                  <a:lnTo>
                    <a:pt x="768" y="1515"/>
                  </a:lnTo>
                  <a:lnTo>
                    <a:pt x="868" y="1482"/>
                  </a:lnTo>
                  <a:cubicBezTo>
                    <a:pt x="868" y="1448"/>
                    <a:pt x="868" y="1448"/>
                    <a:pt x="901" y="1415"/>
                  </a:cubicBezTo>
                  <a:cubicBezTo>
                    <a:pt x="901" y="1415"/>
                    <a:pt x="901" y="1382"/>
                    <a:pt x="901" y="1348"/>
                  </a:cubicBezTo>
                  <a:lnTo>
                    <a:pt x="901" y="414"/>
                  </a:lnTo>
                  <a:cubicBezTo>
                    <a:pt x="901" y="347"/>
                    <a:pt x="868" y="247"/>
                    <a:pt x="868" y="181"/>
                  </a:cubicBezTo>
                  <a:cubicBezTo>
                    <a:pt x="834" y="114"/>
                    <a:pt x="801" y="81"/>
                    <a:pt x="768" y="47"/>
                  </a:cubicBezTo>
                  <a:cubicBezTo>
                    <a:pt x="744" y="24"/>
                    <a:pt x="720" y="0"/>
                    <a:pt x="68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66" name="Google Shape;1166;p34"/>
            <p:cNvSpPr/>
            <p:nvPr/>
          </p:nvSpPr>
          <p:spPr>
            <a:xfrm>
              <a:off x="4093100" y="2114100"/>
              <a:ext cx="22525" cy="62100"/>
            </a:xfrm>
            <a:custGeom>
              <a:avLst/>
              <a:gdLst/>
              <a:ahLst/>
              <a:cxnLst/>
              <a:rect l="l" t="t" r="r" b="b"/>
              <a:pathLst>
                <a:path w="901" h="2484" extrusionOk="0">
                  <a:moveTo>
                    <a:pt x="546" y="265"/>
                  </a:moveTo>
                  <a:cubicBezTo>
                    <a:pt x="584" y="265"/>
                    <a:pt x="617" y="282"/>
                    <a:pt x="634" y="315"/>
                  </a:cubicBezTo>
                  <a:cubicBezTo>
                    <a:pt x="701" y="415"/>
                    <a:pt x="734" y="515"/>
                    <a:pt x="734" y="615"/>
                  </a:cubicBezTo>
                  <a:lnTo>
                    <a:pt x="734" y="782"/>
                  </a:lnTo>
                  <a:cubicBezTo>
                    <a:pt x="734" y="915"/>
                    <a:pt x="701" y="1049"/>
                    <a:pt x="634" y="1182"/>
                  </a:cubicBezTo>
                  <a:cubicBezTo>
                    <a:pt x="601" y="1282"/>
                    <a:pt x="534" y="1382"/>
                    <a:pt x="434" y="1416"/>
                  </a:cubicBezTo>
                  <a:cubicBezTo>
                    <a:pt x="401" y="1449"/>
                    <a:pt x="367" y="1466"/>
                    <a:pt x="334" y="1466"/>
                  </a:cubicBezTo>
                  <a:cubicBezTo>
                    <a:pt x="300" y="1466"/>
                    <a:pt x="267" y="1449"/>
                    <a:pt x="234" y="1416"/>
                  </a:cubicBezTo>
                  <a:cubicBezTo>
                    <a:pt x="167" y="1349"/>
                    <a:pt x="134" y="1249"/>
                    <a:pt x="134" y="1149"/>
                  </a:cubicBezTo>
                  <a:lnTo>
                    <a:pt x="134" y="915"/>
                  </a:lnTo>
                  <a:cubicBezTo>
                    <a:pt x="134" y="782"/>
                    <a:pt x="167" y="649"/>
                    <a:pt x="234" y="548"/>
                  </a:cubicBezTo>
                  <a:cubicBezTo>
                    <a:pt x="267" y="448"/>
                    <a:pt x="334" y="382"/>
                    <a:pt x="434" y="315"/>
                  </a:cubicBezTo>
                  <a:cubicBezTo>
                    <a:pt x="467" y="282"/>
                    <a:pt x="509" y="265"/>
                    <a:pt x="546" y="265"/>
                  </a:cubicBezTo>
                  <a:close/>
                  <a:moveTo>
                    <a:pt x="575" y="1"/>
                  </a:moveTo>
                  <a:cubicBezTo>
                    <a:pt x="528" y="1"/>
                    <a:pt x="481" y="24"/>
                    <a:pt x="434" y="48"/>
                  </a:cubicBezTo>
                  <a:cubicBezTo>
                    <a:pt x="367" y="81"/>
                    <a:pt x="300" y="148"/>
                    <a:pt x="267" y="215"/>
                  </a:cubicBezTo>
                  <a:cubicBezTo>
                    <a:pt x="200" y="282"/>
                    <a:pt x="167" y="348"/>
                    <a:pt x="134" y="448"/>
                  </a:cubicBezTo>
                  <a:lnTo>
                    <a:pt x="134" y="315"/>
                  </a:lnTo>
                  <a:cubicBezTo>
                    <a:pt x="134" y="315"/>
                    <a:pt x="134" y="282"/>
                    <a:pt x="134" y="282"/>
                  </a:cubicBezTo>
                  <a:lnTo>
                    <a:pt x="100" y="282"/>
                  </a:lnTo>
                  <a:lnTo>
                    <a:pt x="34" y="315"/>
                  </a:lnTo>
                  <a:cubicBezTo>
                    <a:pt x="0" y="348"/>
                    <a:pt x="0" y="348"/>
                    <a:pt x="0" y="382"/>
                  </a:cubicBezTo>
                  <a:cubicBezTo>
                    <a:pt x="0" y="382"/>
                    <a:pt x="0" y="415"/>
                    <a:pt x="0" y="448"/>
                  </a:cubicBezTo>
                  <a:lnTo>
                    <a:pt x="0" y="2450"/>
                  </a:lnTo>
                  <a:cubicBezTo>
                    <a:pt x="0" y="2450"/>
                    <a:pt x="0" y="2483"/>
                    <a:pt x="0" y="2483"/>
                  </a:cubicBezTo>
                  <a:lnTo>
                    <a:pt x="34" y="2483"/>
                  </a:lnTo>
                  <a:lnTo>
                    <a:pt x="100" y="2450"/>
                  </a:lnTo>
                  <a:cubicBezTo>
                    <a:pt x="134" y="2416"/>
                    <a:pt x="134" y="2416"/>
                    <a:pt x="134" y="2383"/>
                  </a:cubicBezTo>
                  <a:cubicBezTo>
                    <a:pt x="134" y="2383"/>
                    <a:pt x="134" y="2350"/>
                    <a:pt x="134" y="2316"/>
                  </a:cubicBezTo>
                  <a:lnTo>
                    <a:pt x="134" y="1649"/>
                  </a:lnTo>
                  <a:cubicBezTo>
                    <a:pt x="167" y="1683"/>
                    <a:pt x="200" y="1716"/>
                    <a:pt x="267" y="1749"/>
                  </a:cubicBezTo>
                  <a:cubicBezTo>
                    <a:pt x="334" y="1749"/>
                    <a:pt x="401" y="1716"/>
                    <a:pt x="467" y="1683"/>
                  </a:cubicBezTo>
                  <a:cubicBezTo>
                    <a:pt x="534" y="1649"/>
                    <a:pt x="567" y="1616"/>
                    <a:pt x="634" y="1549"/>
                  </a:cubicBezTo>
                  <a:cubicBezTo>
                    <a:pt x="667" y="1482"/>
                    <a:pt x="734" y="1416"/>
                    <a:pt x="767" y="1316"/>
                  </a:cubicBezTo>
                  <a:cubicBezTo>
                    <a:pt x="801" y="1216"/>
                    <a:pt x="834" y="1149"/>
                    <a:pt x="868" y="1049"/>
                  </a:cubicBezTo>
                  <a:cubicBezTo>
                    <a:pt x="868" y="949"/>
                    <a:pt x="901" y="815"/>
                    <a:pt x="901" y="715"/>
                  </a:cubicBezTo>
                  <a:cubicBezTo>
                    <a:pt x="901" y="682"/>
                    <a:pt x="901" y="649"/>
                    <a:pt x="901" y="615"/>
                  </a:cubicBezTo>
                  <a:cubicBezTo>
                    <a:pt x="901" y="582"/>
                    <a:pt x="901" y="548"/>
                    <a:pt x="901" y="515"/>
                  </a:cubicBezTo>
                  <a:cubicBezTo>
                    <a:pt x="901" y="415"/>
                    <a:pt x="901" y="315"/>
                    <a:pt x="868" y="248"/>
                  </a:cubicBezTo>
                  <a:cubicBezTo>
                    <a:pt x="834" y="182"/>
                    <a:pt x="801" y="115"/>
                    <a:pt x="767" y="48"/>
                  </a:cubicBezTo>
                  <a:cubicBezTo>
                    <a:pt x="734" y="15"/>
                    <a:pt x="667" y="15"/>
                    <a:pt x="634" y="15"/>
                  </a:cubicBezTo>
                  <a:cubicBezTo>
                    <a:pt x="615" y="5"/>
                    <a:pt x="595" y="1"/>
                    <a:pt x="57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67" name="Google Shape;1167;p34"/>
            <p:cNvSpPr/>
            <p:nvPr/>
          </p:nvSpPr>
          <p:spPr>
            <a:xfrm>
              <a:off x="4120625" y="2097975"/>
              <a:ext cx="20850" cy="44850"/>
            </a:xfrm>
            <a:custGeom>
              <a:avLst/>
              <a:gdLst/>
              <a:ahLst/>
              <a:cxnLst/>
              <a:rect l="l" t="t" r="r" b="b"/>
              <a:pathLst>
                <a:path w="834" h="1794" extrusionOk="0">
                  <a:moveTo>
                    <a:pt x="651" y="1"/>
                  </a:moveTo>
                  <a:cubicBezTo>
                    <a:pt x="634" y="1"/>
                    <a:pt x="617" y="9"/>
                    <a:pt x="600" y="26"/>
                  </a:cubicBezTo>
                  <a:cubicBezTo>
                    <a:pt x="534" y="26"/>
                    <a:pt x="467" y="26"/>
                    <a:pt x="400" y="59"/>
                  </a:cubicBezTo>
                  <a:cubicBezTo>
                    <a:pt x="300" y="159"/>
                    <a:pt x="200" y="259"/>
                    <a:pt x="133" y="393"/>
                  </a:cubicBezTo>
                  <a:cubicBezTo>
                    <a:pt x="100" y="426"/>
                    <a:pt x="67" y="493"/>
                    <a:pt x="67" y="560"/>
                  </a:cubicBezTo>
                  <a:cubicBezTo>
                    <a:pt x="33" y="626"/>
                    <a:pt x="33" y="693"/>
                    <a:pt x="33" y="760"/>
                  </a:cubicBezTo>
                  <a:cubicBezTo>
                    <a:pt x="33" y="827"/>
                    <a:pt x="33" y="927"/>
                    <a:pt x="100" y="993"/>
                  </a:cubicBezTo>
                  <a:cubicBezTo>
                    <a:pt x="133" y="1060"/>
                    <a:pt x="200" y="1060"/>
                    <a:pt x="334" y="1060"/>
                  </a:cubicBezTo>
                  <a:lnTo>
                    <a:pt x="467" y="993"/>
                  </a:lnTo>
                  <a:lnTo>
                    <a:pt x="567" y="993"/>
                  </a:lnTo>
                  <a:cubicBezTo>
                    <a:pt x="600" y="993"/>
                    <a:pt x="634" y="1027"/>
                    <a:pt x="634" y="1027"/>
                  </a:cubicBezTo>
                  <a:cubicBezTo>
                    <a:pt x="634" y="1060"/>
                    <a:pt x="634" y="1093"/>
                    <a:pt x="634" y="1127"/>
                  </a:cubicBezTo>
                  <a:cubicBezTo>
                    <a:pt x="634" y="1160"/>
                    <a:pt x="634" y="1193"/>
                    <a:pt x="600" y="1227"/>
                  </a:cubicBezTo>
                  <a:cubicBezTo>
                    <a:pt x="600" y="1260"/>
                    <a:pt x="567" y="1294"/>
                    <a:pt x="567" y="1327"/>
                  </a:cubicBezTo>
                  <a:cubicBezTo>
                    <a:pt x="534" y="1360"/>
                    <a:pt x="500" y="1394"/>
                    <a:pt x="467" y="1427"/>
                  </a:cubicBezTo>
                  <a:cubicBezTo>
                    <a:pt x="467" y="1427"/>
                    <a:pt x="434" y="1460"/>
                    <a:pt x="400" y="1494"/>
                  </a:cubicBezTo>
                  <a:cubicBezTo>
                    <a:pt x="367" y="1494"/>
                    <a:pt x="300" y="1527"/>
                    <a:pt x="267" y="1527"/>
                  </a:cubicBezTo>
                  <a:cubicBezTo>
                    <a:pt x="200" y="1527"/>
                    <a:pt x="167" y="1494"/>
                    <a:pt x="167" y="1460"/>
                  </a:cubicBezTo>
                  <a:lnTo>
                    <a:pt x="100" y="1460"/>
                  </a:lnTo>
                  <a:lnTo>
                    <a:pt x="33" y="1527"/>
                  </a:lnTo>
                  <a:cubicBezTo>
                    <a:pt x="0" y="1527"/>
                    <a:pt x="0" y="1527"/>
                    <a:pt x="0" y="1560"/>
                  </a:cubicBezTo>
                  <a:cubicBezTo>
                    <a:pt x="0" y="1594"/>
                    <a:pt x="0" y="1594"/>
                    <a:pt x="0" y="1627"/>
                  </a:cubicBezTo>
                  <a:cubicBezTo>
                    <a:pt x="0" y="1660"/>
                    <a:pt x="0" y="1694"/>
                    <a:pt x="33" y="1727"/>
                  </a:cubicBezTo>
                  <a:cubicBezTo>
                    <a:pt x="33" y="1761"/>
                    <a:pt x="67" y="1794"/>
                    <a:pt x="100" y="1794"/>
                  </a:cubicBezTo>
                  <a:lnTo>
                    <a:pt x="234" y="1794"/>
                  </a:lnTo>
                  <a:cubicBezTo>
                    <a:pt x="300" y="1794"/>
                    <a:pt x="367" y="1761"/>
                    <a:pt x="400" y="1727"/>
                  </a:cubicBezTo>
                  <a:cubicBezTo>
                    <a:pt x="467" y="1694"/>
                    <a:pt x="534" y="1627"/>
                    <a:pt x="567" y="1594"/>
                  </a:cubicBezTo>
                  <a:cubicBezTo>
                    <a:pt x="667" y="1494"/>
                    <a:pt x="734" y="1360"/>
                    <a:pt x="801" y="1227"/>
                  </a:cubicBezTo>
                  <a:cubicBezTo>
                    <a:pt x="801" y="1160"/>
                    <a:pt x="834" y="1093"/>
                    <a:pt x="834" y="1027"/>
                  </a:cubicBezTo>
                  <a:cubicBezTo>
                    <a:pt x="834" y="960"/>
                    <a:pt x="834" y="927"/>
                    <a:pt x="834" y="860"/>
                  </a:cubicBezTo>
                  <a:cubicBezTo>
                    <a:pt x="801" y="827"/>
                    <a:pt x="801" y="793"/>
                    <a:pt x="767" y="760"/>
                  </a:cubicBezTo>
                  <a:cubicBezTo>
                    <a:pt x="734" y="760"/>
                    <a:pt x="701" y="726"/>
                    <a:pt x="667" y="726"/>
                  </a:cubicBezTo>
                  <a:lnTo>
                    <a:pt x="534" y="726"/>
                  </a:lnTo>
                  <a:lnTo>
                    <a:pt x="367" y="760"/>
                  </a:lnTo>
                  <a:lnTo>
                    <a:pt x="267" y="760"/>
                  </a:lnTo>
                  <a:cubicBezTo>
                    <a:pt x="267" y="760"/>
                    <a:pt x="234" y="760"/>
                    <a:pt x="234" y="726"/>
                  </a:cubicBezTo>
                  <a:cubicBezTo>
                    <a:pt x="234" y="693"/>
                    <a:pt x="234" y="660"/>
                    <a:pt x="234" y="660"/>
                  </a:cubicBezTo>
                  <a:cubicBezTo>
                    <a:pt x="234" y="593"/>
                    <a:pt x="234" y="526"/>
                    <a:pt x="300" y="460"/>
                  </a:cubicBezTo>
                  <a:cubicBezTo>
                    <a:pt x="334" y="393"/>
                    <a:pt x="367" y="360"/>
                    <a:pt x="434" y="326"/>
                  </a:cubicBezTo>
                  <a:cubicBezTo>
                    <a:pt x="467" y="293"/>
                    <a:pt x="534" y="293"/>
                    <a:pt x="567" y="293"/>
                  </a:cubicBezTo>
                  <a:cubicBezTo>
                    <a:pt x="600" y="293"/>
                    <a:pt x="634" y="293"/>
                    <a:pt x="634" y="326"/>
                  </a:cubicBezTo>
                  <a:lnTo>
                    <a:pt x="701" y="326"/>
                  </a:lnTo>
                  <a:lnTo>
                    <a:pt x="767" y="293"/>
                  </a:lnTo>
                  <a:cubicBezTo>
                    <a:pt x="801" y="259"/>
                    <a:pt x="801" y="259"/>
                    <a:pt x="801" y="259"/>
                  </a:cubicBezTo>
                  <a:cubicBezTo>
                    <a:pt x="801" y="226"/>
                    <a:pt x="801" y="193"/>
                    <a:pt x="801" y="193"/>
                  </a:cubicBezTo>
                  <a:cubicBezTo>
                    <a:pt x="801" y="126"/>
                    <a:pt x="801" y="93"/>
                    <a:pt x="767" y="93"/>
                  </a:cubicBezTo>
                  <a:cubicBezTo>
                    <a:pt x="767" y="59"/>
                    <a:pt x="734" y="26"/>
                    <a:pt x="701" y="26"/>
                  </a:cubicBezTo>
                  <a:cubicBezTo>
                    <a:pt x="684" y="9"/>
                    <a:pt x="667" y="1"/>
                    <a:pt x="65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68" name="Google Shape;1168;p34"/>
            <p:cNvSpPr/>
            <p:nvPr/>
          </p:nvSpPr>
          <p:spPr>
            <a:xfrm>
              <a:off x="3582725" y="1531750"/>
              <a:ext cx="1429375" cy="1812775"/>
            </a:xfrm>
            <a:custGeom>
              <a:avLst/>
              <a:gdLst/>
              <a:ahLst/>
              <a:cxnLst/>
              <a:rect l="l" t="t" r="r" b="b"/>
              <a:pathLst>
                <a:path w="57175" h="72511" extrusionOk="0">
                  <a:moveTo>
                    <a:pt x="56741" y="592"/>
                  </a:moveTo>
                  <a:lnTo>
                    <a:pt x="56741" y="39387"/>
                  </a:lnTo>
                  <a:lnTo>
                    <a:pt x="434" y="71910"/>
                  </a:lnTo>
                  <a:lnTo>
                    <a:pt x="434" y="33116"/>
                  </a:lnTo>
                  <a:lnTo>
                    <a:pt x="56741" y="592"/>
                  </a:lnTo>
                  <a:close/>
                  <a:moveTo>
                    <a:pt x="56958" y="0"/>
                  </a:moveTo>
                  <a:cubicBezTo>
                    <a:pt x="56916" y="0"/>
                    <a:pt x="56875" y="9"/>
                    <a:pt x="56841" y="25"/>
                  </a:cubicBezTo>
                  <a:lnTo>
                    <a:pt x="134" y="32782"/>
                  </a:lnTo>
                  <a:cubicBezTo>
                    <a:pt x="34" y="32816"/>
                    <a:pt x="1" y="32882"/>
                    <a:pt x="1" y="32982"/>
                  </a:cubicBezTo>
                  <a:lnTo>
                    <a:pt x="1" y="72310"/>
                  </a:lnTo>
                  <a:cubicBezTo>
                    <a:pt x="1" y="72377"/>
                    <a:pt x="34" y="72444"/>
                    <a:pt x="134" y="72477"/>
                  </a:cubicBezTo>
                  <a:cubicBezTo>
                    <a:pt x="134" y="72511"/>
                    <a:pt x="201" y="72511"/>
                    <a:pt x="234" y="72511"/>
                  </a:cubicBezTo>
                  <a:cubicBezTo>
                    <a:pt x="268" y="72511"/>
                    <a:pt x="301" y="72477"/>
                    <a:pt x="334" y="72477"/>
                  </a:cubicBezTo>
                  <a:lnTo>
                    <a:pt x="57075" y="39720"/>
                  </a:lnTo>
                  <a:cubicBezTo>
                    <a:pt x="57141" y="39687"/>
                    <a:pt x="57175" y="39587"/>
                    <a:pt x="57175" y="39520"/>
                  </a:cubicBezTo>
                  <a:lnTo>
                    <a:pt x="57175" y="226"/>
                  </a:lnTo>
                  <a:cubicBezTo>
                    <a:pt x="57175" y="125"/>
                    <a:pt x="57141" y="59"/>
                    <a:pt x="57075" y="25"/>
                  </a:cubicBezTo>
                  <a:cubicBezTo>
                    <a:pt x="57041" y="9"/>
                    <a:pt x="57000" y="0"/>
                    <a:pt x="5695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69" name="Google Shape;1169;p34"/>
            <p:cNvSpPr/>
            <p:nvPr/>
          </p:nvSpPr>
          <p:spPr>
            <a:xfrm>
              <a:off x="3678625" y="2482225"/>
              <a:ext cx="15050" cy="32550"/>
            </a:xfrm>
            <a:custGeom>
              <a:avLst/>
              <a:gdLst/>
              <a:ahLst/>
              <a:cxnLst/>
              <a:rect l="l" t="t" r="r" b="b"/>
              <a:pathLst>
                <a:path w="602" h="1302" extrusionOk="0">
                  <a:moveTo>
                    <a:pt x="368" y="0"/>
                  </a:moveTo>
                  <a:cubicBezTo>
                    <a:pt x="334" y="0"/>
                    <a:pt x="301" y="0"/>
                    <a:pt x="268" y="34"/>
                  </a:cubicBezTo>
                  <a:cubicBezTo>
                    <a:pt x="201" y="67"/>
                    <a:pt x="168" y="100"/>
                    <a:pt x="134" y="167"/>
                  </a:cubicBezTo>
                  <a:cubicBezTo>
                    <a:pt x="101" y="200"/>
                    <a:pt x="101" y="234"/>
                    <a:pt x="67" y="267"/>
                  </a:cubicBezTo>
                  <a:cubicBezTo>
                    <a:pt x="34" y="300"/>
                    <a:pt x="34" y="367"/>
                    <a:pt x="34" y="401"/>
                  </a:cubicBezTo>
                  <a:cubicBezTo>
                    <a:pt x="1" y="434"/>
                    <a:pt x="1" y="501"/>
                    <a:pt x="34" y="534"/>
                  </a:cubicBezTo>
                  <a:cubicBezTo>
                    <a:pt x="1" y="567"/>
                    <a:pt x="1" y="601"/>
                    <a:pt x="34" y="634"/>
                  </a:cubicBezTo>
                  <a:cubicBezTo>
                    <a:pt x="34" y="667"/>
                    <a:pt x="34" y="701"/>
                    <a:pt x="67" y="701"/>
                  </a:cubicBezTo>
                  <a:cubicBezTo>
                    <a:pt x="67" y="734"/>
                    <a:pt x="101" y="734"/>
                    <a:pt x="101" y="734"/>
                  </a:cubicBezTo>
                  <a:lnTo>
                    <a:pt x="401" y="734"/>
                  </a:lnTo>
                  <a:cubicBezTo>
                    <a:pt x="401" y="734"/>
                    <a:pt x="434" y="734"/>
                    <a:pt x="434" y="767"/>
                  </a:cubicBezTo>
                  <a:cubicBezTo>
                    <a:pt x="468" y="801"/>
                    <a:pt x="468" y="801"/>
                    <a:pt x="434" y="834"/>
                  </a:cubicBezTo>
                  <a:cubicBezTo>
                    <a:pt x="468" y="868"/>
                    <a:pt x="468" y="901"/>
                    <a:pt x="434" y="934"/>
                  </a:cubicBezTo>
                  <a:cubicBezTo>
                    <a:pt x="434" y="934"/>
                    <a:pt x="434" y="968"/>
                    <a:pt x="401" y="1001"/>
                  </a:cubicBezTo>
                  <a:cubicBezTo>
                    <a:pt x="401" y="1034"/>
                    <a:pt x="368" y="1068"/>
                    <a:pt x="334" y="1068"/>
                  </a:cubicBezTo>
                  <a:cubicBezTo>
                    <a:pt x="334" y="1101"/>
                    <a:pt x="301" y="1101"/>
                    <a:pt x="268" y="1134"/>
                  </a:cubicBezTo>
                  <a:cubicBezTo>
                    <a:pt x="234" y="1134"/>
                    <a:pt x="234" y="1168"/>
                    <a:pt x="201" y="1168"/>
                  </a:cubicBezTo>
                  <a:lnTo>
                    <a:pt x="134" y="1168"/>
                  </a:lnTo>
                  <a:cubicBezTo>
                    <a:pt x="134" y="1134"/>
                    <a:pt x="101" y="1134"/>
                    <a:pt x="101" y="1134"/>
                  </a:cubicBezTo>
                  <a:cubicBezTo>
                    <a:pt x="101" y="1101"/>
                    <a:pt x="101" y="1101"/>
                    <a:pt x="101" y="1101"/>
                  </a:cubicBezTo>
                  <a:lnTo>
                    <a:pt x="101" y="1068"/>
                  </a:lnTo>
                  <a:lnTo>
                    <a:pt x="34" y="1101"/>
                  </a:lnTo>
                  <a:cubicBezTo>
                    <a:pt x="34" y="1101"/>
                    <a:pt x="34" y="1101"/>
                    <a:pt x="34" y="1134"/>
                  </a:cubicBezTo>
                  <a:cubicBezTo>
                    <a:pt x="34" y="1168"/>
                    <a:pt x="34" y="1201"/>
                    <a:pt x="67" y="1234"/>
                  </a:cubicBezTo>
                  <a:cubicBezTo>
                    <a:pt x="67" y="1234"/>
                    <a:pt x="101" y="1268"/>
                    <a:pt x="134" y="1301"/>
                  </a:cubicBezTo>
                  <a:lnTo>
                    <a:pt x="201" y="1301"/>
                  </a:lnTo>
                  <a:cubicBezTo>
                    <a:pt x="268" y="1301"/>
                    <a:pt x="301" y="1301"/>
                    <a:pt x="334" y="1268"/>
                  </a:cubicBezTo>
                  <a:cubicBezTo>
                    <a:pt x="368" y="1234"/>
                    <a:pt x="401" y="1201"/>
                    <a:pt x="434" y="1168"/>
                  </a:cubicBezTo>
                  <a:cubicBezTo>
                    <a:pt x="501" y="1134"/>
                    <a:pt x="534" y="1101"/>
                    <a:pt x="534" y="1068"/>
                  </a:cubicBezTo>
                  <a:cubicBezTo>
                    <a:pt x="568" y="1001"/>
                    <a:pt x="601" y="968"/>
                    <a:pt x="601" y="901"/>
                  </a:cubicBezTo>
                  <a:cubicBezTo>
                    <a:pt x="601" y="868"/>
                    <a:pt x="601" y="801"/>
                    <a:pt x="601" y="767"/>
                  </a:cubicBezTo>
                  <a:cubicBezTo>
                    <a:pt x="601" y="734"/>
                    <a:pt x="601" y="701"/>
                    <a:pt x="601" y="667"/>
                  </a:cubicBezTo>
                  <a:cubicBezTo>
                    <a:pt x="601" y="634"/>
                    <a:pt x="568" y="601"/>
                    <a:pt x="568" y="601"/>
                  </a:cubicBezTo>
                  <a:cubicBezTo>
                    <a:pt x="534" y="567"/>
                    <a:pt x="534" y="567"/>
                    <a:pt x="501" y="567"/>
                  </a:cubicBezTo>
                  <a:lnTo>
                    <a:pt x="201" y="567"/>
                  </a:lnTo>
                  <a:cubicBezTo>
                    <a:pt x="201" y="567"/>
                    <a:pt x="201" y="534"/>
                    <a:pt x="168" y="534"/>
                  </a:cubicBezTo>
                  <a:cubicBezTo>
                    <a:pt x="168" y="501"/>
                    <a:pt x="168" y="501"/>
                    <a:pt x="168" y="467"/>
                  </a:cubicBezTo>
                  <a:cubicBezTo>
                    <a:pt x="168" y="434"/>
                    <a:pt x="168" y="401"/>
                    <a:pt x="168" y="367"/>
                  </a:cubicBezTo>
                  <a:cubicBezTo>
                    <a:pt x="168" y="367"/>
                    <a:pt x="201" y="334"/>
                    <a:pt x="201" y="300"/>
                  </a:cubicBezTo>
                  <a:cubicBezTo>
                    <a:pt x="234" y="267"/>
                    <a:pt x="234" y="267"/>
                    <a:pt x="268" y="234"/>
                  </a:cubicBezTo>
                  <a:lnTo>
                    <a:pt x="334" y="200"/>
                  </a:lnTo>
                  <a:lnTo>
                    <a:pt x="434" y="200"/>
                  </a:lnTo>
                  <a:cubicBezTo>
                    <a:pt x="468" y="200"/>
                    <a:pt x="468" y="200"/>
                    <a:pt x="468" y="234"/>
                  </a:cubicBezTo>
                  <a:lnTo>
                    <a:pt x="468" y="267"/>
                  </a:lnTo>
                  <a:lnTo>
                    <a:pt x="534" y="234"/>
                  </a:lnTo>
                  <a:lnTo>
                    <a:pt x="534" y="200"/>
                  </a:lnTo>
                  <a:lnTo>
                    <a:pt x="534" y="167"/>
                  </a:lnTo>
                  <a:cubicBezTo>
                    <a:pt x="534" y="167"/>
                    <a:pt x="534" y="134"/>
                    <a:pt x="534" y="100"/>
                  </a:cubicBezTo>
                  <a:cubicBezTo>
                    <a:pt x="501" y="67"/>
                    <a:pt x="501" y="34"/>
                    <a:pt x="468" y="34"/>
                  </a:cubicBezTo>
                  <a:cubicBezTo>
                    <a:pt x="434" y="0"/>
                    <a:pt x="401" y="0"/>
                    <a:pt x="3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70" name="Google Shape;1170;p34"/>
            <p:cNvSpPr/>
            <p:nvPr/>
          </p:nvSpPr>
          <p:spPr>
            <a:xfrm>
              <a:off x="3696150" y="2476375"/>
              <a:ext cx="2525" cy="30050"/>
            </a:xfrm>
            <a:custGeom>
              <a:avLst/>
              <a:gdLst/>
              <a:ahLst/>
              <a:cxnLst/>
              <a:rect l="l" t="t" r="r" b="b"/>
              <a:pathLst>
                <a:path w="101" h="1202" extrusionOk="0">
                  <a:moveTo>
                    <a:pt x="67" y="1"/>
                  </a:moveTo>
                  <a:lnTo>
                    <a:pt x="0" y="34"/>
                  </a:lnTo>
                  <a:lnTo>
                    <a:pt x="0" y="67"/>
                  </a:lnTo>
                  <a:cubicBezTo>
                    <a:pt x="0" y="67"/>
                    <a:pt x="0" y="67"/>
                    <a:pt x="0" y="101"/>
                  </a:cubicBezTo>
                  <a:lnTo>
                    <a:pt x="0" y="201"/>
                  </a:lnTo>
                  <a:lnTo>
                    <a:pt x="67" y="168"/>
                  </a:lnTo>
                  <a:lnTo>
                    <a:pt x="100" y="168"/>
                  </a:lnTo>
                  <a:cubicBezTo>
                    <a:pt x="100" y="134"/>
                    <a:pt x="100" y="134"/>
                    <a:pt x="100" y="134"/>
                  </a:cubicBezTo>
                  <a:lnTo>
                    <a:pt x="100" y="34"/>
                  </a:lnTo>
                  <a:cubicBezTo>
                    <a:pt x="100" y="1"/>
                    <a:pt x="100" y="1"/>
                    <a:pt x="100" y="1"/>
                  </a:cubicBezTo>
                  <a:close/>
                  <a:moveTo>
                    <a:pt x="34" y="334"/>
                  </a:moveTo>
                  <a:cubicBezTo>
                    <a:pt x="34" y="334"/>
                    <a:pt x="34" y="368"/>
                    <a:pt x="34" y="368"/>
                  </a:cubicBezTo>
                  <a:cubicBezTo>
                    <a:pt x="34" y="368"/>
                    <a:pt x="34" y="401"/>
                    <a:pt x="34" y="401"/>
                  </a:cubicBezTo>
                  <a:lnTo>
                    <a:pt x="34" y="1202"/>
                  </a:lnTo>
                  <a:lnTo>
                    <a:pt x="67" y="1202"/>
                  </a:lnTo>
                  <a:cubicBezTo>
                    <a:pt x="100" y="1168"/>
                    <a:pt x="100" y="1168"/>
                    <a:pt x="100" y="1168"/>
                  </a:cubicBezTo>
                  <a:cubicBezTo>
                    <a:pt x="100" y="1168"/>
                    <a:pt x="100" y="1135"/>
                    <a:pt x="100" y="1135"/>
                  </a:cubicBezTo>
                  <a:lnTo>
                    <a:pt x="100" y="334"/>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71" name="Google Shape;1171;p34"/>
            <p:cNvSpPr/>
            <p:nvPr/>
          </p:nvSpPr>
          <p:spPr>
            <a:xfrm>
              <a:off x="3700325" y="2471375"/>
              <a:ext cx="10025" cy="29000"/>
            </a:xfrm>
            <a:custGeom>
              <a:avLst/>
              <a:gdLst/>
              <a:ahLst/>
              <a:cxnLst/>
              <a:rect l="l" t="t" r="r" b="b"/>
              <a:pathLst>
                <a:path w="401" h="1160" extrusionOk="0">
                  <a:moveTo>
                    <a:pt x="167" y="1"/>
                  </a:moveTo>
                  <a:lnTo>
                    <a:pt x="133" y="34"/>
                  </a:lnTo>
                  <a:cubicBezTo>
                    <a:pt x="133" y="34"/>
                    <a:pt x="133" y="67"/>
                    <a:pt x="133" y="67"/>
                  </a:cubicBezTo>
                  <a:cubicBezTo>
                    <a:pt x="100" y="67"/>
                    <a:pt x="100" y="101"/>
                    <a:pt x="133" y="101"/>
                  </a:cubicBezTo>
                  <a:lnTo>
                    <a:pt x="133" y="368"/>
                  </a:lnTo>
                  <a:lnTo>
                    <a:pt x="33" y="434"/>
                  </a:lnTo>
                  <a:cubicBezTo>
                    <a:pt x="33" y="434"/>
                    <a:pt x="33" y="468"/>
                    <a:pt x="33" y="468"/>
                  </a:cubicBezTo>
                  <a:cubicBezTo>
                    <a:pt x="0" y="468"/>
                    <a:pt x="0" y="468"/>
                    <a:pt x="33" y="501"/>
                  </a:cubicBezTo>
                  <a:lnTo>
                    <a:pt x="33" y="534"/>
                  </a:lnTo>
                  <a:cubicBezTo>
                    <a:pt x="0" y="534"/>
                    <a:pt x="0" y="568"/>
                    <a:pt x="33" y="568"/>
                  </a:cubicBezTo>
                  <a:lnTo>
                    <a:pt x="133" y="534"/>
                  </a:lnTo>
                  <a:lnTo>
                    <a:pt x="133" y="935"/>
                  </a:lnTo>
                  <a:cubicBezTo>
                    <a:pt x="100" y="1001"/>
                    <a:pt x="133" y="1068"/>
                    <a:pt x="167" y="1135"/>
                  </a:cubicBezTo>
                  <a:cubicBezTo>
                    <a:pt x="184" y="1151"/>
                    <a:pt x="200" y="1160"/>
                    <a:pt x="221" y="1160"/>
                  </a:cubicBezTo>
                  <a:cubicBezTo>
                    <a:pt x="242" y="1160"/>
                    <a:pt x="267" y="1151"/>
                    <a:pt x="300" y="1135"/>
                  </a:cubicBezTo>
                  <a:lnTo>
                    <a:pt x="367" y="1101"/>
                  </a:lnTo>
                  <a:lnTo>
                    <a:pt x="400" y="1068"/>
                  </a:lnTo>
                  <a:cubicBezTo>
                    <a:pt x="400" y="1068"/>
                    <a:pt x="400" y="1035"/>
                    <a:pt x="400" y="1035"/>
                  </a:cubicBezTo>
                  <a:lnTo>
                    <a:pt x="400" y="968"/>
                  </a:lnTo>
                  <a:lnTo>
                    <a:pt x="367" y="968"/>
                  </a:lnTo>
                  <a:lnTo>
                    <a:pt x="300" y="1001"/>
                  </a:lnTo>
                  <a:lnTo>
                    <a:pt x="234" y="1001"/>
                  </a:lnTo>
                  <a:lnTo>
                    <a:pt x="234" y="935"/>
                  </a:lnTo>
                  <a:cubicBezTo>
                    <a:pt x="234" y="935"/>
                    <a:pt x="234" y="901"/>
                    <a:pt x="234" y="901"/>
                  </a:cubicBezTo>
                  <a:lnTo>
                    <a:pt x="200" y="468"/>
                  </a:lnTo>
                  <a:lnTo>
                    <a:pt x="334" y="368"/>
                  </a:lnTo>
                  <a:lnTo>
                    <a:pt x="367" y="368"/>
                  </a:lnTo>
                  <a:cubicBezTo>
                    <a:pt x="367" y="334"/>
                    <a:pt x="367" y="334"/>
                    <a:pt x="367" y="334"/>
                  </a:cubicBezTo>
                  <a:lnTo>
                    <a:pt x="367" y="267"/>
                  </a:lnTo>
                  <a:cubicBezTo>
                    <a:pt x="367" y="234"/>
                    <a:pt x="367" y="234"/>
                    <a:pt x="367" y="234"/>
                  </a:cubicBezTo>
                  <a:lnTo>
                    <a:pt x="334" y="234"/>
                  </a:lnTo>
                  <a:lnTo>
                    <a:pt x="200" y="334"/>
                  </a:lnTo>
                  <a:lnTo>
                    <a:pt x="200" y="34"/>
                  </a:lnTo>
                  <a:cubicBezTo>
                    <a:pt x="200" y="34"/>
                    <a:pt x="200" y="34"/>
                    <a:pt x="20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72" name="Google Shape;1172;p34"/>
            <p:cNvSpPr/>
            <p:nvPr/>
          </p:nvSpPr>
          <p:spPr>
            <a:xfrm>
              <a:off x="3712000" y="2470550"/>
              <a:ext cx="13350" cy="24200"/>
            </a:xfrm>
            <a:custGeom>
              <a:avLst/>
              <a:gdLst/>
              <a:ahLst/>
              <a:cxnLst/>
              <a:rect l="l" t="t" r="r" b="b"/>
              <a:pathLst>
                <a:path w="534" h="968" extrusionOk="0">
                  <a:moveTo>
                    <a:pt x="350" y="142"/>
                  </a:moveTo>
                  <a:cubicBezTo>
                    <a:pt x="367" y="142"/>
                    <a:pt x="384" y="150"/>
                    <a:pt x="400" y="167"/>
                  </a:cubicBezTo>
                  <a:cubicBezTo>
                    <a:pt x="434" y="200"/>
                    <a:pt x="434" y="267"/>
                    <a:pt x="434" y="300"/>
                  </a:cubicBezTo>
                  <a:lnTo>
                    <a:pt x="133" y="501"/>
                  </a:lnTo>
                  <a:cubicBezTo>
                    <a:pt x="133" y="467"/>
                    <a:pt x="133" y="401"/>
                    <a:pt x="133" y="401"/>
                  </a:cubicBezTo>
                  <a:cubicBezTo>
                    <a:pt x="167" y="367"/>
                    <a:pt x="167" y="334"/>
                    <a:pt x="167" y="300"/>
                  </a:cubicBezTo>
                  <a:cubicBezTo>
                    <a:pt x="200" y="267"/>
                    <a:pt x="200" y="234"/>
                    <a:pt x="234" y="234"/>
                  </a:cubicBezTo>
                  <a:cubicBezTo>
                    <a:pt x="234" y="200"/>
                    <a:pt x="267" y="200"/>
                    <a:pt x="300" y="167"/>
                  </a:cubicBezTo>
                  <a:cubicBezTo>
                    <a:pt x="317" y="150"/>
                    <a:pt x="334" y="142"/>
                    <a:pt x="350" y="142"/>
                  </a:cubicBezTo>
                  <a:close/>
                  <a:moveTo>
                    <a:pt x="400" y="0"/>
                  </a:moveTo>
                  <a:cubicBezTo>
                    <a:pt x="367" y="0"/>
                    <a:pt x="300" y="0"/>
                    <a:pt x="300" y="34"/>
                  </a:cubicBezTo>
                  <a:cubicBezTo>
                    <a:pt x="234" y="67"/>
                    <a:pt x="200" y="67"/>
                    <a:pt x="200" y="100"/>
                  </a:cubicBezTo>
                  <a:cubicBezTo>
                    <a:pt x="167" y="167"/>
                    <a:pt x="133" y="200"/>
                    <a:pt x="100" y="234"/>
                  </a:cubicBezTo>
                  <a:cubicBezTo>
                    <a:pt x="100" y="300"/>
                    <a:pt x="67" y="334"/>
                    <a:pt x="67" y="401"/>
                  </a:cubicBezTo>
                  <a:cubicBezTo>
                    <a:pt x="33" y="434"/>
                    <a:pt x="33" y="501"/>
                    <a:pt x="33" y="534"/>
                  </a:cubicBezTo>
                  <a:cubicBezTo>
                    <a:pt x="33" y="601"/>
                    <a:pt x="0" y="634"/>
                    <a:pt x="0" y="701"/>
                  </a:cubicBezTo>
                  <a:cubicBezTo>
                    <a:pt x="0" y="734"/>
                    <a:pt x="0" y="801"/>
                    <a:pt x="33" y="834"/>
                  </a:cubicBezTo>
                  <a:cubicBezTo>
                    <a:pt x="33" y="868"/>
                    <a:pt x="67" y="901"/>
                    <a:pt x="67" y="934"/>
                  </a:cubicBezTo>
                  <a:cubicBezTo>
                    <a:pt x="100" y="934"/>
                    <a:pt x="133" y="968"/>
                    <a:pt x="167" y="968"/>
                  </a:cubicBezTo>
                  <a:cubicBezTo>
                    <a:pt x="200" y="968"/>
                    <a:pt x="234" y="968"/>
                    <a:pt x="267" y="934"/>
                  </a:cubicBezTo>
                  <a:cubicBezTo>
                    <a:pt x="300" y="901"/>
                    <a:pt x="334" y="901"/>
                    <a:pt x="367" y="868"/>
                  </a:cubicBezTo>
                  <a:cubicBezTo>
                    <a:pt x="367" y="834"/>
                    <a:pt x="400" y="801"/>
                    <a:pt x="434" y="767"/>
                  </a:cubicBezTo>
                  <a:cubicBezTo>
                    <a:pt x="434" y="734"/>
                    <a:pt x="467" y="701"/>
                    <a:pt x="467" y="667"/>
                  </a:cubicBezTo>
                  <a:cubicBezTo>
                    <a:pt x="467" y="634"/>
                    <a:pt x="467" y="601"/>
                    <a:pt x="467" y="601"/>
                  </a:cubicBezTo>
                  <a:cubicBezTo>
                    <a:pt x="467" y="567"/>
                    <a:pt x="467" y="567"/>
                    <a:pt x="467" y="567"/>
                  </a:cubicBezTo>
                  <a:lnTo>
                    <a:pt x="434" y="601"/>
                  </a:lnTo>
                  <a:cubicBezTo>
                    <a:pt x="434" y="634"/>
                    <a:pt x="400" y="667"/>
                    <a:pt x="400" y="701"/>
                  </a:cubicBezTo>
                  <a:cubicBezTo>
                    <a:pt x="367" y="734"/>
                    <a:pt x="334" y="767"/>
                    <a:pt x="300" y="767"/>
                  </a:cubicBezTo>
                  <a:cubicBezTo>
                    <a:pt x="284" y="784"/>
                    <a:pt x="267" y="792"/>
                    <a:pt x="250" y="792"/>
                  </a:cubicBezTo>
                  <a:cubicBezTo>
                    <a:pt x="234" y="792"/>
                    <a:pt x="217" y="784"/>
                    <a:pt x="200" y="767"/>
                  </a:cubicBezTo>
                  <a:cubicBezTo>
                    <a:pt x="167" y="734"/>
                    <a:pt x="133" y="667"/>
                    <a:pt x="133" y="634"/>
                  </a:cubicBezTo>
                  <a:lnTo>
                    <a:pt x="534" y="401"/>
                  </a:lnTo>
                  <a:cubicBezTo>
                    <a:pt x="534" y="367"/>
                    <a:pt x="534" y="367"/>
                    <a:pt x="534" y="367"/>
                  </a:cubicBezTo>
                  <a:lnTo>
                    <a:pt x="534" y="300"/>
                  </a:lnTo>
                  <a:cubicBezTo>
                    <a:pt x="534" y="267"/>
                    <a:pt x="534" y="200"/>
                    <a:pt x="534" y="134"/>
                  </a:cubicBezTo>
                  <a:cubicBezTo>
                    <a:pt x="500" y="100"/>
                    <a:pt x="500" y="67"/>
                    <a:pt x="467" y="34"/>
                  </a:cubicBezTo>
                  <a:cubicBezTo>
                    <a:pt x="434" y="0"/>
                    <a:pt x="434" y="0"/>
                    <a:pt x="40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73" name="Google Shape;1173;p34"/>
            <p:cNvSpPr/>
            <p:nvPr/>
          </p:nvSpPr>
          <p:spPr>
            <a:xfrm>
              <a:off x="3730325" y="2456575"/>
              <a:ext cx="18375" cy="31500"/>
            </a:xfrm>
            <a:custGeom>
              <a:avLst/>
              <a:gdLst/>
              <a:ahLst/>
              <a:cxnLst/>
              <a:rect l="l" t="t" r="r" b="b"/>
              <a:pathLst>
                <a:path w="735" h="1260" extrusionOk="0">
                  <a:moveTo>
                    <a:pt x="631" y="1"/>
                  </a:moveTo>
                  <a:cubicBezTo>
                    <a:pt x="601" y="1"/>
                    <a:pt x="568" y="9"/>
                    <a:pt x="535" y="26"/>
                  </a:cubicBezTo>
                  <a:cubicBezTo>
                    <a:pt x="501" y="26"/>
                    <a:pt x="501" y="59"/>
                    <a:pt x="468" y="59"/>
                  </a:cubicBezTo>
                  <a:cubicBezTo>
                    <a:pt x="435" y="92"/>
                    <a:pt x="435" y="92"/>
                    <a:pt x="435" y="126"/>
                  </a:cubicBezTo>
                  <a:cubicBezTo>
                    <a:pt x="401" y="159"/>
                    <a:pt x="401" y="159"/>
                    <a:pt x="368" y="192"/>
                  </a:cubicBezTo>
                  <a:cubicBezTo>
                    <a:pt x="368" y="226"/>
                    <a:pt x="368" y="226"/>
                    <a:pt x="368" y="259"/>
                  </a:cubicBezTo>
                  <a:cubicBezTo>
                    <a:pt x="334" y="226"/>
                    <a:pt x="301" y="226"/>
                    <a:pt x="301" y="192"/>
                  </a:cubicBezTo>
                  <a:cubicBezTo>
                    <a:pt x="234" y="192"/>
                    <a:pt x="201" y="192"/>
                    <a:pt x="168" y="226"/>
                  </a:cubicBezTo>
                  <a:cubicBezTo>
                    <a:pt x="168" y="226"/>
                    <a:pt x="134" y="259"/>
                    <a:pt x="134" y="259"/>
                  </a:cubicBezTo>
                  <a:lnTo>
                    <a:pt x="68" y="326"/>
                  </a:lnTo>
                  <a:lnTo>
                    <a:pt x="68" y="359"/>
                  </a:lnTo>
                  <a:cubicBezTo>
                    <a:pt x="67" y="359"/>
                    <a:pt x="67" y="360"/>
                    <a:pt x="67" y="360"/>
                  </a:cubicBezTo>
                  <a:lnTo>
                    <a:pt x="67" y="360"/>
                  </a:lnTo>
                  <a:lnTo>
                    <a:pt x="34" y="392"/>
                  </a:lnTo>
                  <a:lnTo>
                    <a:pt x="1" y="392"/>
                  </a:lnTo>
                  <a:cubicBezTo>
                    <a:pt x="1" y="426"/>
                    <a:pt x="1" y="426"/>
                    <a:pt x="1" y="426"/>
                  </a:cubicBezTo>
                  <a:lnTo>
                    <a:pt x="1" y="1226"/>
                  </a:lnTo>
                  <a:cubicBezTo>
                    <a:pt x="1" y="1226"/>
                    <a:pt x="1" y="1226"/>
                    <a:pt x="1" y="1260"/>
                  </a:cubicBezTo>
                  <a:lnTo>
                    <a:pt x="34" y="1260"/>
                  </a:lnTo>
                  <a:lnTo>
                    <a:pt x="68" y="1226"/>
                  </a:lnTo>
                  <a:cubicBezTo>
                    <a:pt x="68" y="1226"/>
                    <a:pt x="68" y="1193"/>
                    <a:pt x="68" y="1193"/>
                  </a:cubicBezTo>
                  <a:cubicBezTo>
                    <a:pt x="101" y="1193"/>
                    <a:pt x="101" y="1160"/>
                    <a:pt x="68" y="1160"/>
                  </a:cubicBezTo>
                  <a:lnTo>
                    <a:pt x="68" y="693"/>
                  </a:lnTo>
                  <a:cubicBezTo>
                    <a:pt x="68" y="626"/>
                    <a:pt x="101" y="559"/>
                    <a:pt x="101" y="493"/>
                  </a:cubicBezTo>
                  <a:cubicBezTo>
                    <a:pt x="134" y="459"/>
                    <a:pt x="168" y="426"/>
                    <a:pt x="201" y="392"/>
                  </a:cubicBezTo>
                  <a:cubicBezTo>
                    <a:pt x="234" y="376"/>
                    <a:pt x="251" y="367"/>
                    <a:pt x="264" y="367"/>
                  </a:cubicBezTo>
                  <a:cubicBezTo>
                    <a:pt x="276" y="367"/>
                    <a:pt x="284" y="376"/>
                    <a:pt x="301" y="392"/>
                  </a:cubicBezTo>
                  <a:cubicBezTo>
                    <a:pt x="334" y="426"/>
                    <a:pt x="334" y="493"/>
                    <a:pt x="334" y="559"/>
                  </a:cubicBezTo>
                  <a:lnTo>
                    <a:pt x="334" y="1026"/>
                  </a:lnTo>
                  <a:lnTo>
                    <a:pt x="401" y="1026"/>
                  </a:lnTo>
                  <a:cubicBezTo>
                    <a:pt x="401" y="993"/>
                    <a:pt x="435" y="993"/>
                    <a:pt x="435" y="993"/>
                  </a:cubicBezTo>
                  <a:cubicBezTo>
                    <a:pt x="435" y="960"/>
                    <a:pt x="435" y="960"/>
                    <a:pt x="435" y="960"/>
                  </a:cubicBezTo>
                  <a:lnTo>
                    <a:pt x="435" y="493"/>
                  </a:lnTo>
                  <a:cubicBezTo>
                    <a:pt x="435" y="426"/>
                    <a:pt x="435" y="359"/>
                    <a:pt x="468" y="292"/>
                  </a:cubicBezTo>
                  <a:cubicBezTo>
                    <a:pt x="468" y="226"/>
                    <a:pt x="501" y="192"/>
                    <a:pt x="535" y="159"/>
                  </a:cubicBezTo>
                  <a:cubicBezTo>
                    <a:pt x="557" y="148"/>
                    <a:pt x="575" y="144"/>
                    <a:pt x="590" y="144"/>
                  </a:cubicBezTo>
                  <a:cubicBezTo>
                    <a:pt x="620" y="144"/>
                    <a:pt x="635" y="159"/>
                    <a:pt x="635" y="159"/>
                  </a:cubicBezTo>
                  <a:cubicBezTo>
                    <a:pt x="668" y="226"/>
                    <a:pt x="701" y="292"/>
                    <a:pt x="668" y="359"/>
                  </a:cubicBezTo>
                  <a:lnTo>
                    <a:pt x="668" y="793"/>
                  </a:lnTo>
                  <a:cubicBezTo>
                    <a:pt x="668" y="793"/>
                    <a:pt x="668" y="793"/>
                    <a:pt x="668" y="826"/>
                  </a:cubicBezTo>
                  <a:lnTo>
                    <a:pt x="735" y="793"/>
                  </a:lnTo>
                  <a:lnTo>
                    <a:pt x="735" y="759"/>
                  </a:lnTo>
                  <a:cubicBezTo>
                    <a:pt x="735" y="759"/>
                    <a:pt x="735" y="759"/>
                    <a:pt x="735" y="726"/>
                  </a:cubicBezTo>
                  <a:lnTo>
                    <a:pt x="735" y="259"/>
                  </a:lnTo>
                  <a:cubicBezTo>
                    <a:pt x="735" y="192"/>
                    <a:pt x="735" y="92"/>
                    <a:pt x="701" y="26"/>
                  </a:cubicBezTo>
                  <a:cubicBezTo>
                    <a:pt x="685" y="9"/>
                    <a:pt x="660" y="1"/>
                    <a:pt x="63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74" name="Google Shape;1174;p34"/>
            <p:cNvSpPr/>
            <p:nvPr/>
          </p:nvSpPr>
          <p:spPr>
            <a:xfrm>
              <a:off x="3752025" y="2446350"/>
              <a:ext cx="10850" cy="25050"/>
            </a:xfrm>
            <a:custGeom>
              <a:avLst/>
              <a:gdLst/>
              <a:ahLst/>
              <a:cxnLst/>
              <a:rect l="l" t="t" r="r" b="b"/>
              <a:pathLst>
                <a:path w="434" h="1002" extrusionOk="0">
                  <a:moveTo>
                    <a:pt x="367" y="501"/>
                  </a:moveTo>
                  <a:lnTo>
                    <a:pt x="367" y="568"/>
                  </a:lnTo>
                  <a:cubicBezTo>
                    <a:pt x="367" y="601"/>
                    <a:pt x="367" y="635"/>
                    <a:pt x="367" y="668"/>
                  </a:cubicBezTo>
                  <a:cubicBezTo>
                    <a:pt x="334" y="701"/>
                    <a:pt x="334" y="735"/>
                    <a:pt x="334" y="768"/>
                  </a:cubicBezTo>
                  <a:cubicBezTo>
                    <a:pt x="300" y="801"/>
                    <a:pt x="300" y="801"/>
                    <a:pt x="267" y="835"/>
                  </a:cubicBezTo>
                  <a:cubicBezTo>
                    <a:pt x="234" y="868"/>
                    <a:pt x="234" y="868"/>
                    <a:pt x="200" y="902"/>
                  </a:cubicBezTo>
                  <a:lnTo>
                    <a:pt x="67" y="902"/>
                  </a:lnTo>
                  <a:cubicBezTo>
                    <a:pt x="67" y="868"/>
                    <a:pt x="67" y="868"/>
                    <a:pt x="67" y="868"/>
                  </a:cubicBezTo>
                  <a:cubicBezTo>
                    <a:pt x="67" y="835"/>
                    <a:pt x="67" y="835"/>
                    <a:pt x="67" y="835"/>
                  </a:cubicBezTo>
                  <a:cubicBezTo>
                    <a:pt x="67" y="768"/>
                    <a:pt x="100" y="735"/>
                    <a:pt x="100" y="701"/>
                  </a:cubicBezTo>
                  <a:cubicBezTo>
                    <a:pt x="134" y="668"/>
                    <a:pt x="200" y="635"/>
                    <a:pt x="234" y="601"/>
                  </a:cubicBezTo>
                  <a:lnTo>
                    <a:pt x="367" y="501"/>
                  </a:lnTo>
                  <a:close/>
                  <a:moveTo>
                    <a:pt x="334" y="1"/>
                  </a:moveTo>
                  <a:cubicBezTo>
                    <a:pt x="300" y="1"/>
                    <a:pt x="267" y="34"/>
                    <a:pt x="234" y="34"/>
                  </a:cubicBezTo>
                  <a:cubicBezTo>
                    <a:pt x="200" y="68"/>
                    <a:pt x="167" y="68"/>
                    <a:pt x="134" y="101"/>
                  </a:cubicBezTo>
                  <a:cubicBezTo>
                    <a:pt x="134" y="134"/>
                    <a:pt x="100" y="168"/>
                    <a:pt x="67" y="201"/>
                  </a:cubicBezTo>
                  <a:cubicBezTo>
                    <a:pt x="67" y="234"/>
                    <a:pt x="34" y="268"/>
                    <a:pt x="34" y="301"/>
                  </a:cubicBezTo>
                  <a:cubicBezTo>
                    <a:pt x="34" y="334"/>
                    <a:pt x="34" y="368"/>
                    <a:pt x="34" y="368"/>
                  </a:cubicBezTo>
                  <a:cubicBezTo>
                    <a:pt x="34" y="401"/>
                    <a:pt x="34" y="401"/>
                    <a:pt x="34" y="401"/>
                  </a:cubicBezTo>
                  <a:lnTo>
                    <a:pt x="100" y="401"/>
                  </a:lnTo>
                  <a:lnTo>
                    <a:pt x="100" y="368"/>
                  </a:lnTo>
                  <a:lnTo>
                    <a:pt x="167" y="301"/>
                  </a:lnTo>
                  <a:cubicBezTo>
                    <a:pt x="167" y="268"/>
                    <a:pt x="200" y="234"/>
                    <a:pt x="234" y="234"/>
                  </a:cubicBezTo>
                  <a:cubicBezTo>
                    <a:pt x="250" y="218"/>
                    <a:pt x="267" y="209"/>
                    <a:pt x="284" y="209"/>
                  </a:cubicBezTo>
                  <a:cubicBezTo>
                    <a:pt x="300" y="209"/>
                    <a:pt x="317" y="218"/>
                    <a:pt x="334" y="234"/>
                  </a:cubicBezTo>
                  <a:cubicBezTo>
                    <a:pt x="367" y="234"/>
                    <a:pt x="367" y="268"/>
                    <a:pt x="367" y="334"/>
                  </a:cubicBezTo>
                  <a:lnTo>
                    <a:pt x="200" y="468"/>
                  </a:lnTo>
                  <a:cubicBezTo>
                    <a:pt x="167" y="501"/>
                    <a:pt x="134" y="535"/>
                    <a:pt x="100" y="568"/>
                  </a:cubicBezTo>
                  <a:cubicBezTo>
                    <a:pt x="100" y="601"/>
                    <a:pt x="67" y="635"/>
                    <a:pt x="34" y="668"/>
                  </a:cubicBezTo>
                  <a:cubicBezTo>
                    <a:pt x="34" y="701"/>
                    <a:pt x="0" y="735"/>
                    <a:pt x="0" y="768"/>
                  </a:cubicBezTo>
                  <a:cubicBezTo>
                    <a:pt x="0" y="801"/>
                    <a:pt x="0" y="868"/>
                    <a:pt x="0" y="902"/>
                  </a:cubicBezTo>
                  <a:cubicBezTo>
                    <a:pt x="0" y="902"/>
                    <a:pt x="0" y="935"/>
                    <a:pt x="0" y="935"/>
                  </a:cubicBezTo>
                  <a:cubicBezTo>
                    <a:pt x="0" y="968"/>
                    <a:pt x="0" y="968"/>
                    <a:pt x="34" y="1002"/>
                  </a:cubicBezTo>
                  <a:lnTo>
                    <a:pt x="100" y="1002"/>
                  </a:lnTo>
                  <a:cubicBezTo>
                    <a:pt x="100" y="1002"/>
                    <a:pt x="134" y="968"/>
                    <a:pt x="167" y="968"/>
                  </a:cubicBezTo>
                  <a:cubicBezTo>
                    <a:pt x="167" y="968"/>
                    <a:pt x="200" y="935"/>
                    <a:pt x="200" y="935"/>
                  </a:cubicBezTo>
                  <a:lnTo>
                    <a:pt x="267" y="868"/>
                  </a:lnTo>
                  <a:cubicBezTo>
                    <a:pt x="300" y="835"/>
                    <a:pt x="300" y="835"/>
                    <a:pt x="334" y="801"/>
                  </a:cubicBezTo>
                  <a:cubicBezTo>
                    <a:pt x="334" y="801"/>
                    <a:pt x="334" y="801"/>
                    <a:pt x="334" y="835"/>
                  </a:cubicBezTo>
                  <a:lnTo>
                    <a:pt x="367" y="835"/>
                  </a:lnTo>
                  <a:lnTo>
                    <a:pt x="400" y="801"/>
                  </a:lnTo>
                  <a:cubicBezTo>
                    <a:pt x="434" y="801"/>
                    <a:pt x="434" y="768"/>
                    <a:pt x="434" y="768"/>
                  </a:cubicBezTo>
                  <a:cubicBezTo>
                    <a:pt x="434" y="768"/>
                    <a:pt x="434" y="735"/>
                    <a:pt x="434" y="735"/>
                  </a:cubicBezTo>
                  <a:lnTo>
                    <a:pt x="434" y="234"/>
                  </a:lnTo>
                  <a:cubicBezTo>
                    <a:pt x="434" y="168"/>
                    <a:pt x="434" y="134"/>
                    <a:pt x="434" y="101"/>
                  </a:cubicBezTo>
                  <a:cubicBezTo>
                    <a:pt x="434" y="68"/>
                    <a:pt x="400" y="34"/>
                    <a:pt x="40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75" name="Google Shape;1175;p34"/>
            <p:cNvSpPr/>
            <p:nvPr/>
          </p:nvSpPr>
          <p:spPr>
            <a:xfrm>
              <a:off x="3768700" y="2438850"/>
              <a:ext cx="11700" cy="34225"/>
            </a:xfrm>
            <a:custGeom>
              <a:avLst/>
              <a:gdLst/>
              <a:ahLst/>
              <a:cxnLst/>
              <a:rect l="l" t="t" r="r" b="b"/>
              <a:pathLst>
                <a:path w="468" h="1369" extrusionOk="0">
                  <a:moveTo>
                    <a:pt x="284" y="142"/>
                  </a:moveTo>
                  <a:cubicBezTo>
                    <a:pt x="301" y="142"/>
                    <a:pt x="317" y="151"/>
                    <a:pt x="334" y="167"/>
                  </a:cubicBezTo>
                  <a:cubicBezTo>
                    <a:pt x="367" y="234"/>
                    <a:pt x="367" y="301"/>
                    <a:pt x="367" y="334"/>
                  </a:cubicBezTo>
                  <a:lnTo>
                    <a:pt x="367" y="434"/>
                  </a:lnTo>
                  <a:cubicBezTo>
                    <a:pt x="367" y="501"/>
                    <a:pt x="367" y="601"/>
                    <a:pt x="334" y="668"/>
                  </a:cubicBezTo>
                  <a:cubicBezTo>
                    <a:pt x="301" y="701"/>
                    <a:pt x="267" y="768"/>
                    <a:pt x="234" y="801"/>
                  </a:cubicBezTo>
                  <a:cubicBezTo>
                    <a:pt x="217" y="818"/>
                    <a:pt x="192" y="826"/>
                    <a:pt x="167" y="826"/>
                  </a:cubicBezTo>
                  <a:cubicBezTo>
                    <a:pt x="142" y="826"/>
                    <a:pt x="117" y="818"/>
                    <a:pt x="100" y="801"/>
                  </a:cubicBezTo>
                  <a:cubicBezTo>
                    <a:pt x="67" y="768"/>
                    <a:pt x="67" y="701"/>
                    <a:pt x="67" y="634"/>
                  </a:cubicBezTo>
                  <a:lnTo>
                    <a:pt x="67" y="501"/>
                  </a:lnTo>
                  <a:cubicBezTo>
                    <a:pt x="67" y="434"/>
                    <a:pt x="67" y="368"/>
                    <a:pt x="100" y="301"/>
                  </a:cubicBezTo>
                  <a:cubicBezTo>
                    <a:pt x="134" y="268"/>
                    <a:pt x="167" y="201"/>
                    <a:pt x="234" y="167"/>
                  </a:cubicBezTo>
                  <a:cubicBezTo>
                    <a:pt x="251" y="151"/>
                    <a:pt x="267" y="142"/>
                    <a:pt x="284" y="142"/>
                  </a:cubicBezTo>
                  <a:close/>
                  <a:moveTo>
                    <a:pt x="334" y="1"/>
                  </a:moveTo>
                  <a:cubicBezTo>
                    <a:pt x="301" y="1"/>
                    <a:pt x="267" y="1"/>
                    <a:pt x="234" y="34"/>
                  </a:cubicBezTo>
                  <a:cubicBezTo>
                    <a:pt x="200" y="34"/>
                    <a:pt x="134" y="67"/>
                    <a:pt x="134" y="134"/>
                  </a:cubicBezTo>
                  <a:cubicBezTo>
                    <a:pt x="100" y="167"/>
                    <a:pt x="67" y="201"/>
                    <a:pt x="67" y="234"/>
                  </a:cubicBezTo>
                  <a:lnTo>
                    <a:pt x="67" y="167"/>
                  </a:lnTo>
                  <a:lnTo>
                    <a:pt x="34" y="167"/>
                  </a:lnTo>
                  <a:cubicBezTo>
                    <a:pt x="0" y="167"/>
                    <a:pt x="0" y="201"/>
                    <a:pt x="34" y="201"/>
                  </a:cubicBezTo>
                  <a:cubicBezTo>
                    <a:pt x="0" y="201"/>
                    <a:pt x="0" y="234"/>
                    <a:pt x="34" y="234"/>
                  </a:cubicBezTo>
                  <a:lnTo>
                    <a:pt x="34" y="1335"/>
                  </a:lnTo>
                  <a:cubicBezTo>
                    <a:pt x="0" y="1335"/>
                    <a:pt x="0" y="1368"/>
                    <a:pt x="34" y="1368"/>
                  </a:cubicBezTo>
                  <a:lnTo>
                    <a:pt x="67" y="1335"/>
                  </a:lnTo>
                  <a:cubicBezTo>
                    <a:pt x="67" y="1335"/>
                    <a:pt x="67" y="1335"/>
                    <a:pt x="67" y="1302"/>
                  </a:cubicBezTo>
                  <a:cubicBezTo>
                    <a:pt x="67" y="1302"/>
                    <a:pt x="67" y="1302"/>
                    <a:pt x="67" y="1268"/>
                  </a:cubicBezTo>
                  <a:lnTo>
                    <a:pt x="67" y="901"/>
                  </a:lnTo>
                  <a:cubicBezTo>
                    <a:pt x="67" y="935"/>
                    <a:pt x="100" y="935"/>
                    <a:pt x="134" y="935"/>
                  </a:cubicBezTo>
                  <a:cubicBezTo>
                    <a:pt x="145" y="946"/>
                    <a:pt x="156" y="950"/>
                    <a:pt x="167" y="950"/>
                  </a:cubicBezTo>
                  <a:cubicBezTo>
                    <a:pt x="189" y="950"/>
                    <a:pt x="212" y="935"/>
                    <a:pt x="234" y="935"/>
                  </a:cubicBezTo>
                  <a:cubicBezTo>
                    <a:pt x="267" y="901"/>
                    <a:pt x="301" y="868"/>
                    <a:pt x="334" y="835"/>
                  </a:cubicBezTo>
                  <a:cubicBezTo>
                    <a:pt x="367" y="801"/>
                    <a:pt x="367" y="735"/>
                    <a:pt x="401" y="701"/>
                  </a:cubicBezTo>
                  <a:cubicBezTo>
                    <a:pt x="434" y="668"/>
                    <a:pt x="434" y="601"/>
                    <a:pt x="467" y="534"/>
                  </a:cubicBezTo>
                  <a:cubicBezTo>
                    <a:pt x="467" y="501"/>
                    <a:pt x="467" y="434"/>
                    <a:pt x="467" y="368"/>
                  </a:cubicBezTo>
                  <a:lnTo>
                    <a:pt x="467" y="268"/>
                  </a:lnTo>
                  <a:cubicBezTo>
                    <a:pt x="467" y="234"/>
                    <a:pt x="467" y="167"/>
                    <a:pt x="467" y="134"/>
                  </a:cubicBezTo>
                  <a:cubicBezTo>
                    <a:pt x="434" y="101"/>
                    <a:pt x="434" y="67"/>
                    <a:pt x="401" y="34"/>
                  </a:cubicBezTo>
                  <a:cubicBezTo>
                    <a:pt x="367" y="1"/>
                    <a:pt x="367" y="1"/>
                    <a:pt x="3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76" name="Google Shape;1176;p34"/>
            <p:cNvSpPr/>
            <p:nvPr/>
          </p:nvSpPr>
          <p:spPr>
            <a:xfrm>
              <a:off x="3955500" y="2320425"/>
              <a:ext cx="13375" cy="33400"/>
            </a:xfrm>
            <a:custGeom>
              <a:avLst/>
              <a:gdLst/>
              <a:ahLst/>
              <a:cxnLst/>
              <a:rect l="l" t="t" r="r" b="b"/>
              <a:pathLst>
                <a:path w="535" h="1336" extrusionOk="0">
                  <a:moveTo>
                    <a:pt x="501" y="1"/>
                  </a:moveTo>
                  <a:lnTo>
                    <a:pt x="34" y="301"/>
                  </a:lnTo>
                  <a:lnTo>
                    <a:pt x="0" y="301"/>
                  </a:lnTo>
                  <a:cubicBezTo>
                    <a:pt x="0" y="335"/>
                    <a:pt x="0" y="335"/>
                    <a:pt x="0" y="335"/>
                  </a:cubicBezTo>
                  <a:lnTo>
                    <a:pt x="0" y="401"/>
                  </a:lnTo>
                  <a:cubicBezTo>
                    <a:pt x="0" y="401"/>
                    <a:pt x="0" y="435"/>
                    <a:pt x="0" y="435"/>
                  </a:cubicBezTo>
                  <a:lnTo>
                    <a:pt x="34" y="435"/>
                  </a:lnTo>
                  <a:lnTo>
                    <a:pt x="234" y="335"/>
                  </a:lnTo>
                  <a:lnTo>
                    <a:pt x="234" y="1302"/>
                  </a:lnTo>
                  <a:lnTo>
                    <a:pt x="234" y="1335"/>
                  </a:lnTo>
                  <a:lnTo>
                    <a:pt x="301" y="1302"/>
                  </a:lnTo>
                  <a:cubicBezTo>
                    <a:pt x="301" y="1302"/>
                    <a:pt x="301" y="1269"/>
                    <a:pt x="301" y="1269"/>
                  </a:cubicBezTo>
                  <a:cubicBezTo>
                    <a:pt x="301" y="1269"/>
                    <a:pt x="301" y="1235"/>
                    <a:pt x="301" y="1235"/>
                  </a:cubicBezTo>
                  <a:lnTo>
                    <a:pt x="301" y="268"/>
                  </a:lnTo>
                  <a:lnTo>
                    <a:pt x="501" y="134"/>
                  </a:lnTo>
                  <a:cubicBezTo>
                    <a:pt x="534" y="134"/>
                    <a:pt x="534" y="134"/>
                    <a:pt x="534" y="101"/>
                  </a:cubicBezTo>
                  <a:cubicBezTo>
                    <a:pt x="534" y="101"/>
                    <a:pt x="534" y="101"/>
                    <a:pt x="534" y="68"/>
                  </a:cubicBezTo>
                  <a:lnTo>
                    <a:pt x="534" y="34"/>
                  </a:lnTo>
                  <a:cubicBezTo>
                    <a:pt x="534" y="1"/>
                    <a:pt x="534" y="1"/>
                    <a:pt x="5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77" name="Google Shape;1177;p34"/>
            <p:cNvSpPr/>
            <p:nvPr/>
          </p:nvSpPr>
          <p:spPr>
            <a:xfrm>
              <a:off x="3969675" y="2321275"/>
              <a:ext cx="12525" cy="34200"/>
            </a:xfrm>
            <a:custGeom>
              <a:avLst/>
              <a:gdLst/>
              <a:ahLst/>
              <a:cxnLst/>
              <a:rect l="l" t="t" r="r" b="b"/>
              <a:pathLst>
                <a:path w="501" h="1368" extrusionOk="0">
                  <a:moveTo>
                    <a:pt x="434" y="0"/>
                  </a:moveTo>
                  <a:lnTo>
                    <a:pt x="434" y="34"/>
                  </a:lnTo>
                  <a:cubicBezTo>
                    <a:pt x="401" y="34"/>
                    <a:pt x="401" y="67"/>
                    <a:pt x="434" y="67"/>
                  </a:cubicBezTo>
                  <a:lnTo>
                    <a:pt x="234" y="734"/>
                  </a:lnTo>
                  <a:lnTo>
                    <a:pt x="67" y="267"/>
                  </a:lnTo>
                  <a:cubicBezTo>
                    <a:pt x="67" y="267"/>
                    <a:pt x="67" y="267"/>
                    <a:pt x="67" y="234"/>
                  </a:cubicBezTo>
                  <a:lnTo>
                    <a:pt x="34" y="267"/>
                  </a:lnTo>
                  <a:cubicBezTo>
                    <a:pt x="0" y="267"/>
                    <a:pt x="0" y="267"/>
                    <a:pt x="0" y="301"/>
                  </a:cubicBezTo>
                  <a:cubicBezTo>
                    <a:pt x="0" y="301"/>
                    <a:pt x="0" y="301"/>
                    <a:pt x="0" y="334"/>
                  </a:cubicBezTo>
                  <a:lnTo>
                    <a:pt x="201" y="934"/>
                  </a:lnTo>
                  <a:lnTo>
                    <a:pt x="100" y="1368"/>
                  </a:lnTo>
                  <a:lnTo>
                    <a:pt x="167" y="1368"/>
                  </a:lnTo>
                  <a:cubicBezTo>
                    <a:pt x="167" y="1335"/>
                    <a:pt x="167" y="1335"/>
                    <a:pt x="167" y="1335"/>
                  </a:cubicBezTo>
                  <a:lnTo>
                    <a:pt x="167" y="1301"/>
                  </a:lnTo>
                  <a:lnTo>
                    <a:pt x="501"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78" name="Google Shape;1178;p34"/>
            <p:cNvSpPr/>
            <p:nvPr/>
          </p:nvSpPr>
          <p:spPr>
            <a:xfrm>
              <a:off x="3984675" y="2313775"/>
              <a:ext cx="12550" cy="34200"/>
            </a:xfrm>
            <a:custGeom>
              <a:avLst/>
              <a:gdLst/>
              <a:ahLst/>
              <a:cxnLst/>
              <a:rect l="l" t="t" r="r" b="b"/>
              <a:pathLst>
                <a:path w="502" h="1368" extrusionOk="0">
                  <a:moveTo>
                    <a:pt x="368" y="167"/>
                  </a:moveTo>
                  <a:cubicBezTo>
                    <a:pt x="401" y="234"/>
                    <a:pt x="401" y="300"/>
                    <a:pt x="401" y="334"/>
                  </a:cubicBezTo>
                  <a:lnTo>
                    <a:pt x="401" y="434"/>
                  </a:lnTo>
                  <a:cubicBezTo>
                    <a:pt x="401" y="500"/>
                    <a:pt x="368" y="601"/>
                    <a:pt x="368" y="667"/>
                  </a:cubicBezTo>
                  <a:cubicBezTo>
                    <a:pt x="334" y="701"/>
                    <a:pt x="301" y="767"/>
                    <a:pt x="234" y="801"/>
                  </a:cubicBezTo>
                  <a:cubicBezTo>
                    <a:pt x="218" y="817"/>
                    <a:pt x="201" y="826"/>
                    <a:pt x="184" y="826"/>
                  </a:cubicBezTo>
                  <a:cubicBezTo>
                    <a:pt x="168" y="826"/>
                    <a:pt x="151" y="817"/>
                    <a:pt x="134" y="801"/>
                  </a:cubicBezTo>
                  <a:cubicBezTo>
                    <a:pt x="101" y="734"/>
                    <a:pt x="68" y="701"/>
                    <a:pt x="68" y="634"/>
                  </a:cubicBezTo>
                  <a:lnTo>
                    <a:pt x="68" y="500"/>
                  </a:lnTo>
                  <a:cubicBezTo>
                    <a:pt x="101" y="434"/>
                    <a:pt x="101" y="367"/>
                    <a:pt x="134" y="300"/>
                  </a:cubicBezTo>
                  <a:cubicBezTo>
                    <a:pt x="168" y="267"/>
                    <a:pt x="201" y="200"/>
                    <a:pt x="234" y="167"/>
                  </a:cubicBezTo>
                  <a:close/>
                  <a:moveTo>
                    <a:pt x="268" y="0"/>
                  </a:moveTo>
                  <a:cubicBezTo>
                    <a:pt x="201" y="33"/>
                    <a:pt x="168" y="67"/>
                    <a:pt x="134" y="100"/>
                  </a:cubicBezTo>
                  <a:cubicBezTo>
                    <a:pt x="134" y="134"/>
                    <a:pt x="101" y="167"/>
                    <a:pt x="101" y="234"/>
                  </a:cubicBezTo>
                  <a:lnTo>
                    <a:pt x="101" y="167"/>
                  </a:lnTo>
                  <a:cubicBezTo>
                    <a:pt x="101" y="167"/>
                    <a:pt x="101" y="167"/>
                    <a:pt x="101" y="134"/>
                  </a:cubicBezTo>
                  <a:lnTo>
                    <a:pt x="68" y="134"/>
                  </a:lnTo>
                  <a:lnTo>
                    <a:pt x="34" y="167"/>
                  </a:lnTo>
                  <a:cubicBezTo>
                    <a:pt x="1" y="167"/>
                    <a:pt x="1" y="200"/>
                    <a:pt x="1" y="200"/>
                  </a:cubicBezTo>
                  <a:cubicBezTo>
                    <a:pt x="1" y="200"/>
                    <a:pt x="1" y="234"/>
                    <a:pt x="1" y="234"/>
                  </a:cubicBezTo>
                  <a:lnTo>
                    <a:pt x="1" y="1334"/>
                  </a:lnTo>
                  <a:cubicBezTo>
                    <a:pt x="1" y="1334"/>
                    <a:pt x="1" y="1368"/>
                    <a:pt x="1" y="1368"/>
                  </a:cubicBezTo>
                  <a:lnTo>
                    <a:pt x="34" y="1368"/>
                  </a:lnTo>
                  <a:lnTo>
                    <a:pt x="68" y="1334"/>
                  </a:lnTo>
                  <a:cubicBezTo>
                    <a:pt x="68" y="1334"/>
                    <a:pt x="68" y="1334"/>
                    <a:pt x="101" y="1301"/>
                  </a:cubicBezTo>
                  <a:cubicBezTo>
                    <a:pt x="101" y="1301"/>
                    <a:pt x="101" y="1301"/>
                    <a:pt x="101" y="1268"/>
                  </a:cubicBezTo>
                  <a:lnTo>
                    <a:pt x="101" y="901"/>
                  </a:lnTo>
                  <a:cubicBezTo>
                    <a:pt x="101" y="934"/>
                    <a:pt x="134" y="934"/>
                    <a:pt x="134" y="967"/>
                  </a:cubicBezTo>
                  <a:cubicBezTo>
                    <a:pt x="201" y="967"/>
                    <a:pt x="234" y="934"/>
                    <a:pt x="268" y="934"/>
                  </a:cubicBezTo>
                  <a:cubicBezTo>
                    <a:pt x="301" y="901"/>
                    <a:pt x="334" y="867"/>
                    <a:pt x="334" y="834"/>
                  </a:cubicBezTo>
                  <a:cubicBezTo>
                    <a:pt x="368" y="801"/>
                    <a:pt x="401" y="734"/>
                    <a:pt x="434" y="701"/>
                  </a:cubicBezTo>
                  <a:cubicBezTo>
                    <a:pt x="434" y="667"/>
                    <a:pt x="468" y="601"/>
                    <a:pt x="468" y="534"/>
                  </a:cubicBezTo>
                  <a:cubicBezTo>
                    <a:pt x="501" y="500"/>
                    <a:pt x="501" y="434"/>
                    <a:pt x="501" y="367"/>
                  </a:cubicBezTo>
                  <a:lnTo>
                    <a:pt x="501" y="267"/>
                  </a:lnTo>
                  <a:cubicBezTo>
                    <a:pt x="501" y="200"/>
                    <a:pt x="501" y="167"/>
                    <a:pt x="468" y="134"/>
                  </a:cubicBezTo>
                  <a:cubicBezTo>
                    <a:pt x="468" y="67"/>
                    <a:pt x="434" y="33"/>
                    <a:pt x="434" y="33"/>
                  </a:cubicBezTo>
                  <a:cubicBezTo>
                    <a:pt x="401" y="0"/>
                    <a:pt x="368" y="0"/>
                    <a:pt x="3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79" name="Google Shape;1179;p34"/>
            <p:cNvSpPr/>
            <p:nvPr/>
          </p:nvSpPr>
          <p:spPr>
            <a:xfrm>
              <a:off x="3999700" y="2304600"/>
              <a:ext cx="12525" cy="24200"/>
            </a:xfrm>
            <a:custGeom>
              <a:avLst/>
              <a:gdLst/>
              <a:ahLst/>
              <a:cxnLst/>
              <a:rect l="l" t="t" r="r" b="b"/>
              <a:pathLst>
                <a:path w="501" h="968" extrusionOk="0">
                  <a:moveTo>
                    <a:pt x="367" y="167"/>
                  </a:moveTo>
                  <a:cubicBezTo>
                    <a:pt x="401" y="234"/>
                    <a:pt x="434" y="267"/>
                    <a:pt x="401" y="334"/>
                  </a:cubicBezTo>
                  <a:lnTo>
                    <a:pt x="123" y="488"/>
                  </a:lnTo>
                  <a:lnTo>
                    <a:pt x="123" y="488"/>
                  </a:lnTo>
                  <a:cubicBezTo>
                    <a:pt x="101" y="459"/>
                    <a:pt x="104" y="430"/>
                    <a:pt x="134" y="400"/>
                  </a:cubicBezTo>
                  <a:cubicBezTo>
                    <a:pt x="134" y="367"/>
                    <a:pt x="134" y="334"/>
                    <a:pt x="167" y="300"/>
                  </a:cubicBezTo>
                  <a:cubicBezTo>
                    <a:pt x="167" y="267"/>
                    <a:pt x="167" y="267"/>
                    <a:pt x="200" y="234"/>
                  </a:cubicBezTo>
                  <a:cubicBezTo>
                    <a:pt x="200" y="200"/>
                    <a:pt x="234" y="200"/>
                    <a:pt x="267" y="167"/>
                  </a:cubicBezTo>
                  <a:close/>
                  <a:moveTo>
                    <a:pt x="367" y="0"/>
                  </a:moveTo>
                  <a:cubicBezTo>
                    <a:pt x="334" y="0"/>
                    <a:pt x="300" y="0"/>
                    <a:pt x="267" y="34"/>
                  </a:cubicBezTo>
                  <a:cubicBezTo>
                    <a:pt x="234" y="67"/>
                    <a:pt x="200" y="100"/>
                    <a:pt x="167" y="134"/>
                  </a:cubicBezTo>
                  <a:cubicBezTo>
                    <a:pt x="134" y="167"/>
                    <a:pt x="100" y="200"/>
                    <a:pt x="100" y="234"/>
                  </a:cubicBezTo>
                  <a:cubicBezTo>
                    <a:pt x="67" y="300"/>
                    <a:pt x="34" y="334"/>
                    <a:pt x="34" y="400"/>
                  </a:cubicBezTo>
                  <a:cubicBezTo>
                    <a:pt x="34" y="434"/>
                    <a:pt x="0" y="501"/>
                    <a:pt x="0" y="534"/>
                  </a:cubicBezTo>
                  <a:cubicBezTo>
                    <a:pt x="0" y="601"/>
                    <a:pt x="0" y="667"/>
                    <a:pt x="34" y="701"/>
                  </a:cubicBezTo>
                  <a:cubicBezTo>
                    <a:pt x="34" y="767"/>
                    <a:pt x="34" y="801"/>
                    <a:pt x="34" y="834"/>
                  </a:cubicBezTo>
                  <a:cubicBezTo>
                    <a:pt x="67" y="867"/>
                    <a:pt x="67" y="901"/>
                    <a:pt x="100" y="934"/>
                  </a:cubicBezTo>
                  <a:cubicBezTo>
                    <a:pt x="100" y="968"/>
                    <a:pt x="134" y="968"/>
                    <a:pt x="167" y="968"/>
                  </a:cubicBezTo>
                  <a:cubicBezTo>
                    <a:pt x="200" y="968"/>
                    <a:pt x="234" y="968"/>
                    <a:pt x="267" y="934"/>
                  </a:cubicBezTo>
                  <a:cubicBezTo>
                    <a:pt x="300" y="934"/>
                    <a:pt x="334" y="901"/>
                    <a:pt x="367" y="867"/>
                  </a:cubicBezTo>
                  <a:cubicBezTo>
                    <a:pt x="401" y="834"/>
                    <a:pt x="434" y="801"/>
                    <a:pt x="434" y="767"/>
                  </a:cubicBezTo>
                  <a:cubicBezTo>
                    <a:pt x="467" y="734"/>
                    <a:pt x="467" y="701"/>
                    <a:pt x="501" y="667"/>
                  </a:cubicBezTo>
                  <a:cubicBezTo>
                    <a:pt x="501" y="667"/>
                    <a:pt x="501" y="634"/>
                    <a:pt x="501" y="601"/>
                  </a:cubicBezTo>
                  <a:cubicBezTo>
                    <a:pt x="501" y="567"/>
                    <a:pt x="501" y="567"/>
                    <a:pt x="501" y="567"/>
                  </a:cubicBezTo>
                  <a:lnTo>
                    <a:pt x="467" y="567"/>
                  </a:lnTo>
                  <a:lnTo>
                    <a:pt x="434" y="601"/>
                  </a:lnTo>
                  <a:lnTo>
                    <a:pt x="401" y="601"/>
                  </a:lnTo>
                  <a:lnTo>
                    <a:pt x="401" y="634"/>
                  </a:lnTo>
                  <a:cubicBezTo>
                    <a:pt x="401" y="667"/>
                    <a:pt x="367" y="667"/>
                    <a:pt x="367" y="701"/>
                  </a:cubicBezTo>
                  <a:cubicBezTo>
                    <a:pt x="334" y="734"/>
                    <a:pt x="300" y="767"/>
                    <a:pt x="267" y="801"/>
                  </a:cubicBezTo>
                  <a:lnTo>
                    <a:pt x="167" y="801"/>
                  </a:lnTo>
                  <a:cubicBezTo>
                    <a:pt x="134" y="734"/>
                    <a:pt x="100" y="701"/>
                    <a:pt x="134" y="634"/>
                  </a:cubicBezTo>
                  <a:lnTo>
                    <a:pt x="501" y="434"/>
                  </a:lnTo>
                  <a:cubicBezTo>
                    <a:pt x="501" y="400"/>
                    <a:pt x="501" y="400"/>
                    <a:pt x="501" y="400"/>
                  </a:cubicBezTo>
                  <a:cubicBezTo>
                    <a:pt x="501" y="400"/>
                    <a:pt x="501" y="367"/>
                    <a:pt x="501" y="367"/>
                  </a:cubicBezTo>
                  <a:lnTo>
                    <a:pt x="501" y="300"/>
                  </a:lnTo>
                  <a:cubicBezTo>
                    <a:pt x="501" y="267"/>
                    <a:pt x="501" y="200"/>
                    <a:pt x="501" y="134"/>
                  </a:cubicBezTo>
                  <a:cubicBezTo>
                    <a:pt x="501" y="100"/>
                    <a:pt x="467" y="67"/>
                    <a:pt x="434" y="34"/>
                  </a:cubicBezTo>
                  <a:cubicBezTo>
                    <a:pt x="434" y="34"/>
                    <a:pt x="401" y="0"/>
                    <a:pt x="36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80" name="Google Shape;1180;p34"/>
            <p:cNvSpPr/>
            <p:nvPr/>
          </p:nvSpPr>
          <p:spPr>
            <a:xfrm>
              <a:off x="4101425" y="2237050"/>
              <a:ext cx="15875" cy="32550"/>
            </a:xfrm>
            <a:custGeom>
              <a:avLst/>
              <a:gdLst/>
              <a:ahLst/>
              <a:cxnLst/>
              <a:rect l="l" t="t" r="r" b="b"/>
              <a:pathLst>
                <a:path w="635" h="1302" extrusionOk="0">
                  <a:moveTo>
                    <a:pt x="468" y="0"/>
                  </a:moveTo>
                  <a:cubicBezTo>
                    <a:pt x="434" y="0"/>
                    <a:pt x="368" y="0"/>
                    <a:pt x="334" y="34"/>
                  </a:cubicBezTo>
                  <a:cubicBezTo>
                    <a:pt x="268" y="67"/>
                    <a:pt x="201" y="67"/>
                    <a:pt x="168" y="134"/>
                  </a:cubicBezTo>
                  <a:cubicBezTo>
                    <a:pt x="134" y="167"/>
                    <a:pt x="101" y="200"/>
                    <a:pt x="68" y="234"/>
                  </a:cubicBezTo>
                  <a:cubicBezTo>
                    <a:pt x="34" y="300"/>
                    <a:pt x="34" y="334"/>
                    <a:pt x="1" y="401"/>
                  </a:cubicBezTo>
                  <a:cubicBezTo>
                    <a:pt x="1" y="434"/>
                    <a:pt x="1" y="501"/>
                    <a:pt x="1" y="534"/>
                  </a:cubicBezTo>
                  <a:cubicBezTo>
                    <a:pt x="1" y="567"/>
                    <a:pt x="1" y="634"/>
                    <a:pt x="1" y="667"/>
                  </a:cubicBezTo>
                  <a:cubicBezTo>
                    <a:pt x="1" y="701"/>
                    <a:pt x="34" y="734"/>
                    <a:pt x="34" y="734"/>
                  </a:cubicBezTo>
                  <a:cubicBezTo>
                    <a:pt x="68" y="767"/>
                    <a:pt x="101" y="767"/>
                    <a:pt x="101" y="767"/>
                  </a:cubicBezTo>
                  <a:lnTo>
                    <a:pt x="201" y="767"/>
                  </a:lnTo>
                  <a:lnTo>
                    <a:pt x="301" y="734"/>
                  </a:lnTo>
                  <a:lnTo>
                    <a:pt x="434" y="734"/>
                  </a:lnTo>
                  <a:cubicBezTo>
                    <a:pt x="434" y="767"/>
                    <a:pt x="434" y="767"/>
                    <a:pt x="434" y="801"/>
                  </a:cubicBezTo>
                  <a:cubicBezTo>
                    <a:pt x="434" y="834"/>
                    <a:pt x="434" y="834"/>
                    <a:pt x="434" y="868"/>
                  </a:cubicBezTo>
                  <a:cubicBezTo>
                    <a:pt x="434" y="901"/>
                    <a:pt x="434" y="901"/>
                    <a:pt x="401" y="934"/>
                  </a:cubicBezTo>
                  <a:cubicBezTo>
                    <a:pt x="401" y="968"/>
                    <a:pt x="368" y="968"/>
                    <a:pt x="368" y="1001"/>
                  </a:cubicBezTo>
                  <a:lnTo>
                    <a:pt x="301" y="1034"/>
                  </a:lnTo>
                  <a:cubicBezTo>
                    <a:pt x="268" y="1034"/>
                    <a:pt x="234" y="1068"/>
                    <a:pt x="234" y="1068"/>
                  </a:cubicBezTo>
                  <a:lnTo>
                    <a:pt x="168" y="1068"/>
                  </a:lnTo>
                  <a:cubicBezTo>
                    <a:pt x="168" y="1068"/>
                    <a:pt x="134" y="1068"/>
                    <a:pt x="134" y="1034"/>
                  </a:cubicBezTo>
                  <a:cubicBezTo>
                    <a:pt x="134" y="1034"/>
                    <a:pt x="134" y="1034"/>
                    <a:pt x="134" y="1001"/>
                  </a:cubicBezTo>
                  <a:lnTo>
                    <a:pt x="101" y="1001"/>
                  </a:lnTo>
                  <a:lnTo>
                    <a:pt x="34" y="1068"/>
                  </a:lnTo>
                  <a:cubicBezTo>
                    <a:pt x="34" y="1068"/>
                    <a:pt x="1" y="1101"/>
                    <a:pt x="1" y="1134"/>
                  </a:cubicBezTo>
                  <a:cubicBezTo>
                    <a:pt x="1" y="1168"/>
                    <a:pt x="1" y="1201"/>
                    <a:pt x="34" y="1234"/>
                  </a:cubicBezTo>
                  <a:cubicBezTo>
                    <a:pt x="34" y="1268"/>
                    <a:pt x="68" y="1301"/>
                    <a:pt x="101" y="1301"/>
                  </a:cubicBezTo>
                  <a:lnTo>
                    <a:pt x="201" y="1301"/>
                  </a:lnTo>
                  <a:cubicBezTo>
                    <a:pt x="234" y="1301"/>
                    <a:pt x="301" y="1268"/>
                    <a:pt x="334" y="1268"/>
                  </a:cubicBezTo>
                  <a:cubicBezTo>
                    <a:pt x="368" y="1234"/>
                    <a:pt x="401" y="1201"/>
                    <a:pt x="468" y="1134"/>
                  </a:cubicBezTo>
                  <a:cubicBezTo>
                    <a:pt x="501" y="1101"/>
                    <a:pt x="535" y="1068"/>
                    <a:pt x="568" y="1034"/>
                  </a:cubicBezTo>
                  <a:cubicBezTo>
                    <a:pt x="568" y="968"/>
                    <a:pt x="601" y="934"/>
                    <a:pt x="601" y="868"/>
                  </a:cubicBezTo>
                  <a:cubicBezTo>
                    <a:pt x="635" y="834"/>
                    <a:pt x="635" y="767"/>
                    <a:pt x="635" y="734"/>
                  </a:cubicBezTo>
                  <a:cubicBezTo>
                    <a:pt x="635" y="667"/>
                    <a:pt x="635" y="634"/>
                    <a:pt x="635" y="601"/>
                  </a:cubicBezTo>
                  <a:cubicBezTo>
                    <a:pt x="635" y="567"/>
                    <a:pt x="601" y="567"/>
                    <a:pt x="601" y="534"/>
                  </a:cubicBezTo>
                  <a:cubicBezTo>
                    <a:pt x="568" y="501"/>
                    <a:pt x="535" y="501"/>
                    <a:pt x="501" y="501"/>
                  </a:cubicBezTo>
                  <a:lnTo>
                    <a:pt x="401" y="501"/>
                  </a:lnTo>
                  <a:lnTo>
                    <a:pt x="301" y="534"/>
                  </a:lnTo>
                  <a:lnTo>
                    <a:pt x="268" y="534"/>
                  </a:lnTo>
                  <a:lnTo>
                    <a:pt x="234" y="501"/>
                  </a:lnTo>
                  <a:cubicBezTo>
                    <a:pt x="234" y="501"/>
                    <a:pt x="234" y="467"/>
                    <a:pt x="234" y="467"/>
                  </a:cubicBezTo>
                  <a:cubicBezTo>
                    <a:pt x="234" y="434"/>
                    <a:pt x="234" y="401"/>
                    <a:pt x="234" y="401"/>
                  </a:cubicBezTo>
                  <a:cubicBezTo>
                    <a:pt x="234" y="367"/>
                    <a:pt x="268" y="334"/>
                    <a:pt x="268" y="334"/>
                  </a:cubicBezTo>
                  <a:cubicBezTo>
                    <a:pt x="268" y="300"/>
                    <a:pt x="301" y="300"/>
                    <a:pt x="301" y="267"/>
                  </a:cubicBezTo>
                  <a:lnTo>
                    <a:pt x="368" y="234"/>
                  </a:lnTo>
                  <a:cubicBezTo>
                    <a:pt x="401" y="200"/>
                    <a:pt x="434" y="200"/>
                    <a:pt x="468" y="200"/>
                  </a:cubicBezTo>
                  <a:cubicBezTo>
                    <a:pt x="501" y="234"/>
                    <a:pt x="501" y="234"/>
                    <a:pt x="501" y="267"/>
                  </a:cubicBezTo>
                  <a:lnTo>
                    <a:pt x="535" y="267"/>
                  </a:lnTo>
                  <a:lnTo>
                    <a:pt x="635" y="200"/>
                  </a:lnTo>
                  <a:cubicBezTo>
                    <a:pt x="635" y="167"/>
                    <a:pt x="635" y="167"/>
                    <a:pt x="635" y="134"/>
                  </a:cubicBezTo>
                  <a:cubicBezTo>
                    <a:pt x="635" y="134"/>
                    <a:pt x="635" y="100"/>
                    <a:pt x="635" y="67"/>
                  </a:cubicBezTo>
                  <a:cubicBezTo>
                    <a:pt x="601" y="34"/>
                    <a:pt x="601" y="0"/>
                    <a:pt x="5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81" name="Google Shape;1181;p34"/>
            <p:cNvSpPr/>
            <p:nvPr/>
          </p:nvSpPr>
          <p:spPr>
            <a:xfrm>
              <a:off x="4120625" y="2232050"/>
              <a:ext cx="12525" cy="27525"/>
            </a:xfrm>
            <a:custGeom>
              <a:avLst/>
              <a:gdLst/>
              <a:ahLst/>
              <a:cxnLst/>
              <a:rect l="l" t="t" r="r" b="b"/>
              <a:pathLst>
                <a:path w="501" h="1101" extrusionOk="0">
                  <a:moveTo>
                    <a:pt x="467" y="0"/>
                  </a:moveTo>
                  <a:lnTo>
                    <a:pt x="400" y="67"/>
                  </a:lnTo>
                  <a:cubicBezTo>
                    <a:pt x="367" y="67"/>
                    <a:pt x="367" y="67"/>
                    <a:pt x="367" y="100"/>
                  </a:cubicBezTo>
                  <a:cubicBezTo>
                    <a:pt x="367" y="100"/>
                    <a:pt x="367" y="100"/>
                    <a:pt x="367" y="134"/>
                  </a:cubicBezTo>
                  <a:lnTo>
                    <a:pt x="367" y="534"/>
                  </a:lnTo>
                  <a:cubicBezTo>
                    <a:pt x="367" y="601"/>
                    <a:pt x="367" y="667"/>
                    <a:pt x="334" y="734"/>
                  </a:cubicBezTo>
                  <a:cubicBezTo>
                    <a:pt x="334" y="767"/>
                    <a:pt x="300" y="801"/>
                    <a:pt x="234" y="834"/>
                  </a:cubicBezTo>
                  <a:cubicBezTo>
                    <a:pt x="217" y="851"/>
                    <a:pt x="200" y="859"/>
                    <a:pt x="188" y="859"/>
                  </a:cubicBezTo>
                  <a:cubicBezTo>
                    <a:pt x="175" y="859"/>
                    <a:pt x="167" y="851"/>
                    <a:pt x="167" y="834"/>
                  </a:cubicBezTo>
                  <a:cubicBezTo>
                    <a:pt x="133" y="801"/>
                    <a:pt x="133" y="734"/>
                    <a:pt x="133" y="701"/>
                  </a:cubicBezTo>
                  <a:lnTo>
                    <a:pt x="133" y="267"/>
                  </a:lnTo>
                  <a:cubicBezTo>
                    <a:pt x="133" y="267"/>
                    <a:pt x="133" y="267"/>
                    <a:pt x="133" y="234"/>
                  </a:cubicBezTo>
                  <a:lnTo>
                    <a:pt x="100" y="234"/>
                  </a:lnTo>
                  <a:lnTo>
                    <a:pt x="33" y="300"/>
                  </a:lnTo>
                  <a:cubicBezTo>
                    <a:pt x="0" y="300"/>
                    <a:pt x="0" y="300"/>
                    <a:pt x="0" y="334"/>
                  </a:cubicBezTo>
                  <a:cubicBezTo>
                    <a:pt x="0" y="334"/>
                    <a:pt x="0" y="334"/>
                    <a:pt x="0" y="367"/>
                  </a:cubicBezTo>
                  <a:lnTo>
                    <a:pt x="0" y="801"/>
                  </a:lnTo>
                  <a:cubicBezTo>
                    <a:pt x="0" y="834"/>
                    <a:pt x="0" y="901"/>
                    <a:pt x="0" y="934"/>
                  </a:cubicBezTo>
                  <a:cubicBezTo>
                    <a:pt x="0" y="967"/>
                    <a:pt x="0" y="1001"/>
                    <a:pt x="33" y="1034"/>
                  </a:cubicBezTo>
                  <a:cubicBezTo>
                    <a:pt x="33" y="1068"/>
                    <a:pt x="67" y="1068"/>
                    <a:pt x="100" y="1101"/>
                  </a:cubicBezTo>
                  <a:cubicBezTo>
                    <a:pt x="133" y="1101"/>
                    <a:pt x="167" y="1068"/>
                    <a:pt x="200" y="1068"/>
                  </a:cubicBezTo>
                  <a:cubicBezTo>
                    <a:pt x="234" y="1034"/>
                    <a:pt x="267" y="1001"/>
                    <a:pt x="300" y="967"/>
                  </a:cubicBezTo>
                  <a:cubicBezTo>
                    <a:pt x="334" y="934"/>
                    <a:pt x="334" y="901"/>
                    <a:pt x="367" y="867"/>
                  </a:cubicBezTo>
                  <a:lnTo>
                    <a:pt x="367" y="901"/>
                  </a:lnTo>
                  <a:lnTo>
                    <a:pt x="367" y="934"/>
                  </a:lnTo>
                  <a:lnTo>
                    <a:pt x="400" y="934"/>
                  </a:lnTo>
                  <a:lnTo>
                    <a:pt x="467" y="901"/>
                  </a:lnTo>
                  <a:lnTo>
                    <a:pt x="500" y="867"/>
                  </a:lnTo>
                  <a:cubicBezTo>
                    <a:pt x="500" y="867"/>
                    <a:pt x="500" y="834"/>
                    <a:pt x="500" y="834"/>
                  </a:cubicBezTo>
                  <a:lnTo>
                    <a:pt x="500" y="33"/>
                  </a:lnTo>
                  <a:cubicBezTo>
                    <a:pt x="500" y="33"/>
                    <a:pt x="500" y="33"/>
                    <a:pt x="50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82" name="Google Shape;1182;p34"/>
            <p:cNvSpPr/>
            <p:nvPr/>
          </p:nvSpPr>
          <p:spPr>
            <a:xfrm>
              <a:off x="4138125" y="2221200"/>
              <a:ext cx="13375" cy="30875"/>
            </a:xfrm>
            <a:custGeom>
              <a:avLst/>
              <a:gdLst/>
              <a:ahLst/>
              <a:cxnLst/>
              <a:rect l="l" t="t" r="r" b="b"/>
              <a:pathLst>
                <a:path w="535" h="1235" extrusionOk="0">
                  <a:moveTo>
                    <a:pt x="334" y="367"/>
                  </a:moveTo>
                  <a:cubicBezTo>
                    <a:pt x="367" y="401"/>
                    <a:pt x="401" y="434"/>
                    <a:pt x="401" y="501"/>
                  </a:cubicBezTo>
                  <a:lnTo>
                    <a:pt x="401" y="601"/>
                  </a:lnTo>
                  <a:cubicBezTo>
                    <a:pt x="367" y="668"/>
                    <a:pt x="367" y="734"/>
                    <a:pt x="334" y="801"/>
                  </a:cubicBezTo>
                  <a:cubicBezTo>
                    <a:pt x="334" y="834"/>
                    <a:pt x="301" y="868"/>
                    <a:pt x="234" y="901"/>
                  </a:cubicBezTo>
                  <a:lnTo>
                    <a:pt x="167" y="901"/>
                  </a:lnTo>
                  <a:cubicBezTo>
                    <a:pt x="134" y="868"/>
                    <a:pt x="101" y="801"/>
                    <a:pt x="134" y="768"/>
                  </a:cubicBezTo>
                  <a:cubicBezTo>
                    <a:pt x="101" y="734"/>
                    <a:pt x="101" y="734"/>
                    <a:pt x="134" y="701"/>
                  </a:cubicBezTo>
                  <a:cubicBezTo>
                    <a:pt x="101" y="668"/>
                    <a:pt x="101" y="668"/>
                    <a:pt x="134" y="634"/>
                  </a:cubicBezTo>
                  <a:cubicBezTo>
                    <a:pt x="134" y="568"/>
                    <a:pt x="134" y="534"/>
                    <a:pt x="167" y="467"/>
                  </a:cubicBezTo>
                  <a:cubicBezTo>
                    <a:pt x="167" y="434"/>
                    <a:pt x="201" y="401"/>
                    <a:pt x="234" y="367"/>
                  </a:cubicBezTo>
                  <a:close/>
                  <a:moveTo>
                    <a:pt x="101" y="0"/>
                  </a:moveTo>
                  <a:lnTo>
                    <a:pt x="1" y="34"/>
                  </a:lnTo>
                  <a:cubicBezTo>
                    <a:pt x="1" y="34"/>
                    <a:pt x="1" y="34"/>
                    <a:pt x="1" y="67"/>
                  </a:cubicBezTo>
                  <a:cubicBezTo>
                    <a:pt x="1" y="67"/>
                    <a:pt x="1" y="67"/>
                    <a:pt x="1" y="101"/>
                  </a:cubicBezTo>
                  <a:lnTo>
                    <a:pt x="1" y="1201"/>
                  </a:lnTo>
                  <a:cubicBezTo>
                    <a:pt x="1" y="1201"/>
                    <a:pt x="1" y="1201"/>
                    <a:pt x="1" y="1235"/>
                  </a:cubicBezTo>
                  <a:lnTo>
                    <a:pt x="101" y="1168"/>
                  </a:lnTo>
                  <a:lnTo>
                    <a:pt x="134" y="1135"/>
                  </a:lnTo>
                  <a:cubicBezTo>
                    <a:pt x="134" y="1135"/>
                    <a:pt x="134" y="1135"/>
                    <a:pt x="134" y="1101"/>
                  </a:cubicBezTo>
                  <a:lnTo>
                    <a:pt x="234" y="1101"/>
                  </a:lnTo>
                  <a:lnTo>
                    <a:pt x="267" y="1068"/>
                  </a:lnTo>
                  <a:cubicBezTo>
                    <a:pt x="334" y="1035"/>
                    <a:pt x="367" y="1001"/>
                    <a:pt x="367" y="968"/>
                  </a:cubicBezTo>
                  <a:cubicBezTo>
                    <a:pt x="401" y="934"/>
                    <a:pt x="434" y="901"/>
                    <a:pt x="468" y="834"/>
                  </a:cubicBezTo>
                  <a:cubicBezTo>
                    <a:pt x="468" y="801"/>
                    <a:pt x="501" y="734"/>
                    <a:pt x="501" y="701"/>
                  </a:cubicBezTo>
                  <a:cubicBezTo>
                    <a:pt x="501" y="634"/>
                    <a:pt x="534" y="601"/>
                    <a:pt x="534" y="534"/>
                  </a:cubicBezTo>
                  <a:lnTo>
                    <a:pt x="534" y="401"/>
                  </a:lnTo>
                  <a:cubicBezTo>
                    <a:pt x="534" y="367"/>
                    <a:pt x="501" y="334"/>
                    <a:pt x="501" y="267"/>
                  </a:cubicBezTo>
                  <a:cubicBezTo>
                    <a:pt x="501" y="234"/>
                    <a:pt x="468" y="201"/>
                    <a:pt x="468" y="167"/>
                  </a:cubicBezTo>
                  <a:cubicBezTo>
                    <a:pt x="434" y="167"/>
                    <a:pt x="401" y="134"/>
                    <a:pt x="367" y="134"/>
                  </a:cubicBezTo>
                  <a:cubicBezTo>
                    <a:pt x="334" y="134"/>
                    <a:pt x="301" y="134"/>
                    <a:pt x="267" y="167"/>
                  </a:cubicBezTo>
                  <a:lnTo>
                    <a:pt x="234" y="234"/>
                  </a:lnTo>
                  <a:lnTo>
                    <a:pt x="167" y="267"/>
                  </a:lnTo>
                  <a:lnTo>
                    <a:pt x="134" y="334"/>
                  </a:lnTo>
                  <a:lnTo>
                    <a:pt x="134"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83" name="Google Shape;1183;p34"/>
            <p:cNvSpPr/>
            <p:nvPr/>
          </p:nvSpPr>
          <p:spPr>
            <a:xfrm>
              <a:off x="4156475" y="2209975"/>
              <a:ext cx="19200" cy="32100"/>
            </a:xfrm>
            <a:custGeom>
              <a:avLst/>
              <a:gdLst/>
              <a:ahLst/>
              <a:cxnLst/>
              <a:rect l="l" t="t" r="r" b="b"/>
              <a:pathLst>
                <a:path w="768" h="1284" extrusionOk="0">
                  <a:moveTo>
                    <a:pt x="634" y="1"/>
                  </a:moveTo>
                  <a:cubicBezTo>
                    <a:pt x="612" y="1"/>
                    <a:pt x="590" y="16"/>
                    <a:pt x="567" y="16"/>
                  </a:cubicBezTo>
                  <a:lnTo>
                    <a:pt x="501" y="49"/>
                  </a:lnTo>
                  <a:cubicBezTo>
                    <a:pt x="501" y="83"/>
                    <a:pt x="467" y="83"/>
                    <a:pt x="467" y="116"/>
                  </a:cubicBezTo>
                  <a:cubicBezTo>
                    <a:pt x="434" y="149"/>
                    <a:pt x="434" y="149"/>
                    <a:pt x="401" y="183"/>
                  </a:cubicBezTo>
                  <a:cubicBezTo>
                    <a:pt x="401" y="216"/>
                    <a:pt x="401" y="249"/>
                    <a:pt x="367" y="283"/>
                  </a:cubicBezTo>
                  <a:cubicBezTo>
                    <a:pt x="367" y="249"/>
                    <a:pt x="334" y="216"/>
                    <a:pt x="301" y="216"/>
                  </a:cubicBezTo>
                  <a:cubicBezTo>
                    <a:pt x="267" y="216"/>
                    <a:pt x="234" y="216"/>
                    <a:pt x="201" y="249"/>
                  </a:cubicBezTo>
                  <a:cubicBezTo>
                    <a:pt x="167" y="249"/>
                    <a:pt x="134" y="283"/>
                    <a:pt x="134" y="316"/>
                  </a:cubicBezTo>
                  <a:cubicBezTo>
                    <a:pt x="107" y="343"/>
                    <a:pt x="79" y="371"/>
                    <a:pt x="70" y="398"/>
                  </a:cubicBezTo>
                  <a:lnTo>
                    <a:pt x="70" y="398"/>
                  </a:lnTo>
                  <a:lnTo>
                    <a:pt x="34" y="416"/>
                  </a:lnTo>
                  <a:cubicBezTo>
                    <a:pt x="0" y="416"/>
                    <a:pt x="0" y="449"/>
                    <a:pt x="0" y="449"/>
                  </a:cubicBezTo>
                  <a:cubicBezTo>
                    <a:pt x="0" y="449"/>
                    <a:pt x="0" y="483"/>
                    <a:pt x="0" y="483"/>
                  </a:cubicBezTo>
                  <a:lnTo>
                    <a:pt x="0" y="1283"/>
                  </a:lnTo>
                  <a:lnTo>
                    <a:pt x="34" y="1283"/>
                  </a:lnTo>
                  <a:lnTo>
                    <a:pt x="100" y="1250"/>
                  </a:lnTo>
                  <a:lnTo>
                    <a:pt x="134" y="1217"/>
                  </a:lnTo>
                  <a:cubicBezTo>
                    <a:pt x="134" y="1217"/>
                    <a:pt x="134" y="1183"/>
                    <a:pt x="134" y="1183"/>
                  </a:cubicBezTo>
                  <a:lnTo>
                    <a:pt x="134" y="750"/>
                  </a:lnTo>
                  <a:cubicBezTo>
                    <a:pt x="134" y="683"/>
                    <a:pt x="134" y="616"/>
                    <a:pt x="167" y="550"/>
                  </a:cubicBezTo>
                  <a:cubicBezTo>
                    <a:pt x="167" y="516"/>
                    <a:pt x="201" y="483"/>
                    <a:pt x="234" y="483"/>
                  </a:cubicBezTo>
                  <a:lnTo>
                    <a:pt x="301" y="483"/>
                  </a:lnTo>
                  <a:cubicBezTo>
                    <a:pt x="334" y="516"/>
                    <a:pt x="334" y="583"/>
                    <a:pt x="334" y="616"/>
                  </a:cubicBezTo>
                  <a:lnTo>
                    <a:pt x="334" y="1050"/>
                  </a:lnTo>
                  <a:cubicBezTo>
                    <a:pt x="334" y="1083"/>
                    <a:pt x="334" y="1083"/>
                    <a:pt x="334" y="1083"/>
                  </a:cubicBezTo>
                  <a:lnTo>
                    <a:pt x="434" y="1050"/>
                  </a:lnTo>
                  <a:cubicBezTo>
                    <a:pt x="434" y="1017"/>
                    <a:pt x="434" y="1017"/>
                    <a:pt x="434" y="1017"/>
                  </a:cubicBezTo>
                  <a:cubicBezTo>
                    <a:pt x="434" y="1017"/>
                    <a:pt x="434" y="983"/>
                    <a:pt x="434" y="983"/>
                  </a:cubicBezTo>
                  <a:lnTo>
                    <a:pt x="434" y="516"/>
                  </a:lnTo>
                  <a:cubicBezTo>
                    <a:pt x="434" y="449"/>
                    <a:pt x="434" y="416"/>
                    <a:pt x="467" y="349"/>
                  </a:cubicBezTo>
                  <a:cubicBezTo>
                    <a:pt x="467" y="316"/>
                    <a:pt x="501" y="283"/>
                    <a:pt x="534" y="283"/>
                  </a:cubicBezTo>
                  <a:cubicBezTo>
                    <a:pt x="551" y="266"/>
                    <a:pt x="567" y="258"/>
                    <a:pt x="580" y="258"/>
                  </a:cubicBezTo>
                  <a:cubicBezTo>
                    <a:pt x="592" y="258"/>
                    <a:pt x="601" y="266"/>
                    <a:pt x="601" y="283"/>
                  </a:cubicBezTo>
                  <a:cubicBezTo>
                    <a:pt x="634" y="316"/>
                    <a:pt x="634" y="349"/>
                    <a:pt x="634" y="416"/>
                  </a:cubicBezTo>
                  <a:lnTo>
                    <a:pt x="634" y="850"/>
                  </a:lnTo>
                  <a:cubicBezTo>
                    <a:pt x="634" y="850"/>
                    <a:pt x="634" y="883"/>
                    <a:pt x="634" y="883"/>
                  </a:cubicBezTo>
                  <a:lnTo>
                    <a:pt x="668" y="883"/>
                  </a:lnTo>
                  <a:lnTo>
                    <a:pt x="734" y="816"/>
                  </a:lnTo>
                  <a:lnTo>
                    <a:pt x="768" y="816"/>
                  </a:lnTo>
                  <a:cubicBezTo>
                    <a:pt x="768" y="783"/>
                    <a:pt x="768" y="783"/>
                    <a:pt x="768" y="783"/>
                  </a:cubicBezTo>
                  <a:lnTo>
                    <a:pt x="768" y="283"/>
                  </a:lnTo>
                  <a:lnTo>
                    <a:pt x="768" y="149"/>
                  </a:lnTo>
                  <a:cubicBezTo>
                    <a:pt x="768" y="116"/>
                    <a:pt x="734" y="83"/>
                    <a:pt x="734" y="49"/>
                  </a:cubicBezTo>
                  <a:cubicBezTo>
                    <a:pt x="701" y="16"/>
                    <a:pt x="701" y="16"/>
                    <a:pt x="668" y="16"/>
                  </a:cubicBezTo>
                  <a:cubicBezTo>
                    <a:pt x="656" y="5"/>
                    <a:pt x="645" y="1"/>
                    <a:pt x="6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84" name="Google Shape;1184;p34"/>
            <p:cNvSpPr/>
            <p:nvPr/>
          </p:nvSpPr>
          <p:spPr>
            <a:xfrm>
              <a:off x="4179000" y="2196175"/>
              <a:ext cx="3350" cy="30875"/>
            </a:xfrm>
            <a:custGeom>
              <a:avLst/>
              <a:gdLst/>
              <a:ahLst/>
              <a:cxnLst/>
              <a:rect l="l" t="t" r="r" b="b"/>
              <a:pathLst>
                <a:path w="134" h="1235" extrusionOk="0">
                  <a:moveTo>
                    <a:pt x="133" y="1"/>
                  </a:moveTo>
                  <a:lnTo>
                    <a:pt x="33" y="67"/>
                  </a:lnTo>
                  <a:cubicBezTo>
                    <a:pt x="0" y="67"/>
                    <a:pt x="0" y="67"/>
                    <a:pt x="0" y="101"/>
                  </a:cubicBezTo>
                  <a:cubicBezTo>
                    <a:pt x="0" y="101"/>
                    <a:pt x="0" y="101"/>
                    <a:pt x="0" y="134"/>
                  </a:cubicBezTo>
                  <a:lnTo>
                    <a:pt x="0" y="268"/>
                  </a:lnTo>
                  <a:lnTo>
                    <a:pt x="33" y="268"/>
                  </a:lnTo>
                  <a:lnTo>
                    <a:pt x="133" y="234"/>
                  </a:lnTo>
                  <a:cubicBezTo>
                    <a:pt x="133" y="201"/>
                    <a:pt x="133" y="201"/>
                    <a:pt x="133" y="201"/>
                  </a:cubicBezTo>
                  <a:cubicBezTo>
                    <a:pt x="133" y="201"/>
                    <a:pt x="133" y="168"/>
                    <a:pt x="133" y="168"/>
                  </a:cubicBezTo>
                  <a:lnTo>
                    <a:pt x="133" y="34"/>
                  </a:lnTo>
                  <a:lnTo>
                    <a:pt x="133" y="1"/>
                  </a:lnTo>
                  <a:close/>
                  <a:moveTo>
                    <a:pt x="133" y="334"/>
                  </a:moveTo>
                  <a:lnTo>
                    <a:pt x="33" y="368"/>
                  </a:lnTo>
                  <a:cubicBezTo>
                    <a:pt x="33" y="368"/>
                    <a:pt x="33" y="401"/>
                    <a:pt x="33" y="401"/>
                  </a:cubicBezTo>
                  <a:cubicBezTo>
                    <a:pt x="0" y="401"/>
                    <a:pt x="0" y="434"/>
                    <a:pt x="33" y="434"/>
                  </a:cubicBezTo>
                  <a:lnTo>
                    <a:pt x="33" y="1235"/>
                  </a:lnTo>
                  <a:lnTo>
                    <a:pt x="133" y="1202"/>
                  </a:lnTo>
                  <a:cubicBezTo>
                    <a:pt x="133" y="1202"/>
                    <a:pt x="133" y="1168"/>
                    <a:pt x="133" y="1168"/>
                  </a:cubicBezTo>
                  <a:cubicBezTo>
                    <a:pt x="133" y="1168"/>
                    <a:pt x="133" y="1135"/>
                    <a:pt x="133" y="1135"/>
                  </a:cubicBezTo>
                  <a:lnTo>
                    <a:pt x="133" y="368"/>
                  </a:lnTo>
                  <a:cubicBezTo>
                    <a:pt x="133" y="334"/>
                    <a:pt x="133" y="334"/>
                    <a:pt x="133" y="334"/>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85" name="Google Shape;1185;p34"/>
            <p:cNvSpPr/>
            <p:nvPr/>
          </p:nvSpPr>
          <p:spPr>
            <a:xfrm>
              <a:off x="4184825" y="2191175"/>
              <a:ext cx="10875" cy="29625"/>
            </a:xfrm>
            <a:custGeom>
              <a:avLst/>
              <a:gdLst/>
              <a:ahLst/>
              <a:cxnLst/>
              <a:rect l="l" t="t" r="r" b="b"/>
              <a:pathLst>
                <a:path w="435" h="1185" extrusionOk="0">
                  <a:moveTo>
                    <a:pt x="201" y="1"/>
                  </a:moveTo>
                  <a:lnTo>
                    <a:pt x="101" y="67"/>
                  </a:lnTo>
                  <a:cubicBezTo>
                    <a:pt x="101" y="101"/>
                    <a:pt x="101" y="101"/>
                    <a:pt x="101" y="101"/>
                  </a:cubicBezTo>
                  <a:lnTo>
                    <a:pt x="101" y="401"/>
                  </a:lnTo>
                  <a:lnTo>
                    <a:pt x="34" y="434"/>
                  </a:lnTo>
                  <a:cubicBezTo>
                    <a:pt x="34" y="434"/>
                    <a:pt x="34" y="434"/>
                    <a:pt x="34" y="468"/>
                  </a:cubicBezTo>
                  <a:cubicBezTo>
                    <a:pt x="1" y="468"/>
                    <a:pt x="1" y="468"/>
                    <a:pt x="34" y="501"/>
                  </a:cubicBezTo>
                  <a:lnTo>
                    <a:pt x="34" y="601"/>
                  </a:lnTo>
                  <a:cubicBezTo>
                    <a:pt x="1" y="601"/>
                    <a:pt x="1" y="634"/>
                    <a:pt x="34" y="634"/>
                  </a:cubicBezTo>
                  <a:lnTo>
                    <a:pt x="101" y="568"/>
                  </a:lnTo>
                  <a:lnTo>
                    <a:pt x="101" y="935"/>
                  </a:lnTo>
                  <a:cubicBezTo>
                    <a:pt x="101" y="1001"/>
                    <a:pt x="134" y="1101"/>
                    <a:pt x="167" y="1135"/>
                  </a:cubicBezTo>
                  <a:cubicBezTo>
                    <a:pt x="184" y="1168"/>
                    <a:pt x="209" y="1185"/>
                    <a:pt x="238" y="1185"/>
                  </a:cubicBezTo>
                  <a:cubicBezTo>
                    <a:pt x="267" y="1185"/>
                    <a:pt x="301" y="1168"/>
                    <a:pt x="334" y="1135"/>
                  </a:cubicBezTo>
                  <a:lnTo>
                    <a:pt x="401" y="1101"/>
                  </a:lnTo>
                  <a:cubicBezTo>
                    <a:pt x="401" y="1101"/>
                    <a:pt x="434" y="1101"/>
                    <a:pt x="434" y="1068"/>
                  </a:cubicBezTo>
                  <a:cubicBezTo>
                    <a:pt x="434" y="1068"/>
                    <a:pt x="434" y="1035"/>
                    <a:pt x="434" y="1035"/>
                  </a:cubicBezTo>
                  <a:lnTo>
                    <a:pt x="434" y="935"/>
                  </a:lnTo>
                  <a:lnTo>
                    <a:pt x="434" y="901"/>
                  </a:lnTo>
                  <a:lnTo>
                    <a:pt x="401" y="901"/>
                  </a:lnTo>
                  <a:lnTo>
                    <a:pt x="334" y="935"/>
                  </a:lnTo>
                  <a:lnTo>
                    <a:pt x="267" y="935"/>
                  </a:lnTo>
                  <a:cubicBezTo>
                    <a:pt x="267" y="901"/>
                    <a:pt x="267" y="901"/>
                    <a:pt x="267" y="868"/>
                  </a:cubicBezTo>
                  <a:lnTo>
                    <a:pt x="201" y="501"/>
                  </a:lnTo>
                  <a:lnTo>
                    <a:pt x="334" y="434"/>
                  </a:lnTo>
                  <a:cubicBezTo>
                    <a:pt x="334" y="401"/>
                    <a:pt x="334" y="401"/>
                    <a:pt x="367" y="401"/>
                  </a:cubicBezTo>
                  <a:cubicBezTo>
                    <a:pt x="367" y="368"/>
                    <a:pt x="367" y="368"/>
                    <a:pt x="367" y="368"/>
                  </a:cubicBezTo>
                  <a:lnTo>
                    <a:pt x="367" y="234"/>
                  </a:lnTo>
                  <a:cubicBezTo>
                    <a:pt x="351" y="217"/>
                    <a:pt x="342" y="209"/>
                    <a:pt x="338" y="209"/>
                  </a:cubicBezTo>
                  <a:cubicBezTo>
                    <a:pt x="334" y="209"/>
                    <a:pt x="334" y="217"/>
                    <a:pt x="334" y="234"/>
                  </a:cubicBezTo>
                  <a:lnTo>
                    <a:pt x="201" y="301"/>
                  </a:lnTo>
                  <a:lnTo>
                    <a:pt x="201" y="34"/>
                  </a:lnTo>
                  <a:cubicBezTo>
                    <a:pt x="201" y="34"/>
                    <a:pt x="201" y="1"/>
                    <a:pt x="2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86" name="Google Shape;1186;p34"/>
            <p:cNvSpPr/>
            <p:nvPr/>
          </p:nvSpPr>
          <p:spPr>
            <a:xfrm>
              <a:off x="4197325" y="2184500"/>
              <a:ext cx="10050" cy="29000"/>
            </a:xfrm>
            <a:custGeom>
              <a:avLst/>
              <a:gdLst/>
              <a:ahLst/>
              <a:cxnLst/>
              <a:rect l="l" t="t" r="r" b="b"/>
              <a:pathLst>
                <a:path w="402" h="1160" extrusionOk="0">
                  <a:moveTo>
                    <a:pt x="201" y="1"/>
                  </a:moveTo>
                  <a:lnTo>
                    <a:pt x="101" y="67"/>
                  </a:lnTo>
                  <a:cubicBezTo>
                    <a:pt x="101" y="67"/>
                    <a:pt x="101" y="67"/>
                    <a:pt x="101" y="101"/>
                  </a:cubicBezTo>
                  <a:cubicBezTo>
                    <a:pt x="68" y="101"/>
                    <a:pt x="68" y="101"/>
                    <a:pt x="101" y="134"/>
                  </a:cubicBezTo>
                  <a:lnTo>
                    <a:pt x="101" y="368"/>
                  </a:lnTo>
                  <a:lnTo>
                    <a:pt x="1" y="401"/>
                  </a:lnTo>
                  <a:lnTo>
                    <a:pt x="1" y="434"/>
                  </a:lnTo>
                  <a:cubicBezTo>
                    <a:pt x="1" y="434"/>
                    <a:pt x="1" y="468"/>
                    <a:pt x="1" y="468"/>
                  </a:cubicBezTo>
                  <a:lnTo>
                    <a:pt x="1" y="568"/>
                  </a:lnTo>
                  <a:cubicBezTo>
                    <a:pt x="1" y="601"/>
                    <a:pt x="1" y="601"/>
                    <a:pt x="1" y="601"/>
                  </a:cubicBezTo>
                  <a:lnTo>
                    <a:pt x="101" y="568"/>
                  </a:lnTo>
                  <a:lnTo>
                    <a:pt x="101" y="935"/>
                  </a:lnTo>
                  <a:cubicBezTo>
                    <a:pt x="101" y="1035"/>
                    <a:pt x="101" y="1102"/>
                    <a:pt x="134" y="1135"/>
                  </a:cubicBezTo>
                  <a:cubicBezTo>
                    <a:pt x="151" y="1152"/>
                    <a:pt x="176" y="1160"/>
                    <a:pt x="205" y="1160"/>
                  </a:cubicBezTo>
                  <a:cubicBezTo>
                    <a:pt x="234" y="1160"/>
                    <a:pt x="268" y="1152"/>
                    <a:pt x="301" y="1135"/>
                  </a:cubicBezTo>
                  <a:lnTo>
                    <a:pt x="368" y="1102"/>
                  </a:lnTo>
                  <a:cubicBezTo>
                    <a:pt x="401" y="1068"/>
                    <a:pt x="401" y="1068"/>
                    <a:pt x="401" y="1068"/>
                  </a:cubicBezTo>
                  <a:cubicBezTo>
                    <a:pt x="401" y="1035"/>
                    <a:pt x="401" y="1035"/>
                    <a:pt x="401" y="1035"/>
                  </a:cubicBezTo>
                  <a:lnTo>
                    <a:pt x="401" y="901"/>
                  </a:lnTo>
                  <a:lnTo>
                    <a:pt x="368" y="901"/>
                  </a:lnTo>
                  <a:lnTo>
                    <a:pt x="301" y="935"/>
                  </a:lnTo>
                  <a:lnTo>
                    <a:pt x="234" y="935"/>
                  </a:lnTo>
                  <a:cubicBezTo>
                    <a:pt x="234" y="901"/>
                    <a:pt x="234" y="868"/>
                    <a:pt x="234" y="868"/>
                  </a:cubicBezTo>
                  <a:lnTo>
                    <a:pt x="201" y="501"/>
                  </a:lnTo>
                  <a:lnTo>
                    <a:pt x="334" y="434"/>
                  </a:lnTo>
                  <a:cubicBezTo>
                    <a:pt x="334" y="434"/>
                    <a:pt x="334" y="401"/>
                    <a:pt x="368" y="401"/>
                  </a:cubicBezTo>
                  <a:cubicBezTo>
                    <a:pt x="368" y="401"/>
                    <a:pt x="368" y="368"/>
                    <a:pt x="368" y="368"/>
                  </a:cubicBezTo>
                  <a:lnTo>
                    <a:pt x="368" y="268"/>
                  </a:lnTo>
                  <a:lnTo>
                    <a:pt x="368" y="234"/>
                  </a:lnTo>
                  <a:lnTo>
                    <a:pt x="334" y="234"/>
                  </a:lnTo>
                  <a:lnTo>
                    <a:pt x="201" y="301"/>
                  </a:lnTo>
                  <a:lnTo>
                    <a:pt x="201" y="34"/>
                  </a:lnTo>
                  <a:cubicBezTo>
                    <a:pt x="201" y="34"/>
                    <a:pt x="201" y="34"/>
                    <a:pt x="2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87" name="Google Shape;1187;p34"/>
            <p:cNvSpPr/>
            <p:nvPr/>
          </p:nvSpPr>
          <p:spPr>
            <a:xfrm>
              <a:off x="4209000" y="2182850"/>
              <a:ext cx="13375" cy="25025"/>
            </a:xfrm>
            <a:custGeom>
              <a:avLst/>
              <a:gdLst/>
              <a:ahLst/>
              <a:cxnLst/>
              <a:rect l="l" t="t" r="r" b="b"/>
              <a:pathLst>
                <a:path w="535" h="1001" extrusionOk="0">
                  <a:moveTo>
                    <a:pt x="401" y="234"/>
                  </a:moveTo>
                  <a:cubicBezTo>
                    <a:pt x="435" y="234"/>
                    <a:pt x="435" y="267"/>
                    <a:pt x="435" y="267"/>
                  </a:cubicBezTo>
                  <a:cubicBezTo>
                    <a:pt x="435" y="267"/>
                    <a:pt x="435" y="300"/>
                    <a:pt x="435" y="334"/>
                  </a:cubicBezTo>
                  <a:lnTo>
                    <a:pt x="201" y="467"/>
                  </a:lnTo>
                  <a:cubicBezTo>
                    <a:pt x="201" y="434"/>
                    <a:pt x="201" y="434"/>
                    <a:pt x="201" y="400"/>
                  </a:cubicBezTo>
                  <a:cubicBezTo>
                    <a:pt x="201" y="367"/>
                    <a:pt x="201" y="367"/>
                    <a:pt x="201" y="334"/>
                  </a:cubicBezTo>
                  <a:cubicBezTo>
                    <a:pt x="234" y="300"/>
                    <a:pt x="234" y="300"/>
                    <a:pt x="268" y="267"/>
                  </a:cubicBezTo>
                  <a:cubicBezTo>
                    <a:pt x="268" y="267"/>
                    <a:pt x="301" y="234"/>
                    <a:pt x="301" y="234"/>
                  </a:cubicBezTo>
                  <a:close/>
                  <a:moveTo>
                    <a:pt x="401" y="0"/>
                  </a:moveTo>
                  <a:cubicBezTo>
                    <a:pt x="368" y="0"/>
                    <a:pt x="334" y="33"/>
                    <a:pt x="301" y="33"/>
                  </a:cubicBezTo>
                  <a:cubicBezTo>
                    <a:pt x="234" y="67"/>
                    <a:pt x="201" y="100"/>
                    <a:pt x="168" y="133"/>
                  </a:cubicBezTo>
                  <a:cubicBezTo>
                    <a:pt x="134" y="200"/>
                    <a:pt x="101" y="234"/>
                    <a:pt x="101" y="300"/>
                  </a:cubicBezTo>
                  <a:cubicBezTo>
                    <a:pt x="68" y="334"/>
                    <a:pt x="68" y="400"/>
                    <a:pt x="34" y="467"/>
                  </a:cubicBezTo>
                  <a:cubicBezTo>
                    <a:pt x="34" y="534"/>
                    <a:pt x="34" y="600"/>
                    <a:pt x="34" y="667"/>
                  </a:cubicBezTo>
                  <a:cubicBezTo>
                    <a:pt x="34" y="701"/>
                    <a:pt x="1" y="767"/>
                    <a:pt x="1" y="834"/>
                  </a:cubicBezTo>
                  <a:cubicBezTo>
                    <a:pt x="34" y="867"/>
                    <a:pt x="34" y="901"/>
                    <a:pt x="68" y="934"/>
                  </a:cubicBezTo>
                  <a:cubicBezTo>
                    <a:pt x="101" y="967"/>
                    <a:pt x="101" y="1001"/>
                    <a:pt x="134" y="1001"/>
                  </a:cubicBezTo>
                  <a:cubicBezTo>
                    <a:pt x="201" y="1001"/>
                    <a:pt x="234" y="967"/>
                    <a:pt x="268" y="967"/>
                  </a:cubicBezTo>
                  <a:cubicBezTo>
                    <a:pt x="301" y="934"/>
                    <a:pt x="334" y="901"/>
                    <a:pt x="368" y="867"/>
                  </a:cubicBezTo>
                  <a:cubicBezTo>
                    <a:pt x="401" y="834"/>
                    <a:pt x="435" y="801"/>
                    <a:pt x="435" y="767"/>
                  </a:cubicBezTo>
                  <a:cubicBezTo>
                    <a:pt x="468" y="734"/>
                    <a:pt x="468" y="701"/>
                    <a:pt x="501" y="667"/>
                  </a:cubicBezTo>
                  <a:cubicBezTo>
                    <a:pt x="501" y="634"/>
                    <a:pt x="501" y="634"/>
                    <a:pt x="501" y="600"/>
                  </a:cubicBezTo>
                  <a:cubicBezTo>
                    <a:pt x="501" y="600"/>
                    <a:pt x="501" y="567"/>
                    <a:pt x="501" y="567"/>
                  </a:cubicBezTo>
                  <a:lnTo>
                    <a:pt x="468" y="567"/>
                  </a:lnTo>
                  <a:lnTo>
                    <a:pt x="368" y="634"/>
                  </a:lnTo>
                  <a:cubicBezTo>
                    <a:pt x="368" y="667"/>
                    <a:pt x="334" y="667"/>
                    <a:pt x="334" y="701"/>
                  </a:cubicBezTo>
                  <a:cubicBezTo>
                    <a:pt x="301" y="734"/>
                    <a:pt x="268" y="734"/>
                    <a:pt x="234" y="767"/>
                  </a:cubicBezTo>
                  <a:lnTo>
                    <a:pt x="168" y="767"/>
                  </a:lnTo>
                  <a:cubicBezTo>
                    <a:pt x="168" y="767"/>
                    <a:pt x="168" y="734"/>
                    <a:pt x="168" y="734"/>
                  </a:cubicBezTo>
                  <a:cubicBezTo>
                    <a:pt x="168" y="701"/>
                    <a:pt x="168" y="667"/>
                    <a:pt x="168" y="667"/>
                  </a:cubicBezTo>
                  <a:lnTo>
                    <a:pt x="501" y="467"/>
                  </a:lnTo>
                  <a:cubicBezTo>
                    <a:pt x="535" y="434"/>
                    <a:pt x="535" y="434"/>
                    <a:pt x="535" y="434"/>
                  </a:cubicBezTo>
                  <a:cubicBezTo>
                    <a:pt x="535" y="400"/>
                    <a:pt x="535" y="400"/>
                    <a:pt x="535" y="400"/>
                  </a:cubicBezTo>
                  <a:lnTo>
                    <a:pt x="535" y="300"/>
                  </a:lnTo>
                  <a:cubicBezTo>
                    <a:pt x="535" y="267"/>
                    <a:pt x="535" y="200"/>
                    <a:pt x="535" y="167"/>
                  </a:cubicBezTo>
                  <a:cubicBezTo>
                    <a:pt x="535" y="133"/>
                    <a:pt x="501" y="100"/>
                    <a:pt x="468" y="67"/>
                  </a:cubicBezTo>
                  <a:cubicBezTo>
                    <a:pt x="468" y="33"/>
                    <a:pt x="435" y="33"/>
                    <a:pt x="4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88" name="Google Shape;1188;p34"/>
            <p:cNvSpPr/>
            <p:nvPr/>
          </p:nvSpPr>
          <p:spPr>
            <a:xfrm>
              <a:off x="4224850" y="2163650"/>
              <a:ext cx="14200" cy="35050"/>
            </a:xfrm>
            <a:custGeom>
              <a:avLst/>
              <a:gdLst/>
              <a:ahLst/>
              <a:cxnLst/>
              <a:rect l="l" t="t" r="r" b="b"/>
              <a:pathLst>
                <a:path w="568" h="1402" extrusionOk="0">
                  <a:moveTo>
                    <a:pt x="401" y="635"/>
                  </a:moveTo>
                  <a:cubicBezTo>
                    <a:pt x="434" y="668"/>
                    <a:pt x="434" y="735"/>
                    <a:pt x="434" y="768"/>
                  </a:cubicBezTo>
                  <a:lnTo>
                    <a:pt x="434" y="901"/>
                  </a:lnTo>
                  <a:cubicBezTo>
                    <a:pt x="434" y="935"/>
                    <a:pt x="434" y="1002"/>
                    <a:pt x="401" y="1035"/>
                  </a:cubicBezTo>
                  <a:cubicBezTo>
                    <a:pt x="368" y="1102"/>
                    <a:pt x="334" y="1135"/>
                    <a:pt x="301" y="1168"/>
                  </a:cubicBezTo>
                  <a:lnTo>
                    <a:pt x="234" y="1168"/>
                  </a:lnTo>
                  <a:cubicBezTo>
                    <a:pt x="167" y="1135"/>
                    <a:pt x="167" y="1102"/>
                    <a:pt x="167" y="1035"/>
                  </a:cubicBezTo>
                  <a:cubicBezTo>
                    <a:pt x="167" y="1002"/>
                    <a:pt x="167" y="968"/>
                    <a:pt x="167" y="935"/>
                  </a:cubicBezTo>
                  <a:cubicBezTo>
                    <a:pt x="167" y="868"/>
                    <a:pt x="201" y="801"/>
                    <a:pt x="234" y="735"/>
                  </a:cubicBezTo>
                  <a:cubicBezTo>
                    <a:pt x="234" y="701"/>
                    <a:pt x="268" y="668"/>
                    <a:pt x="301" y="635"/>
                  </a:cubicBezTo>
                  <a:close/>
                  <a:moveTo>
                    <a:pt x="534" y="1"/>
                  </a:moveTo>
                  <a:lnTo>
                    <a:pt x="434" y="68"/>
                  </a:lnTo>
                  <a:cubicBezTo>
                    <a:pt x="434" y="101"/>
                    <a:pt x="434" y="101"/>
                    <a:pt x="434" y="134"/>
                  </a:cubicBezTo>
                  <a:lnTo>
                    <a:pt x="434" y="468"/>
                  </a:lnTo>
                  <a:lnTo>
                    <a:pt x="268" y="468"/>
                  </a:lnTo>
                  <a:cubicBezTo>
                    <a:pt x="234" y="501"/>
                    <a:pt x="201" y="535"/>
                    <a:pt x="167" y="568"/>
                  </a:cubicBezTo>
                  <a:cubicBezTo>
                    <a:pt x="101" y="635"/>
                    <a:pt x="67" y="735"/>
                    <a:pt x="34" y="835"/>
                  </a:cubicBezTo>
                  <a:cubicBezTo>
                    <a:pt x="34" y="901"/>
                    <a:pt x="34" y="935"/>
                    <a:pt x="1" y="1002"/>
                  </a:cubicBezTo>
                  <a:lnTo>
                    <a:pt x="1" y="1135"/>
                  </a:lnTo>
                  <a:cubicBezTo>
                    <a:pt x="34" y="1168"/>
                    <a:pt x="34" y="1202"/>
                    <a:pt x="34" y="1268"/>
                  </a:cubicBezTo>
                  <a:cubicBezTo>
                    <a:pt x="34" y="1302"/>
                    <a:pt x="67" y="1335"/>
                    <a:pt x="101" y="1368"/>
                  </a:cubicBezTo>
                  <a:cubicBezTo>
                    <a:pt x="101" y="1368"/>
                    <a:pt x="134" y="1402"/>
                    <a:pt x="167" y="1402"/>
                  </a:cubicBezTo>
                  <a:cubicBezTo>
                    <a:pt x="201" y="1402"/>
                    <a:pt x="234" y="1402"/>
                    <a:pt x="268" y="1368"/>
                  </a:cubicBezTo>
                  <a:lnTo>
                    <a:pt x="334" y="1335"/>
                  </a:lnTo>
                  <a:lnTo>
                    <a:pt x="368" y="1268"/>
                  </a:lnTo>
                  <a:lnTo>
                    <a:pt x="401" y="1235"/>
                  </a:lnTo>
                  <a:lnTo>
                    <a:pt x="434" y="1168"/>
                  </a:lnTo>
                  <a:lnTo>
                    <a:pt x="434" y="1235"/>
                  </a:lnTo>
                  <a:lnTo>
                    <a:pt x="534" y="1202"/>
                  </a:lnTo>
                  <a:lnTo>
                    <a:pt x="568" y="1168"/>
                  </a:lnTo>
                  <a:cubicBezTo>
                    <a:pt x="568" y="1168"/>
                    <a:pt x="568" y="1135"/>
                    <a:pt x="568" y="1135"/>
                  </a:cubicBezTo>
                  <a:lnTo>
                    <a:pt x="568" y="34"/>
                  </a:lnTo>
                  <a:cubicBezTo>
                    <a:pt x="568" y="34"/>
                    <a:pt x="568" y="1"/>
                    <a:pt x="5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89" name="Google Shape;1189;p34"/>
            <p:cNvSpPr/>
            <p:nvPr/>
          </p:nvSpPr>
          <p:spPr>
            <a:xfrm>
              <a:off x="4310750" y="2121125"/>
              <a:ext cx="12525" cy="30050"/>
            </a:xfrm>
            <a:custGeom>
              <a:avLst/>
              <a:gdLst/>
              <a:ahLst/>
              <a:cxnLst/>
              <a:rect l="l" t="t" r="r" b="b"/>
              <a:pathLst>
                <a:path w="501" h="1202" extrusionOk="0">
                  <a:moveTo>
                    <a:pt x="67" y="1"/>
                  </a:moveTo>
                  <a:lnTo>
                    <a:pt x="34" y="34"/>
                  </a:lnTo>
                  <a:lnTo>
                    <a:pt x="0" y="67"/>
                  </a:lnTo>
                  <a:cubicBezTo>
                    <a:pt x="0" y="67"/>
                    <a:pt x="0" y="67"/>
                    <a:pt x="0" y="101"/>
                  </a:cubicBezTo>
                  <a:lnTo>
                    <a:pt x="0" y="1168"/>
                  </a:lnTo>
                  <a:cubicBezTo>
                    <a:pt x="0" y="1201"/>
                    <a:pt x="0" y="1201"/>
                    <a:pt x="0" y="1201"/>
                  </a:cubicBezTo>
                  <a:lnTo>
                    <a:pt x="34" y="1201"/>
                  </a:lnTo>
                  <a:lnTo>
                    <a:pt x="467" y="968"/>
                  </a:lnTo>
                  <a:cubicBezTo>
                    <a:pt x="501" y="935"/>
                    <a:pt x="501" y="935"/>
                    <a:pt x="501" y="935"/>
                  </a:cubicBezTo>
                  <a:cubicBezTo>
                    <a:pt x="501" y="901"/>
                    <a:pt x="501" y="901"/>
                    <a:pt x="501" y="901"/>
                  </a:cubicBezTo>
                  <a:lnTo>
                    <a:pt x="501" y="835"/>
                  </a:lnTo>
                  <a:cubicBezTo>
                    <a:pt x="501" y="835"/>
                    <a:pt x="501" y="801"/>
                    <a:pt x="501" y="801"/>
                  </a:cubicBezTo>
                  <a:lnTo>
                    <a:pt x="467" y="801"/>
                  </a:lnTo>
                  <a:lnTo>
                    <a:pt x="67" y="1001"/>
                  </a:lnTo>
                  <a:lnTo>
                    <a:pt x="67" y="34"/>
                  </a:lnTo>
                  <a:cubicBezTo>
                    <a:pt x="67" y="34"/>
                    <a:pt x="67" y="1"/>
                    <a:pt x="6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90" name="Google Shape;1190;p34"/>
            <p:cNvSpPr/>
            <p:nvPr/>
          </p:nvSpPr>
          <p:spPr>
            <a:xfrm>
              <a:off x="4324925" y="2116950"/>
              <a:ext cx="11700" cy="25050"/>
            </a:xfrm>
            <a:custGeom>
              <a:avLst/>
              <a:gdLst/>
              <a:ahLst/>
              <a:cxnLst/>
              <a:rect l="l" t="t" r="r" b="b"/>
              <a:pathLst>
                <a:path w="468" h="1002" extrusionOk="0">
                  <a:moveTo>
                    <a:pt x="367" y="434"/>
                  </a:moveTo>
                  <a:lnTo>
                    <a:pt x="367" y="468"/>
                  </a:lnTo>
                  <a:cubicBezTo>
                    <a:pt x="367" y="501"/>
                    <a:pt x="367" y="535"/>
                    <a:pt x="367" y="568"/>
                  </a:cubicBezTo>
                  <a:cubicBezTo>
                    <a:pt x="367" y="601"/>
                    <a:pt x="334" y="635"/>
                    <a:pt x="334" y="668"/>
                  </a:cubicBezTo>
                  <a:cubicBezTo>
                    <a:pt x="301" y="701"/>
                    <a:pt x="301" y="735"/>
                    <a:pt x="267" y="768"/>
                  </a:cubicBezTo>
                  <a:cubicBezTo>
                    <a:pt x="267" y="801"/>
                    <a:pt x="234" y="801"/>
                    <a:pt x="201" y="835"/>
                  </a:cubicBezTo>
                  <a:lnTo>
                    <a:pt x="101" y="835"/>
                  </a:lnTo>
                  <a:cubicBezTo>
                    <a:pt x="101" y="835"/>
                    <a:pt x="101" y="801"/>
                    <a:pt x="101" y="801"/>
                  </a:cubicBezTo>
                  <a:cubicBezTo>
                    <a:pt x="101" y="801"/>
                    <a:pt x="101" y="768"/>
                    <a:pt x="101" y="768"/>
                  </a:cubicBezTo>
                  <a:cubicBezTo>
                    <a:pt x="101" y="735"/>
                    <a:pt x="101" y="701"/>
                    <a:pt x="134" y="668"/>
                  </a:cubicBezTo>
                  <a:cubicBezTo>
                    <a:pt x="167" y="601"/>
                    <a:pt x="201" y="568"/>
                    <a:pt x="234" y="535"/>
                  </a:cubicBezTo>
                  <a:lnTo>
                    <a:pt x="367" y="434"/>
                  </a:lnTo>
                  <a:close/>
                  <a:moveTo>
                    <a:pt x="334" y="1"/>
                  </a:moveTo>
                  <a:cubicBezTo>
                    <a:pt x="301" y="1"/>
                    <a:pt x="267" y="1"/>
                    <a:pt x="267" y="34"/>
                  </a:cubicBezTo>
                  <a:cubicBezTo>
                    <a:pt x="234" y="34"/>
                    <a:pt x="201" y="68"/>
                    <a:pt x="167" y="101"/>
                  </a:cubicBezTo>
                  <a:cubicBezTo>
                    <a:pt x="134" y="134"/>
                    <a:pt x="134" y="134"/>
                    <a:pt x="101" y="201"/>
                  </a:cubicBezTo>
                  <a:cubicBezTo>
                    <a:pt x="101" y="201"/>
                    <a:pt x="67" y="234"/>
                    <a:pt x="67" y="268"/>
                  </a:cubicBezTo>
                  <a:cubicBezTo>
                    <a:pt x="67" y="301"/>
                    <a:pt x="34" y="334"/>
                    <a:pt x="34" y="368"/>
                  </a:cubicBezTo>
                  <a:lnTo>
                    <a:pt x="34" y="401"/>
                  </a:lnTo>
                  <a:lnTo>
                    <a:pt x="101" y="401"/>
                  </a:lnTo>
                  <a:lnTo>
                    <a:pt x="134" y="368"/>
                  </a:lnTo>
                  <a:lnTo>
                    <a:pt x="134" y="334"/>
                  </a:lnTo>
                  <a:cubicBezTo>
                    <a:pt x="134" y="301"/>
                    <a:pt x="134" y="301"/>
                    <a:pt x="167" y="268"/>
                  </a:cubicBezTo>
                  <a:cubicBezTo>
                    <a:pt x="167" y="234"/>
                    <a:pt x="201" y="201"/>
                    <a:pt x="234" y="201"/>
                  </a:cubicBezTo>
                  <a:cubicBezTo>
                    <a:pt x="251" y="184"/>
                    <a:pt x="267" y="176"/>
                    <a:pt x="284" y="176"/>
                  </a:cubicBezTo>
                  <a:cubicBezTo>
                    <a:pt x="301" y="176"/>
                    <a:pt x="317" y="184"/>
                    <a:pt x="334" y="201"/>
                  </a:cubicBezTo>
                  <a:cubicBezTo>
                    <a:pt x="367" y="234"/>
                    <a:pt x="367" y="268"/>
                    <a:pt x="367" y="301"/>
                  </a:cubicBezTo>
                  <a:lnTo>
                    <a:pt x="201" y="434"/>
                  </a:lnTo>
                  <a:cubicBezTo>
                    <a:pt x="167" y="468"/>
                    <a:pt x="134" y="468"/>
                    <a:pt x="134" y="501"/>
                  </a:cubicBezTo>
                  <a:cubicBezTo>
                    <a:pt x="101" y="535"/>
                    <a:pt x="67" y="568"/>
                    <a:pt x="67" y="601"/>
                  </a:cubicBezTo>
                  <a:cubicBezTo>
                    <a:pt x="34" y="635"/>
                    <a:pt x="1" y="668"/>
                    <a:pt x="1" y="735"/>
                  </a:cubicBezTo>
                  <a:cubicBezTo>
                    <a:pt x="1" y="768"/>
                    <a:pt x="1" y="801"/>
                    <a:pt x="1" y="835"/>
                  </a:cubicBezTo>
                  <a:cubicBezTo>
                    <a:pt x="1" y="868"/>
                    <a:pt x="34" y="935"/>
                    <a:pt x="34" y="968"/>
                  </a:cubicBezTo>
                  <a:cubicBezTo>
                    <a:pt x="34" y="968"/>
                    <a:pt x="67" y="1002"/>
                    <a:pt x="67" y="1002"/>
                  </a:cubicBezTo>
                  <a:lnTo>
                    <a:pt x="134" y="1002"/>
                  </a:lnTo>
                  <a:cubicBezTo>
                    <a:pt x="167" y="1002"/>
                    <a:pt x="201" y="1002"/>
                    <a:pt x="201" y="968"/>
                  </a:cubicBezTo>
                  <a:lnTo>
                    <a:pt x="267" y="935"/>
                  </a:lnTo>
                  <a:cubicBezTo>
                    <a:pt x="301" y="901"/>
                    <a:pt x="301" y="901"/>
                    <a:pt x="334" y="868"/>
                  </a:cubicBezTo>
                  <a:cubicBezTo>
                    <a:pt x="334" y="868"/>
                    <a:pt x="367" y="835"/>
                    <a:pt x="367" y="801"/>
                  </a:cubicBezTo>
                  <a:cubicBezTo>
                    <a:pt x="401" y="801"/>
                    <a:pt x="401" y="768"/>
                    <a:pt x="401" y="735"/>
                  </a:cubicBezTo>
                  <a:lnTo>
                    <a:pt x="401" y="801"/>
                  </a:lnTo>
                  <a:cubicBezTo>
                    <a:pt x="401" y="801"/>
                    <a:pt x="401" y="801"/>
                    <a:pt x="401" y="835"/>
                  </a:cubicBezTo>
                  <a:lnTo>
                    <a:pt x="434" y="835"/>
                  </a:lnTo>
                  <a:lnTo>
                    <a:pt x="468" y="801"/>
                  </a:lnTo>
                  <a:cubicBezTo>
                    <a:pt x="468" y="801"/>
                    <a:pt x="468" y="768"/>
                    <a:pt x="468" y="768"/>
                  </a:cubicBezTo>
                  <a:cubicBezTo>
                    <a:pt x="468" y="768"/>
                    <a:pt x="468" y="735"/>
                    <a:pt x="468" y="735"/>
                  </a:cubicBezTo>
                  <a:lnTo>
                    <a:pt x="468" y="234"/>
                  </a:lnTo>
                  <a:cubicBezTo>
                    <a:pt x="468" y="201"/>
                    <a:pt x="468" y="134"/>
                    <a:pt x="468" y="101"/>
                  </a:cubicBezTo>
                  <a:cubicBezTo>
                    <a:pt x="468" y="68"/>
                    <a:pt x="434" y="34"/>
                    <a:pt x="434" y="34"/>
                  </a:cubicBezTo>
                  <a:cubicBezTo>
                    <a:pt x="401" y="1"/>
                    <a:pt x="367" y="1"/>
                    <a:pt x="3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91" name="Google Shape;1191;p34"/>
            <p:cNvSpPr/>
            <p:nvPr/>
          </p:nvSpPr>
          <p:spPr>
            <a:xfrm>
              <a:off x="4339925" y="2108625"/>
              <a:ext cx="11700" cy="24000"/>
            </a:xfrm>
            <a:custGeom>
              <a:avLst/>
              <a:gdLst/>
              <a:ahLst/>
              <a:cxnLst/>
              <a:rect l="l" t="t" r="r" b="b"/>
              <a:pathLst>
                <a:path w="468" h="960" extrusionOk="0">
                  <a:moveTo>
                    <a:pt x="301" y="0"/>
                  </a:moveTo>
                  <a:cubicBezTo>
                    <a:pt x="268" y="34"/>
                    <a:pt x="234" y="34"/>
                    <a:pt x="234" y="34"/>
                  </a:cubicBezTo>
                  <a:cubicBezTo>
                    <a:pt x="168" y="67"/>
                    <a:pt x="134" y="100"/>
                    <a:pt x="134" y="134"/>
                  </a:cubicBezTo>
                  <a:cubicBezTo>
                    <a:pt x="101" y="134"/>
                    <a:pt x="68" y="167"/>
                    <a:pt x="68" y="200"/>
                  </a:cubicBezTo>
                  <a:cubicBezTo>
                    <a:pt x="34" y="234"/>
                    <a:pt x="34" y="267"/>
                    <a:pt x="34" y="334"/>
                  </a:cubicBezTo>
                  <a:cubicBezTo>
                    <a:pt x="1" y="367"/>
                    <a:pt x="1" y="401"/>
                    <a:pt x="34" y="434"/>
                  </a:cubicBezTo>
                  <a:cubicBezTo>
                    <a:pt x="1" y="467"/>
                    <a:pt x="34" y="501"/>
                    <a:pt x="68" y="567"/>
                  </a:cubicBezTo>
                  <a:cubicBezTo>
                    <a:pt x="68" y="584"/>
                    <a:pt x="84" y="592"/>
                    <a:pt x="105" y="592"/>
                  </a:cubicBezTo>
                  <a:cubicBezTo>
                    <a:pt x="126" y="592"/>
                    <a:pt x="151" y="584"/>
                    <a:pt x="168" y="567"/>
                  </a:cubicBezTo>
                  <a:lnTo>
                    <a:pt x="368" y="567"/>
                  </a:lnTo>
                  <a:cubicBezTo>
                    <a:pt x="368" y="567"/>
                    <a:pt x="368" y="601"/>
                    <a:pt x="368" y="601"/>
                  </a:cubicBezTo>
                  <a:cubicBezTo>
                    <a:pt x="368" y="634"/>
                    <a:pt x="368" y="634"/>
                    <a:pt x="368" y="667"/>
                  </a:cubicBezTo>
                  <a:cubicBezTo>
                    <a:pt x="335" y="667"/>
                    <a:pt x="335" y="701"/>
                    <a:pt x="301" y="701"/>
                  </a:cubicBezTo>
                  <a:cubicBezTo>
                    <a:pt x="301" y="734"/>
                    <a:pt x="268" y="734"/>
                    <a:pt x="268" y="767"/>
                  </a:cubicBezTo>
                  <a:lnTo>
                    <a:pt x="234" y="801"/>
                  </a:lnTo>
                  <a:cubicBezTo>
                    <a:pt x="201" y="801"/>
                    <a:pt x="168" y="834"/>
                    <a:pt x="134" y="834"/>
                  </a:cubicBezTo>
                  <a:cubicBezTo>
                    <a:pt x="134" y="834"/>
                    <a:pt x="101" y="801"/>
                    <a:pt x="101" y="801"/>
                  </a:cubicBezTo>
                  <a:lnTo>
                    <a:pt x="34" y="801"/>
                  </a:lnTo>
                  <a:cubicBezTo>
                    <a:pt x="34" y="834"/>
                    <a:pt x="34" y="834"/>
                    <a:pt x="34" y="868"/>
                  </a:cubicBezTo>
                  <a:cubicBezTo>
                    <a:pt x="34" y="868"/>
                    <a:pt x="34" y="901"/>
                    <a:pt x="34" y="901"/>
                  </a:cubicBezTo>
                  <a:cubicBezTo>
                    <a:pt x="34" y="934"/>
                    <a:pt x="68" y="934"/>
                    <a:pt x="68" y="934"/>
                  </a:cubicBezTo>
                  <a:cubicBezTo>
                    <a:pt x="84" y="951"/>
                    <a:pt x="101" y="959"/>
                    <a:pt x="114" y="959"/>
                  </a:cubicBezTo>
                  <a:cubicBezTo>
                    <a:pt x="126" y="959"/>
                    <a:pt x="134" y="951"/>
                    <a:pt x="134" y="934"/>
                  </a:cubicBezTo>
                  <a:cubicBezTo>
                    <a:pt x="168" y="934"/>
                    <a:pt x="201" y="934"/>
                    <a:pt x="234" y="901"/>
                  </a:cubicBezTo>
                  <a:cubicBezTo>
                    <a:pt x="268" y="901"/>
                    <a:pt x="301" y="868"/>
                    <a:pt x="335" y="834"/>
                  </a:cubicBezTo>
                  <a:lnTo>
                    <a:pt x="401" y="734"/>
                  </a:lnTo>
                  <a:cubicBezTo>
                    <a:pt x="435" y="701"/>
                    <a:pt x="435" y="667"/>
                    <a:pt x="468" y="634"/>
                  </a:cubicBezTo>
                  <a:cubicBezTo>
                    <a:pt x="468" y="601"/>
                    <a:pt x="468" y="567"/>
                    <a:pt x="468" y="534"/>
                  </a:cubicBezTo>
                  <a:cubicBezTo>
                    <a:pt x="468" y="501"/>
                    <a:pt x="468" y="467"/>
                    <a:pt x="468" y="434"/>
                  </a:cubicBezTo>
                  <a:cubicBezTo>
                    <a:pt x="435" y="401"/>
                    <a:pt x="401" y="367"/>
                    <a:pt x="368" y="367"/>
                  </a:cubicBezTo>
                  <a:lnTo>
                    <a:pt x="301" y="367"/>
                  </a:lnTo>
                  <a:lnTo>
                    <a:pt x="201" y="401"/>
                  </a:lnTo>
                  <a:lnTo>
                    <a:pt x="134" y="401"/>
                  </a:lnTo>
                  <a:lnTo>
                    <a:pt x="134" y="334"/>
                  </a:lnTo>
                  <a:cubicBezTo>
                    <a:pt x="134" y="300"/>
                    <a:pt x="134" y="267"/>
                    <a:pt x="168" y="234"/>
                  </a:cubicBezTo>
                  <a:cubicBezTo>
                    <a:pt x="168" y="200"/>
                    <a:pt x="201" y="200"/>
                    <a:pt x="234" y="167"/>
                  </a:cubicBezTo>
                  <a:cubicBezTo>
                    <a:pt x="268" y="134"/>
                    <a:pt x="301" y="134"/>
                    <a:pt x="335" y="134"/>
                  </a:cubicBezTo>
                  <a:cubicBezTo>
                    <a:pt x="335" y="134"/>
                    <a:pt x="368" y="167"/>
                    <a:pt x="368" y="167"/>
                  </a:cubicBezTo>
                  <a:lnTo>
                    <a:pt x="401" y="167"/>
                  </a:lnTo>
                  <a:lnTo>
                    <a:pt x="435" y="134"/>
                  </a:lnTo>
                  <a:cubicBezTo>
                    <a:pt x="435" y="134"/>
                    <a:pt x="435" y="100"/>
                    <a:pt x="435" y="100"/>
                  </a:cubicBezTo>
                  <a:cubicBezTo>
                    <a:pt x="435" y="100"/>
                    <a:pt x="435" y="67"/>
                    <a:pt x="435" y="34"/>
                  </a:cubicBezTo>
                  <a:cubicBezTo>
                    <a:pt x="401" y="34"/>
                    <a:pt x="401" y="34"/>
                    <a:pt x="3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92" name="Google Shape;1192;p34"/>
            <p:cNvSpPr/>
            <p:nvPr/>
          </p:nvSpPr>
          <p:spPr>
            <a:xfrm>
              <a:off x="4352450" y="2095275"/>
              <a:ext cx="10025" cy="28800"/>
            </a:xfrm>
            <a:custGeom>
              <a:avLst/>
              <a:gdLst/>
              <a:ahLst/>
              <a:cxnLst/>
              <a:rect l="l" t="t" r="r" b="b"/>
              <a:pathLst>
                <a:path w="401" h="1152" extrusionOk="0">
                  <a:moveTo>
                    <a:pt x="167" y="1"/>
                  </a:moveTo>
                  <a:lnTo>
                    <a:pt x="134" y="34"/>
                  </a:lnTo>
                  <a:cubicBezTo>
                    <a:pt x="100" y="67"/>
                    <a:pt x="100" y="67"/>
                    <a:pt x="134" y="101"/>
                  </a:cubicBezTo>
                  <a:lnTo>
                    <a:pt x="134" y="367"/>
                  </a:lnTo>
                  <a:lnTo>
                    <a:pt x="34" y="401"/>
                  </a:lnTo>
                  <a:lnTo>
                    <a:pt x="0" y="434"/>
                  </a:lnTo>
                  <a:cubicBezTo>
                    <a:pt x="0" y="434"/>
                    <a:pt x="0" y="468"/>
                    <a:pt x="0" y="468"/>
                  </a:cubicBezTo>
                  <a:lnTo>
                    <a:pt x="0" y="534"/>
                  </a:lnTo>
                  <a:cubicBezTo>
                    <a:pt x="0" y="534"/>
                    <a:pt x="0" y="534"/>
                    <a:pt x="0" y="568"/>
                  </a:cubicBezTo>
                  <a:lnTo>
                    <a:pt x="34" y="568"/>
                  </a:lnTo>
                  <a:lnTo>
                    <a:pt x="134" y="501"/>
                  </a:lnTo>
                  <a:lnTo>
                    <a:pt x="134" y="935"/>
                  </a:lnTo>
                  <a:cubicBezTo>
                    <a:pt x="100" y="1001"/>
                    <a:pt x="134" y="1068"/>
                    <a:pt x="167" y="1101"/>
                  </a:cubicBezTo>
                  <a:cubicBezTo>
                    <a:pt x="184" y="1135"/>
                    <a:pt x="200" y="1151"/>
                    <a:pt x="221" y="1151"/>
                  </a:cubicBezTo>
                  <a:cubicBezTo>
                    <a:pt x="242" y="1151"/>
                    <a:pt x="267" y="1135"/>
                    <a:pt x="301" y="1101"/>
                  </a:cubicBezTo>
                  <a:lnTo>
                    <a:pt x="367" y="1068"/>
                  </a:lnTo>
                  <a:cubicBezTo>
                    <a:pt x="367" y="1068"/>
                    <a:pt x="401" y="1068"/>
                    <a:pt x="401" y="1035"/>
                  </a:cubicBezTo>
                  <a:cubicBezTo>
                    <a:pt x="401" y="1035"/>
                    <a:pt x="401" y="1035"/>
                    <a:pt x="401" y="1001"/>
                  </a:cubicBezTo>
                  <a:lnTo>
                    <a:pt x="401" y="968"/>
                  </a:lnTo>
                  <a:cubicBezTo>
                    <a:pt x="401" y="968"/>
                    <a:pt x="401" y="935"/>
                    <a:pt x="401" y="935"/>
                  </a:cubicBezTo>
                  <a:lnTo>
                    <a:pt x="367" y="935"/>
                  </a:lnTo>
                  <a:lnTo>
                    <a:pt x="301" y="968"/>
                  </a:lnTo>
                  <a:lnTo>
                    <a:pt x="234" y="968"/>
                  </a:lnTo>
                  <a:cubicBezTo>
                    <a:pt x="234" y="968"/>
                    <a:pt x="234" y="935"/>
                    <a:pt x="234" y="935"/>
                  </a:cubicBezTo>
                  <a:cubicBezTo>
                    <a:pt x="234" y="901"/>
                    <a:pt x="234" y="901"/>
                    <a:pt x="234" y="868"/>
                  </a:cubicBezTo>
                  <a:lnTo>
                    <a:pt x="167" y="434"/>
                  </a:lnTo>
                  <a:lnTo>
                    <a:pt x="301" y="367"/>
                  </a:lnTo>
                  <a:cubicBezTo>
                    <a:pt x="301" y="367"/>
                    <a:pt x="301" y="334"/>
                    <a:pt x="334" y="334"/>
                  </a:cubicBezTo>
                  <a:cubicBezTo>
                    <a:pt x="334" y="334"/>
                    <a:pt x="334" y="301"/>
                    <a:pt x="334" y="301"/>
                  </a:cubicBezTo>
                  <a:lnTo>
                    <a:pt x="334" y="234"/>
                  </a:lnTo>
                  <a:cubicBezTo>
                    <a:pt x="334" y="234"/>
                    <a:pt x="334" y="234"/>
                    <a:pt x="334" y="201"/>
                  </a:cubicBezTo>
                  <a:lnTo>
                    <a:pt x="301" y="201"/>
                  </a:lnTo>
                  <a:lnTo>
                    <a:pt x="167" y="301"/>
                  </a:lnTo>
                  <a:lnTo>
                    <a:pt x="167" y="34"/>
                  </a:lnTo>
                  <a:lnTo>
                    <a:pt x="167"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93" name="Google Shape;1193;p34"/>
            <p:cNvSpPr/>
            <p:nvPr/>
          </p:nvSpPr>
          <p:spPr>
            <a:xfrm>
              <a:off x="4372450" y="2090275"/>
              <a:ext cx="7550" cy="25050"/>
            </a:xfrm>
            <a:custGeom>
              <a:avLst/>
              <a:gdLst/>
              <a:ahLst/>
              <a:cxnLst/>
              <a:rect l="l" t="t" r="r" b="b"/>
              <a:pathLst>
                <a:path w="302" h="1002" extrusionOk="0">
                  <a:moveTo>
                    <a:pt x="268" y="0"/>
                  </a:moveTo>
                  <a:lnTo>
                    <a:pt x="234" y="34"/>
                  </a:lnTo>
                  <a:cubicBezTo>
                    <a:pt x="201" y="67"/>
                    <a:pt x="168" y="67"/>
                    <a:pt x="134" y="100"/>
                  </a:cubicBezTo>
                  <a:cubicBezTo>
                    <a:pt x="134" y="134"/>
                    <a:pt x="101" y="167"/>
                    <a:pt x="101" y="201"/>
                  </a:cubicBezTo>
                  <a:lnTo>
                    <a:pt x="101" y="167"/>
                  </a:lnTo>
                  <a:cubicBezTo>
                    <a:pt x="101" y="134"/>
                    <a:pt x="101" y="134"/>
                    <a:pt x="101" y="134"/>
                  </a:cubicBezTo>
                  <a:lnTo>
                    <a:pt x="68" y="134"/>
                  </a:lnTo>
                  <a:lnTo>
                    <a:pt x="34" y="167"/>
                  </a:lnTo>
                  <a:lnTo>
                    <a:pt x="1" y="167"/>
                  </a:lnTo>
                  <a:cubicBezTo>
                    <a:pt x="1" y="201"/>
                    <a:pt x="1" y="201"/>
                    <a:pt x="1" y="234"/>
                  </a:cubicBezTo>
                  <a:lnTo>
                    <a:pt x="1" y="968"/>
                  </a:lnTo>
                  <a:cubicBezTo>
                    <a:pt x="1" y="1001"/>
                    <a:pt x="1" y="1001"/>
                    <a:pt x="1" y="1001"/>
                  </a:cubicBezTo>
                  <a:lnTo>
                    <a:pt x="68" y="1001"/>
                  </a:lnTo>
                  <a:lnTo>
                    <a:pt x="101" y="968"/>
                  </a:lnTo>
                  <a:cubicBezTo>
                    <a:pt x="101" y="968"/>
                    <a:pt x="101" y="968"/>
                    <a:pt x="101" y="934"/>
                  </a:cubicBezTo>
                  <a:lnTo>
                    <a:pt x="101" y="467"/>
                  </a:lnTo>
                  <a:cubicBezTo>
                    <a:pt x="68" y="334"/>
                    <a:pt x="134" y="234"/>
                    <a:pt x="234" y="201"/>
                  </a:cubicBezTo>
                  <a:lnTo>
                    <a:pt x="268" y="167"/>
                  </a:lnTo>
                  <a:cubicBezTo>
                    <a:pt x="301" y="134"/>
                    <a:pt x="301" y="134"/>
                    <a:pt x="301" y="134"/>
                  </a:cubicBezTo>
                  <a:cubicBezTo>
                    <a:pt x="301" y="100"/>
                    <a:pt x="301" y="100"/>
                    <a:pt x="301" y="100"/>
                  </a:cubicBezTo>
                  <a:lnTo>
                    <a:pt x="301" y="34"/>
                  </a:lnTo>
                  <a:cubicBezTo>
                    <a:pt x="301" y="34"/>
                    <a:pt x="301" y="0"/>
                    <a:pt x="3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94" name="Google Shape;1194;p34"/>
            <p:cNvSpPr/>
            <p:nvPr/>
          </p:nvSpPr>
          <p:spPr>
            <a:xfrm>
              <a:off x="4380800" y="2084425"/>
              <a:ext cx="13375" cy="24225"/>
            </a:xfrm>
            <a:custGeom>
              <a:avLst/>
              <a:gdLst/>
              <a:ahLst/>
              <a:cxnLst/>
              <a:rect l="l" t="t" r="r" b="b"/>
              <a:pathLst>
                <a:path w="535" h="969" extrusionOk="0">
                  <a:moveTo>
                    <a:pt x="334" y="143"/>
                  </a:moveTo>
                  <a:cubicBezTo>
                    <a:pt x="359" y="143"/>
                    <a:pt x="384" y="151"/>
                    <a:pt x="401" y="168"/>
                  </a:cubicBezTo>
                  <a:cubicBezTo>
                    <a:pt x="434" y="201"/>
                    <a:pt x="434" y="268"/>
                    <a:pt x="434" y="301"/>
                  </a:cubicBezTo>
                  <a:lnTo>
                    <a:pt x="134" y="501"/>
                  </a:lnTo>
                  <a:cubicBezTo>
                    <a:pt x="134" y="468"/>
                    <a:pt x="134" y="401"/>
                    <a:pt x="134" y="401"/>
                  </a:cubicBezTo>
                  <a:cubicBezTo>
                    <a:pt x="134" y="368"/>
                    <a:pt x="167" y="334"/>
                    <a:pt x="167" y="301"/>
                  </a:cubicBezTo>
                  <a:cubicBezTo>
                    <a:pt x="167" y="268"/>
                    <a:pt x="201" y="234"/>
                    <a:pt x="234" y="234"/>
                  </a:cubicBezTo>
                  <a:cubicBezTo>
                    <a:pt x="234" y="201"/>
                    <a:pt x="267" y="201"/>
                    <a:pt x="267" y="168"/>
                  </a:cubicBezTo>
                  <a:cubicBezTo>
                    <a:pt x="284" y="151"/>
                    <a:pt x="309" y="143"/>
                    <a:pt x="334" y="143"/>
                  </a:cubicBezTo>
                  <a:close/>
                  <a:moveTo>
                    <a:pt x="401" y="1"/>
                  </a:moveTo>
                  <a:cubicBezTo>
                    <a:pt x="334" y="1"/>
                    <a:pt x="301" y="1"/>
                    <a:pt x="267" y="34"/>
                  </a:cubicBezTo>
                  <a:cubicBezTo>
                    <a:pt x="234" y="34"/>
                    <a:pt x="201" y="68"/>
                    <a:pt x="167" y="101"/>
                  </a:cubicBezTo>
                  <a:cubicBezTo>
                    <a:pt x="134" y="134"/>
                    <a:pt x="134" y="201"/>
                    <a:pt x="101" y="234"/>
                  </a:cubicBezTo>
                  <a:cubicBezTo>
                    <a:pt x="67" y="268"/>
                    <a:pt x="67" y="334"/>
                    <a:pt x="67" y="401"/>
                  </a:cubicBezTo>
                  <a:cubicBezTo>
                    <a:pt x="34" y="435"/>
                    <a:pt x="34" y="501"/>
                    <a:pt x="34" y="535"/>
                  </a:cubicBezTo>
                  <a:cubicBezTo>
                    <a:pt x="0" y="601"/>
                    <a:pt x="0" y="668"/>
                    <a:pt x="0" y="701"/>
                  </a:cubicBezTo>
                  <a:cubicBezTo>
                    <a:pt x="0" y="768"/>
                    <a:pt x="0" y="801"/>
                    <a:pt x="34" y="835"/>
                  </a:cubicBezTo>
                  <a:cubicBezTo>
                    <a:pt x="34" y="902"/>
                    <a:pt x="34" y="902"/>
                    <a:pt x="67" y="935"/>
                  </a:cubicBezTo>
                  <a:cubicBezTo>
                    <a:pt x="101" y="968"/>
                    <a:pt x="134" y="968"/>
                    <a:pt x="134" y="968"/>
                  </a:cubicBezTo>
                  <a:cubicBezTo>
                    <a:pt x="167" y="968"/>
                    <a:pt x="201" y="968"/>
                    <a:pt x="234" y="935"/>
                  </a:cubicBezTo>
                  <a:cubicBezTo>
                    <a:pt x="267" y="935"/>
                    <a:pt x="301" y="902"/>
                    <a:pt x="334" y="868"/>
                  </a:cubicBezTo>
                  <a:cubicBezTo>
                    <a:pt x="367" y="835"/>
                    <a:pt x="401" y="801"/>
                    <a:pt x="434" y="768"/>
                  </a:cubicBezTo>
                  <a:cubicBezTo>
                    <a:pt x="434" y="735"/>
                    <a:pt x="467" y="701"/>
                    <a:pt x="467" y="701"/>
                  </a:cubicBezTo>
                  <a:cubicBezTo>
                    <a:pt x="467" y="668"/>
                    <a:pt x="467" y="635"/>
                    <a:pt x="467" y="601"/>
                  </a:cubicBezTo>
                  <a:lnTo>
                    <a:pt x="467" y="568"/>
                  </a:lnTo>
                  <a:lnTo>
                    <a:pt x="434" y="568"/>
                  </a:lnTo>
                  <a:lnTo>
                    <a:pt x="401" y="601"/>
                  </a:lnTo>
                  <a:cubicBezTo>
                    <a:pt x="401" y="601"/>
                    <a:pt x="401" y="635"/>
                    <a:pt x="401" y="635"/>
                  </a:cubicBezTo>
                  <a:cubicBezTo>
                    <a:pt x="401" y="668"/>
                    <a:pt x="367" y="701"/>
                    <a:pt x="367" y="735"/>
                  </a:cubicBezTo>
                  <a:cubicBezTo>
                    <a:pt x="334" y="735"/>
                    <a:pt x="301" y="768"/>
                    <a:pt x="267" y="801"/>
                  </a:cubicBezTo>
                  <a:cubicBezTo>
                    <a:pt x="251" y="818"/>
                    <a:pt x="234" y="826"/>
                    <a:pt x="217" y="826"/>
                  </a:cubicBezTo>
                  <a:cubicBezTo>
                    <a:pt x="201" y="826"/>
                    <a:pt x="184" y="818"/>
                    <a:pt x="167" y="801"/>
                  </a:cubicBezTo>
                  <a:cubicBezTo>
                    <a:pt x="134" y="768"/>
                    <a:pt x="101" y="701"/>
                    <a:pt x="134" y="635"/>
                  </a:cubicBezTo>
                  <a:lnTo>
                    <a:pt x="501" y="435"/>
                  </a:lnTo>
                  <a:cubicBezTo>
                    <a:pt x="501" y="435"/>
                    <a:pt x="501" y="401"/>
                    <a:pt x="501" y="401"/>
                  </a:cubicBezTo>
                  <a:cubicBezTo>
                    <a:pt x="501" y="401"/>
                    <a:pt x="501" y="368"/>
                    <a:pt x="501" y="368"/>
                  </a:cubicBezTo>
                  <a:lnTo>
                    <a:pt x="501" y="301"/>
                  </a:lnTo>
                  <a:cubicBezTo>
                    <a:pt x="534" y="268"/>
                    <a:pt x="534" y="201"/>
                    <a:pt x="501" y="134"/>
                  </a:cubicBezTo>
                  <a:cubicBezTo>
                    <a:pt x="501" y="101"/>
                    <a:pt x="501" y="68"/>
                    <a:pt x="467" y="34"/>
                  </a:cubicBezTo>
                  <a:cubicBezTo>
                    <a:pt x="434" y="1"/>
                    <a:pt x="401" y="1"/>
                    <a:pt x="4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95" name="Google Shape;1195;p34"/>
            <p:cNvSpPr/>
            <p:nvPr/>
          </p:nvSpPr>
          <p:spPr>
            <a:xfrm>
              <a:off x="4395800" y="2075250"/>
              <a:ext cx="11700" cy="25050"/>
            </a:xfrm>
            <a:custGeom>
              <a:avLst/>
              <a:gdLst/>
              <a:ahLst/>
              <a:cxnLst/>
              <a:rect l="l" t="t" r="r" b="b"/>
              <a:pathLst>
                <a:path w="468" h="1002" extrusionOk="0">
                  <a:moveTo>
                    <a:pt x="401" y="468"/>
                  </a:moveTo>
                  <a:lnTo>
                    <a:pt x="401" y="501"/>
                  </a:lnTo>
                  <a:cubicBezTo>
                    <a:pt x="401" y="535"/>
                    <a:pt x="401" y="568"/>
                    <a:pt x="401" y="601"/>
                  </a:cubicBezTo>
                  <a:cubicBezTo>
                    <a:pt x="368" y="635"/>
                    <a:pt x="368" y="668"/>
                    <a:pt x="368" y="701"/>
                  </a:cubicBezTo>
                  <a:cubicBezTo>
                    <a:pt x="334" y="768"/>
                    <a:pt x="268" y="802"/>
                    <a:pt x="234" y="835"/>
                  </a:cubicBezTo>
                  <a:cubicBezTo>
                    <a:pt x="201" y="868"/>
                    <a:pt x="168" y="868"/>
                    <a:pt x="134" y="868"/>
                  </a:cubicBezTo>
                  <a:lnTo>
                    <a:pt x="101" y="868"/>
                  </a:lnTo>
                  <a:cubicBezTo>
                    <a:pt x="101" y="835"/>
                    <a:pt x="101" y="835"/>
                    <a:pt x="101" y="835"/>
                  </a:cubicBezTo>
                  <a:cubicBezTo>
                    <a:pt x="101" y="802"/>
                    <a:pt x="101" y="802"/>
                    <a:pt x="101" y="802"/>
                  </a:cubicBezTo>
                  <a:cubicBezTo>
                    <a:pt x="101" y="735"/>
                    <a:pt x="134" y="701"/>
                    <a:pt x="168" y="668"/>
                  </a:cubicBezTo>
                  <a:cubicBezTo>
                    <a:pt x="201" y="635"/>
                    <a:pt x="234" y="601"/>
                    <a:pt x="268" y="568"/>
                  </a:cubicBezTo>
                  <a:lnTo>
                    <a:pt x="401" y="468"/>
                  </a:lnTo>
                  <a:close/>
                  <a:moveTo>
                    <a:pt x="334" y="1"/>
                  </a:moveTo>
                  <a:cubicBezTo>
                    <a:pt x="301" y="1"/>
                    <a:pt x="268" y="1"/>
                    <a:pt x="268" y="34"/>
                  </a:cubicBezTo>
                  <a:cubicBezTo>
                    <a:pt x="234" y="34"/>
                    <a:pt x="201" y="68"/>
                    <a:pt x="168" y="101"/>
                  </a:cubicBezTo>
                  <a:cubicBezTo>
                    <a:pt x="168" y="134"/>
                    <a:pt x="134" y="168"/>
                    <a:pt x="101" y="168"/>
                  </a:cubicBezTo>
                  <a:cubicBezTo>
                    <a:pt x="101" y="201"/>
                    <a:pt x="68" y="234"/>
                    <a:pt x="68" y="268"/>
                  </a:cubicBezTo>
                  <a:cubicBezTo>
                    <a:pt x="68" y="301"/>
                    <a:pt x="68" y="335"/>
                    <a:pt x="68" y="368"/>
                  </a:cubicBezTo>
                  <a:cubicBezTo>
                    <a:pt x="68" y="368"/>
                    <a:pt x="68" y="401"/>
                    <a:pt x="68" y="401"/>
                  </a:cubicBezTo>
                  <a:lnTo>
                    <a:pt x="101" y="368"/>
                  </a:lnTo>
                  <a:lnTo>
                    <a:pt x="134" y="368"/>
                  </a:lnTo>
                  <a:lnTo>
                    <a:pt x="134" y="335"/>
                  </a:lnTo>
                  <a:cubicBezTo>
                    <a:pt x="168" y="301"/>
                    <a:pt x="168" y="301"/>
                    <a:pt x="168" y="268"/>
                  </a:cubicBezTo>
                  <a:cubicBezTo>
                    <a:pt x="201" y="234"/>
                    <a:pt x="234" y="201"/>
                    <a:pt x="268" y="201"/>
                  </a:cubicBezTo>
                  <a:cubicBezTo>
                    <a:pt x="268" y="184"/>
                    <a:pt x="284" y="176"/>
                    <a:pt x="301" y="176"/>
                  </a:cubicBezTo>
                  <a:cubicBezTo>
                    <a:pt x="318" y="176"/>
                    <a:pt x="334" y="184"/>
                    <a:pt x="334" y="201"/>
                  </a:cubicBezTo>
                  <a:cubicBezTo>
                    <a:pt x="368" y="201"/>
                    <a:pt x="368" y="234"/>
                    <a:pt x="368" y="301"/>
                  </a:cubicBezTo>
                  <a:lnTo>
                    <a:pt x="234" y="435"/>
                  </a:lnTo>
                  <a:cubicBezTo>
                    <a:pt x="201" y="468"/>
                    <a:pt x="168" y="501"/>
                    <a:pt x="134" y="535"/>
                  </a:cubicBezTo>
                  <a:cubicBezTo>
                    <a:pt x="101" y="568"/>
                    <a:pt x="101" y="601"/>
                    <a:pt x="68" y="635"/>
                  </a:cubicBezTo>
                  <a:cubicBezTo>
                    <a:pt x="34" y="668"/>
                    <a:pt x="34" y="701"/>
                    <a:pt x="34" y="735"/>
                  </a:cubicBezTo>
                  <a:cubicBezTo>
                    <a:pt x="1" y="768"/>
                    <a:pt x="1" y="835"/>
                    <a:pt x="34" y="868"/>
                  </a:cubicBezTo>
                  <a:cubicBezTo>
                    <a:pt x="1" y="902"/>
                    <a:pt x="1" y="902"/>
                    <a:pt x="34" y="935"/>
                  </a:cubicBezTo>
                  <a:cubicBezTo>
                    <a:pt x="34" y="968"/>
                    <a:pt x="34" y="968"/>
                    <a:pt x="68" y="1002"/>
                  </a:cubicBezTo>
                  <a:lnTo>
                    <a:pt x="134" y="1002"/>
                  </a:lnTo>
                  <a:cubicBezTo>
                    <a:pt x="134" y="1002"/>
                    <a:pt x="168" y="1002"/>
                    <a:pt x="201" y="968"/>
                  </a:cubicBezTo>
                  <a:lnTo>
                    <a:pt x="268" y="935"/>
                  </a:lnTo>
                  <a:lnTo>
                    <a:pt x="301" y="868"/>
                  </a:lnTo>
                  <a:cubicBezTo>
                    <a:pt x="334" y="868"/>
                    <a:pt x="334" y="835"/>
                    <a:pt x="368" y="802"/>
                  </a:cubicBezTo>
                  <a:cubicBezTo>
                    <a:pt x="368" y="802"/>
                    <a:pt x="368" y="768"/>
                    <a:pt x="401" y="735"/>
                  </a:cubicBezTo>
                  <a:lnTo>
                    <a:pt x="401" y="802"/>
                  </a:lnTo>
                  <a:cubicBezTo>
                    <a:pt x="368" y="802"/>
                    <a:pt x="368" y="835"/>
                    <a:pt x="401" y="835"/>
                  </a:cubicBezTo>
                  <a:lnTo>
                    <a:pt x="435" y="802"/>
                  </a:lnTo>
                  <a:cubicBezTo>
                    <a:pt x="468" y="802"/>
                    <a:pt x="468" y="802"/>
                    <a:pt x="468" y="768"/>
                  </a:cubicBezTo>
                  <a:cubicBezTo>
                    <a:pt x="468" y="768"/>
                    <a:pt x="468" y="768"/>
                    <a:pt x="468" y="735"/>
                  </a:cubicBezTo>
                  <a:lnTo>
                    <a:pt x="468" y="234"/>
                  </a:lnTo>
                  <a:cubicBezTo>
                    <a:pt x="468" y="201"/>
                    <a:pt x="468" y="134"/>
                    <a:pt x="468" y="101"/>
                  </a:cubicBezTo>
                  <a:cubicBezTo>
                    <a:pt x="468" y="68"/>
                    <a:pt x="435" y="34"/>
                    <a:pt x="435" y="34"/>
                  </a:cubicBezTo>
                  <a:cubicBezTo>
                    <a:pt x="401" y="1"/>
                    <a:pt x="368" y="1"/>
                    <a:pt x="3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96" name="Google Shape;1196;p34"/>
            <p:cNvSpPr/>
            <p:nvPr/>
          </p:nvSpPr>
          <p:spPr>
            <a:xfrm>
              <a:off x="4411650" y="2056925"/>
              <a:ext cx="12550" cy="33375"/>
            </a:xfrm>
            <a:custGeom>
              <a:avLst/>
              <a:gdLst/>
              <a:ahLst/>
              <a:cxnLst/>
              <a:rect l="l" t="t" r="r" b="b"/>
              <a:pathLst>
                <a:path w="502" h="1335" extrusionOk="0">
                  <a:moveTo>
                    <a:pt x="318" y="542"/>
                  </a:moveTo>
                  <a:cubicBezTo>
                    <a:pt x="334" y="542"/>
                    <a:pt x="351" y="550"/>
                    <a:pt x="368" y="567"/>
                  </a:cubicBezTo>
                  <a:cubicBezTo>
                    <a:pt x="401" y="601"/>
                    <a:pt x="434" y="667"/>
                    <a:pt x="401" y="734"/>
                  </a:cubicBezTo>
                  <a:lnTo>
                    <a:pt x="401" y="867"/>
                  </a:lnTo>
                  <a:cubicBezTo>
                    <a:pt x="401" y="934"/>
                    <a:pt x="401" y="1001"/>
                    <a:pt x="368" y="1034"/>
                  </a:cubicBezTo>
                  <a:cubicBezTo>
                    <a:pt x="334" y="1101"/>
                    <a:pt x="301" y="1134"/>
                    <a:pt x="268" y="1168"/>
                  </a:cubicBezTo>
                  <a:cubicBezTo>
                    <a:pt x="234" y="1184"/>
                    <a:pt x="209" y="1193"/>
                    <a:pt x="188" y="1193"/>
                  </a:cubicBezTo>
                  <a:cubicBezTo>
                    <a:pt x="167" y="1193"/>
                    <a:pt x="151" y="1184"/>
                    <a:pt x="134" y="1168"/>
                  </a:cubicBezTo>
                  <a:cubicBezTo>
                    <a:pt x="101" y="1134"/>
                    <a:pt x="101" y="1068"/>
                    <a:pt x="101" y="1001"/>
                  </a:cubicBezTo>
                  <a:lnTo>
                    <a:pt x="101" y="934"/>
                  </a:lnTo>
                  <a:cubicBezTo>
                    <a:pt x="101" y="834"/>
                    <a:pt x="101" y="767"/>
                    <a:pt x="134" y="701"/>
                  </a:cubicBezTo>
                  <a:cubicBezTo>
                    <a:pt x="167" y="634"/>
                    <a:pt x="201" y="601"/>
                    <a:pt x="268" y="567"/>
                  </a:cubicBezTo>
                  <a:cubicBezTo>
                    <a:pt x="284" y="550"/>
                    <a:pt x="301" y="542"/>
                    <a:pt x="318" y="542"/>
                  </a:cubicBezTo>
                  <a:close/>
                  <a:moveTo>
                    <a:pt x="468" y="0"/>
                  </a:moveTo>
                  <a:lnTo>
                    <a:pt x="434" y="33"/>
                  </a:lnTo>
                  <a:lnTo>
                    <a:pt x="401" y="33"/>
                  </a:lnTo>
                  <a:cubicBezTo>
                    <a:pt x="401" y="67"/>
                    <a:pt x="401" y="67"/>
                    <a:pt x="401" y="67"/>
                  </a:cubicBezTo>
                  <a:lnTo>
                    <a:pt x="401" y="467"/>
                  </a:lnTo>
                  <a:cubicBezTo>
                    <a:pt x="401" y="434"/>
                    <a:pt x="368" y="400"/>
                    <a:pt x="368" y="400"/>
                  </a:cubicBezTo>
                  <a:cubicBezTo>
                    <a:pt x="301" y="400"/>
                    <a:pt x="268" y="400"/>
                    <a:pt x="234" y="434"/>
                  </a:cubicBezTo>
                  <a:cubicBezTo>
                    <a:pt x="201" y="434"/>
                    <a:pt x="167" y="467"/>
                    <a:pt x="134" y="500"/>
                  </a:cubicBezTo>
                  <a:cubicBezTo>
                    <a:pt x="101" y="534"/>
                    <a:pt x="101" y="567"/>
                    <a:pt x="67" y="634"/>
                  </a:cubicBezTo>
                  <a:cubicBezTo>
                    <a:pt x="34" y="667"/>
                    <a:pt x="34" y="734"/>
                    <a:pt x="34" y="767"/>
                  </a:cubicBezTo>
                  <a:cubicBezTo>
                    <a:pt x="1" y="834"/>
                    <a:pt x="1" y="901"/>
                    <a:pt x="1" y="967"/>
                  </a:cubicBezTo>
                  <a:lnTo>
                    <a:pt x="1" y="1068"/>
                  </a:lnTo>
                  <a:cubicBezTo>
                    <a:pt x="1" y="1101"/>
                    <a:pt x="1" y="1168"/>
                    <a:pt x="34" y="1201"/>
                  </a:cubicBezTo>
                  <a:cubicBezTo>
                    <a:pt x="34" y="1268"/>
                    <a:pt x="34" y="1301"/>
                    <a:pt x="67" y="1301"/>
                  </a:cubicBezTo>
                  <a:cubicBezTo>
                    <a:pt x="101" y="1334"/>
                    <a:pt x="134" y="1334"/>
                    <a:pt x="134" y="1334"/>
                  </a:cubicBezTo>
                  <a:lnTo>
                    <a:pt x="234" y="1334"/>
                  </a:lnTo>
                  <a:cubicBezTo>
                    <a:pt x="301" y="1301"/>
                    <a:pt x="334" y="1268"/>
                    <a:pt x="368" y="1234"/>
                  </a:cubicBezTo>
                  <a:cubicBezTo>
                    <a:pt x="368" y="1201"/>
                    <a:pt x="401" y="1134"/>
                    <a:pt x="401" y="1101"/>
                  </a:cubicBezTo>
                  <a:lnTo>
                    <a:pt x="401" y="1168"/>
                  </a:lnTo>
                  <a:cubicBezTo>
                    <a:pt x="401" y="1168"/>
                    <a:pt x="401" y="1168"/>
                    <a:pt x="401" y="1201"/>
                  </a:cubicBezTo>
                  <a:lnTo>
                    <a:pt x="468" y="1201"/>
                  </a:lnTo>
                  <a:lnTo>
                    <a:pt x="501" y="1168"/>
                  </a:lnTo>
                  <a:cubicBezTo>
                    <a:pt x="501" y="1168"/>
                    <a:pt x="501" y="1134"/>
                    <a:pt x="501" y="1134"/>
                  </a:cubicBezTo>
                  <a:lnTo>
                    <a:pt x="501" y="33"/>
                  </a:lnTo>
                  <a:cubicBezTo>
                    <a:pt x="501" y="0"/>
                    <a:pt x="501" y="0"/>
                    <a:pt x="5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97" name="Google Shape;1197;p34"/>
            <p:cNvSpPr/>
            <p:nvPr/>
          </p:nvSpPr>
          <p:spPr>
            <a:xfrm>
              <a:off x="4662675" y="1914300"/>
              <a:ext cx="15025" cy="34225"/>
            </a:xfrm>
            <a:custGeom>
              <a:avLst/>
              <a:gdLst/>
              <a:ahLst/>
              <a:cxnLst/>
              <a:rect l="l" t="t" r="r" b="b"/>
              <a:pathLst>
                <a:path w="601" h="1369" extrusionOk="0">
                  <a:moveTo>
                    <a:pt x="367" y="168"/>
                  </a:moveTo>
                  <a:cubicBezTo>
                    <a:pt x="400" y="168"/>
                    <a:pt x="434" y="168"/>
                    <a:pt x="434" y="201"/>
                  </a:cubicBezTo>
                  <a:cubicBezTo>
                    <a:pt x="467" y="234"/>
                    <a:pt x="467" y="234"/>
                    <a:pt x="501" y="268"/>
                  </a:cubicBezTo>
                  <a:cubicBezTo>
                    <a:pt x="501" y="301"/>
                    <a:pt x="501" y="335"/>
                    <a:pt x="501" y="401"/>
                  </a:cubicBezTo>
                  <a:lnTo>
                    <a:pt x="501" y="635"/>
                  </a:lnTo>
                  <a:cubicBezTo>
                    <a:pt x="501" y="668"/>
                    <a:pt x="501" y="701"/>
                    <a:pt x="501" y="768"/>
                  </a:cubicBezTo>
                  <a:cubicBezTo>
                    <a:pt x="467" y="802"/>
                    <a:pt x="467" y="835"/>
                    <a:pt x="467" y="868"/>
                  </a:cubicBezTo>
                  <a:cubicBezTo>
                    <a:pt x="434" y="902"/>
                    <a:pt x="400" y="935"/>
                    <a:pt x="400" y="968"/>
                  </a:cubicBezTo>
                  <a:cubicBezTo>
                    <a:pt x="367" y="1002"/>
                    <a:pt x="334" y="1035"/>
                    <a:pt x="300" y="1068"/>
                  </a:cubicBezTo>
                  <a:lnTo>
                    <a:pt x="100" y="1169"/>
                  </a:lnTo>
                  <a:lnTo>
                    <a:pt x="100" y="301"/>
                  </a:lnTo>
                  <a:lnTo>
                    <a:pt x="267" y="201"/>
                  </a:lnTo>
                  <a:cubicBezTo>
                    <a:pt x="300" y="168"/>
                    <a:pt x="334" y="168"/>
                    <a:pt x="367" y="168"/>
                  </a:cubicBezTo>
                  <a:close/>
                  <a:moveTo>
                    <a:pt x="400" y="1"/>
                  </a:moveTo>
                  <a:cubicBezTo>
                    <a:pt x="367" y="1"/>
                    <a:pt x="300" y="1"/>
                    <a:pt x="267" y="34"/>
                  </a:cubicBezTo>
                  <a:lnTo>
                    <a:pt x="34" y="201"/>
                  </a:lnTo>
                  <a:lnTo>
                    <a:pt x="0" y="201"/>
                  </a:lnTo>
                  <a:cubicBezTo>
                    <a:pt x="0" y="234"/>
                    <a:pt x="0" y="234"/>
                    <a:pt x="0" y="234"/>
                  </a:cubicBezTo>
                  <a:lnTo>
                    <a:pt x="0" y="1335"/>
                  </a:lnTo>
                  <a:cubicBezTo>
                    <a:pt x="0" y="1335"/>
                    <a:pt x="0" y="1335"/>
                    <a:pt x="0" y="1369"/>
                  </a:cubicBezTo>
                  <a:lnTo>
                    <a:pt x="34" y="1369"/>
                  </a:lnTo>
                  <a:lnTo>
                    <a:pt x="267" y="1202"/>
                  </a:lnTo>
                  <a:cubicBezTo>
                    <a:pt x="334" y="1202"/>
                    <a:pt x="367" y="1135"/>
                    <a:pt x="400" y="1102"/>
                  </a:cubicBezTo>
                  <a:cubicBezTo>
                    <a:pt x="434" y="1068"/>
                    <a:pt x="467" y="1002"/>
                    <a:pt x="501" y="968"/>
                  </a:cubicBezTo>
                  <a:cubicBezTo>
                    <a:pt x="534" y="902"/>
                    <a:pt x="534" y="835"/>
                    <a:pt x="567" y="802"/>
                  </a:cubicBezTo>
                  <a:cubicBezTo>
                    <a:pt x="567" y="701"/>
                    <a:pt x="601" y="635"/>
                    <a:pt x="601" y="568"/>
                  </a:cubicBezTo>
                  <a:lnTo>
                    <a:pt x="601" y="301"/>
                  </a:lnTo>
                  <a:cubicBezTo>
                    <a:pt x="601" y="268"/>
                    <a:pt x="567" y="201"/>
                    <a:pt x="567" y="134"/>
                  </a:cubicBezTo>
                  <a:cubicBezTo>
                    <a:pt x="567" y="101"/>
                    <a:pt x="534" y="68"/>
                    <a:pt x="501" y="34"/>
                  </a:cubicBezTo>
                  <a:cubicBezTo>
                    <a:pt x="467" y="1"/>
                    <a:pt x="434" y="1"/>
                    <a:pt x="40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98" name="Google Shape;1198;p34"/>
            <p:cNvSpPr/>
            <p:nvPr/>
          </p:nvSpPr>
          <p:spPr>
            <a:xfrm>
              <a:off x="4681025" y="1906800"/>
              <a:ext cx="2525" cy="30875"/>
            </a:xfrm>
            <a:custGeom>
              <a:avLst/>
              <a:gdLst/>
              <a:ahLst/>
              <a:cxnLst/>
              <a:rect l="l" t="t" r="r" b="b"/>
              <a:pathLst>
                <a:path w="101" h="1235" extrusionOk="0">
                  <a:moveTo>
                    <a:pt x="100" y="1"/>
                  </a:moveTo>
                  <a:lnTo>
                    <a:pt x="33" y="67"/>
                  </a:lnTo>
                  <a:lnTo>
                    <a:pt x="0" y="67"/>
                  </a:lnTo>
                  <a:cubicBezTo>
                    <a:pt x="0" y="101"/>
                    <a:pt x="0" y="101"/>
                    <a:pt x="0" y="101"/>
                  </a:cubicBezTo>
                  <a:lnTo>
                    <a:pt x="0" y="201"/>
                  </a:lnTo>
                  <a:cubicBezTo>
                    <a:pt x="0" y="201"/>
                    <a:pt x="0" y="234"/>
                    <a:pt x="0" y="234"/>
                  </a:cubicBezTo>
                  <a:lnTo>
                    <a:pt x="33" y="234"/>
                  </a:lnTo>
                  <a:lnTo>
                    <a:pt x="100" y="201"/>
                  </a:lnTo>
                  <a:cubicBezTo>
                    <a:pt x="100" y="201"/>
                    <a:pt x="100" y="168"/>
                    <a:pt x="100" y="168"/>
                  </a:cubicBezTo>
                  <a:cubicBezTo>
                    <a:pt x="100" y="168"/>
                    <a:pt x="100" y="134"/>
                    <a:pt x="100" y="134"/>
                  </a:cubicBezTo>
                  <a:lnTo>
                    <a:pt x="100" y="34"/>
                  </a:lnTo>
                  <a:cubicBezTo>
                    <a:pt x="100" y="34"/>
                    <a:pt x="100" y="34"/>
                    <a:pt x="100" y="1"/>
                  </a:cubicBezTo>
                  <a:close/>
                  <a:moveTo>
                    <a:pt x="67" y="334"/>
                  </a:moveTo>
                  <a:cubicBezTo>
                    <a:pt x="33" y="368"/>
                    <a:pt x="33" y="368"/>
                    <a:pt x="33" y="368"/>
                  </a:cubicBezTo>
                  <a:cubicBezTo>
                    <a:pt x="33" y="401"/>
                    <a:pt x="33" y="401"/>
                    <a:pt x="33" y="401"/>
                  </a:cubicBezTo>
                  <a:lnTo>
                    <a:pt x="33" y="1202"/>
                  </a:lnTo>
                  <a:cubicBezTo>
                    <a:pt x="33" y="1235"/>
                    <a:pt x="0" y="1235"/>
                    <a:pt x="33" y="1235"/>
                  </a:cubicBezTo>
                  <a:lnTo>
                    <a:pt x="67" y="1235"/>
                  </a:lnTo>
                  <a:lnTo>
                    <a:pt x="100" y="1202"/>
                  </a:lnTo>
                  <a:cubicBezTo>
                    <a:pt x="100" y="1202"/>
                    <a:pt x="100" y="1202"/>
                    <a:pt x="100" y="1168"/>
                  </a:cubicBezTo>
                  <a:cubicBezTo>
                    <a:pt x="100" y="1168"/>
                    <a:pt x="100" y="1168"/>
                    <a:pt x="100" y="1135"/>
                  </a:cubicBezTo>
                  <a:lnTo>
                    <a:pt x="100" y="368"/>
                  </a:lnTo>
                  <a:cubicBezTo>
                    <a:pt x="100" y="334"/>
                    <a:pt x="100" y="334"/>
                    <a:pt x="100" y="334"/>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199" name="Google Shape;1199;p34"/>
            <p:cNvSpPr/>
            <p:nvPr/>
          </p:nvSpPr>
          <p:spPr>
            <a:xfrm>
              <a:off x="4686850" y="1907850"/>
              <a:ext cx="10875" cy="24825"/>
            </a:xfrm>
            <a:custGeom>
              <a:avLst/>
              <a:gdLst/>
              <a:ahLst/>
              <a:cxnLst/>
              <a:rect l="l" t="t" r="r" b="b"/>
              <a:pathLst>
                <a:path w="435" h="993" extrusionOk="0">
                  <a:moveTo>
                    <a:pt x="322" y="0"/>
                  </a:moveTo>
                  <a:cubicBezTo>
                    <a:pt x="309" y="0"/>
                    <a:pt x="301" y="9"/>
                    <a:pt x="301" y="25"/>
                  </a:cubicBezTo>
                  <a:cubicBezTo>
                    <a:pt x="267" y="25"/>
                    <a:pt x="234" y="25"/>
                    <a:pt x="201" y="59"/>
                  </a:cubicBezTo>
                  <a:cubicBezTo>
                    <a:pt x="167" y="59"/>
                    <a:pt x="134" y="92"/>
                    <a:pt x="101" y="126"/>
                  </a:cubicBezTo>
                  <a:cubicBezTo>
                    <a:pt x="67" y="159"/>
                    <a:pt x="67" y="192"/>
                    <a:pt x="34" y="226"/>
                  </a:cubicBezTo>
                  <a:cubicBezTo>
                    <a:pt x="1" y="259"/>
                    <a:pt x="1" y="292"/>
                    <a:pt x="1" y="326"/>
                  </a:cubicBezTo>
                  <a:cubicBezTo>
                    <a:pt x="1" y="359"/>
                    <a:pt x="1" y="392"/>
                    <a:pt x="1" y="426"/>
                  </a:cubicBezTo>
                  <a:cubicBezTo>
                    <a:pt x="1" y="459"/>
                    <a:pt x="1" y="526"/>
                    <a:pt x="34" y="559"/>
                  </a:cubicBezTo>
                  <a:cubicBezTo>
                    <a:pt x="67" y="593"/>
                    <a:pt x="101" y="593"/>
                    <a:pt x="167" y="593"/>
                  </a:cubicBezTo>
                  <a:lnTo>
                    <a:pt x="367" y="593"/>
                  </a:lnTo>
                  <a:cubicBezTo>
                    <a:pt x="367" y="593"/>
                    <a:pt x="367" y="626"/>
                    <a:pt x="367" y="626"/>
                  </a:cubicBezTo>
                  <a:cubicBezTo>
                    <a:pt x="334" y="659"/>
                    <a:pt x="334" y="659"/>
                    <a:pt x="301" y="659"/>
                  </a:cubicBezTo>
                  <a:cubicBezTo>
                    <a:pt x="301" y="693"/>
                    <a:pt x="301" y="726"/>
                    <a:pt x="267" y="726"/>
                  </a:cubicBezTo>
                  <a:lnTo>
                    <a:pt x="234" y="759"/>
                  </a:lnTo>
                  <a:cubicBezTo>
                    <a:pt x="234" y="793"/>
                    <a:pt x="201" y="793"/>
                    <a:pt x="201" y="826"/>
                  </a:cubicBezTo>
                  <a:lnTo>
                    <a:pt x="101" y="826"/>
                  </a:lnTo>
                  <a:cubicBezTo>
                    <a:pt x="101" y="826"/>
                    <a:pt x="67" y="826"/>
                    <a:pt x="67" y="793"/>
                  </a:cubicBezTo>
                  <a:lnTo>
                    <a:pt x="34" y="826"/>
                  </a:lnTo>
                  <a:cubicBezTo>
                    <a:pt x="1" y="826"/>
                    <a:pt x="1" y="859"/>
                    <a:pt x="1" y="859"/>
                  </a:cubicBezTo>
                  <a:cubicBezTo>
                    <a:pt x="1" y="859"/>
                    <a:pt x="1" y="893"/>
                    <a:pt x="1" y="893"/>
                  </a:cubicBezTo>
                  <a:cubicBezTo>
                    <a:pt x="1" y="926"/>
                    <a:pt x="34" y="959"/>
                    <a:pt x="67" y="993"/>
                  </a:cubicBezTo>
                  <a:lnTo>
                    <a:pt x="134" y="993"/>
                  </a:lnTo>
                  <a:cubicBezTo>
                    <a:pt x="167" y="993"/>
                    <a:pt x="201" y="959"/>
                    <a:pt x="234" y="959"/>
                  </a:cubicBezTo>
                  <a:cubicBezTo>
                    <a:pt x="267" y="926"/>
                    <a:pt x="301" y="893"/>
                    <a:pt x="334" y="859"/>
                  </a:cubicBezTo>
                  <a:cubicBezTo>
                    <a:pt x="334" y="859"/>
                    <a:pt x="367" y="826"/>
                    <a:pt x="401" y="793"/>
                  </a:cubicBezTo>
                  <a:cubicBezTo>
                    <a:pt x="401" y="759"/>
                    <a:pt x="434" y="726"/>
                    <a:pt x="434" y="659"/>
                  </a:cubicBezTo>
                  <a:cubicBezTo>
                    <a:pt x="434" y="626"/>
                    <a:pt x="434" y="593"/>
                    <a:pt x="434" y="559"/>
                  </a:cubicBezTo>
                  <a:cubicBezTo>
                    <a:pt x="434" y="526"/>
                    <a:pt x="434" y="526"/>
                    <a:pt x="434" y="492"/>
                  </a:cubicBezTo>
                  <a:cubicBezTo>
                    <a:pt x="434" y="459"/>
                    <a:pt x="434" y="459"/>
                    <a:pt x="401" y="426"/>
                  </a:cubicBezTo>
                  <a:cubicBezTo>
                    <a:pt x="401" y="426"/>
                    <a:pt x="367" y="392"/>
                    <a:pt x="367" y="392"/>
                  </a:cubicBezTo>
                  <a:lnTo>
                    <a:pt x="101" y="392"/>
                  </a:lnTo>
                  <a:cubicBezTo>
                    <a:pt x="101" y="392"/>
                    <a:pt x="101" y="359"/>
                    <a:pt x="101" y="359"/>
                  </a:cubicBezTo>
                  <a:cubicBezTo>
                    <a:pt x="101" y="326"/>
                    <a:pt x="101" y="292"/>
                    <a:pt x="134" y="259"/>
                  </a:cubicBezTo>
                  <a:cubicBezTo>
                    <a:pt x="167" y="226"/>
                    <a:pt x="167" y="192"/>
                    <a:pt x="234" y="192"/>
                  </a:cubicBezTo>
                  <a:cubicBezTo>
                    <a:pt x="234" y="159"/>
                    <a:pt x="267" y="159"/>
                    <a:pt x="301" y="159"/>
                  </a:cubicBezTo>
                  <a:lnTo>
                    <a:pt x="401" y="159"/>
                  </a:lnTo>
                  <a:cubicBezTo>
                    <a:pt x="401" y="159"/>
                    <a:pt x="401" y="159"/>
                    <a:pt x="401" y="126"/>
                  </a:cubicBezTo>
                  <a:cubicBezTo>
                    <a:pt x="401" y="126"/>
                    <a:pt x="401" y="126"/>
                    <a:pt x="401" y="92"/>
                  </a:cubicBezTo>
                  <a:cubicBezTo>
                    <a:pt x="401" y="92"/>
                    <a:pt x="401" y="59"/>
                    <a:pt x="401" y="59"/>
                  </a:cubicBezTo>
                  <a:cubicBezTo>
                    <a:pt x="367" y="25"/>
                    <a:pt x="367" y="25"/>
                    <a:pt x="367" y="25"/>
                  </a:cubicBezTo>
                  <a:cubicBezTo>
                    <a:pt x="351" y="9"/>
                    <a:pt x="334" y="0"/>
                    <a:pt x="32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00" name="Google Shape;1200;p34"/>
            <p:cNvSpPr/>
            <p:nvPr/>
          </p:nvSpPr>
          <p:spPr>
            <a:xfrm>
              <a:off x="4700200" y="1900975"/>
              <a:ext cx="12525" cy="24200"/>
            </a:xfrm>
            <a:custGeom>
              <a:avLst/>
              <a:gdLst/>
              <a:ahLst/>
              <a:cxnLst/>
              <a:rect l="l" t="t" r="r" b="b"/>
              <a:pathLst>
                <a:path w="501" h="968" extrusionOk="0">
                  <a:moveTo>
                    <a:pt x="367" y="0"/>
                  </a:moveTo>
                  <a:cubicBezTo>
                    <a:pt x="334" y="0"/>
                    <a:pt x="300" y="0"/>
                    <a:pt x="267" y="34"/>
                  </a:cubicBezTo>
                  <a:cubicBezTo>
                    <a:pt x="234" y="67"/>
                    <a:pt x="200" y="100"/>
                    <a:pt x="167" y="134"/>
                  </a:cubicBezTo>
                  <a:cubicBezTo>
                    <a:pt x="134" y="167"/>
                    <a:pt x="100" y="200"/>
                    <a:pt x="67" y="234"/>
                  </a:cubicBezTo>
                  <a:cubicBezTo>
                    <a:pt x="67" y="300"/>
                    <a:pt x="34" y="334"/>
                    <a:pt x="34" y="401"/>
                  </a:cubicBezTo>
                  <a:cubicBezTo>
                    <a:pt x="34" y="467"/>
                    <a:pt x="0" y="501"/>
                    <a:pt x="0" y="567"/>
                  </a:cubicBezTo>
                  <a:cubicBezTo>
                    <a:pt x="0" y="601"/>
                    <a:pt x="0" y="601"/>
                    <a:pt x="0" y="634"/>
                  </a:cubicBezTo>
                  <a:lnTo>
                    <a:pt x="0" y="701"/>
                  </a:lnTo>
                  <a:cubicBezTo>
                    <a:pt x="0" y="734"/>
                    <a:pt x="34" y="801"/>
                    <a:pt x="34" y="834"/>
                  </a:cubicBezTo>
                  <a:cubicBezTo>
                    <a:pt x="34" y="868"/>
                    <a:pt x="67" y="901"/>
                    <a:pt x="67" y="934"/>
                  </a:cubicBezTo>
                  <a:cubicBezTo>
                    <a:pt x="100" y="934"/>
                    <a:pt x="134" y="968"/>
                    <a:pt x="167" y="968"/>
                  </a:cubicBezTo>
                  <a:cubicBezTo>
                    <a:pt x="200" y="968"/>
                    <a:pt x="234" y="968"/>
                    <a:pt x="267" y="934"/>
                  </a:cubicBezTo>
                  <a:cubicBezTo>
                    <a:pt x="300" y="901"/>
                    <a:pt x="334" y="868"/>
                    <a:pt x="367" y="834"/>
                  </a:cubicBezTo>
                  <a:cubicBezTo>
                    <a:pt x="401" y="801"/>
                    <a:pt x="434" y="767"/>
                    <a:pt x="434" y="734"/>
                  </a:cubicBezTo>
                  <a:cubicBezTo>
                    <a:pt x="467" y="701"/>
                    <a:pt x="467" y="667"/>
                    <a:pt x="501" y="634"/>
                  </a:cubicBezTo>
                  <a:cubicBezTo>
                    <a:pt x="501" y="601"/>
                    <a:pt x="501" y="534"/>
                    <a:pt x="501" y="534"/>
                  </a:cubicBezTo>
                  <a:cubicBezTo>
                    <a:pt x="501" y="501"/>
                    <a:pt x="501" y="501"/>
                    <a:pt x="501" y="501"/>
                  </a:cubicBezTo>
                  <a:lnTo>
                    <a:pt x="434" y="501"/>
                  </a:lnTo>
                  <a:cubicBezTo>
                    <a:pt x="434" y="501"/>
                    <a:pt x="434" y="534"/>
                    <a:pt x="434" y="534"/>
                  </a:cubicBezTo>
                  <a:cubicBezTo>
                    <a:pt x="401" y="601"/>
                    <a:pt x="401" y="634"/>
                    <a:pt x="367" y="667"/>
                  </a:cubicBezTo>
                  <a:cubicBezTo>
                    <a:pt x="334" y="701"/>
                    <a:pt x="300" y="734"/>
                    <a:pt x="267" y="767"/>
                  </a:cubicBezTo>
                  <a:lnTo>
                    <a:pt x="167" y="767"/>
                  </a:lnTo>
                  <a:cubicBezTo>
                    <a:pt x="167" y="734"/>
                    <a:pt x="134" y="734"/>
                    <a:pt x="134" y="701"/>
                  </a:cubicBezTo>
                  <a:cubicBezTo>
                    <a:pt x="134" y="667"/>
                    <a:pt x="134" y="634"/>
                    <a:pt x="134" y="601"/>
                  </a:cubicBezTo>
                  <a:lnTo>
                    <a:pt x="134" y="501"/>
                  </a:lnTo>
                  <a:cubicBezTo>
                    <a:pt x="134" y="434"/>
                    <a:pt x="134" y="401"/>
                    <a:pt x="134" y="367"/>
                  </a:cubicBezTo>
                  <a:cubicBezTo>
                    <a:pt x="134" y="334"/>
                    <a:pt x="167" y="300"/>
                    <a:pt x="167" y="267"/>
                  </a:cubicBezTo>
                  <a:cubicBezTo>
                    <a:pt x="200" y="234"/>
                    <a:pt x="200" y="234"/>
                    <a:pt x="234" y="200"/>
                  </a:cubicBezTo>
                  <a:cubicBezTo>
                    <a:pt x="234" y="167"/>
                    <a:pt x="267" y="167"/>
                    <a:pt x="267" y="167"/>
                  </a:cubicBezTo>
                  <a:cubicBezTo>
                    <a:pt x="284" y="150"/>
                    <a:pt x="300" y="142"/>
                    <a:pt x="317" y="142"/>
                  </a:cubicBezTo>
                  <a:cubicBezTo>
                    <a:pt x="334" y="142"/>
                    <a:pt x="351" y="150"/>
                    <a:pt x="367" y="167"/>
                  </a:cubicBezTo>
                  <a:cubicBezTo>
                    <a:pt x="401" y="167"/>
                    <a:pt x="434" y="167"/>
                    <a:pt x="434" y="234"/>
                  </a:cubicBezTo>
                  <a:lnTo>
                    <a:pt x="467" y="234"/>
                  </a:lnTo>
                  <a:cubicBezTo>
                    <a:pt x="501" y="234"/>
                    <a:pt x="501" y="200"/>
                    <a:pt x="501" y="200"/>
                  </a:cubicBezTo>
                  <a:cubicBezTo>
                    <a:pt x="501" y="200"/>
                    <a:pt x="501" y="167"/>
                    <a:pt x="501" y="167"/>
                  </a:cubicBezTo>
                  <a:cubicBezTo>
                    <a:pt x="501" y="134"/>
                    <a:pt x="501" y="100"/>
                    <a:pt x="501" y="100"/>
                  </a:cubicBezTo>
                  <a:cubicBezTo>
                    <a:pt x="501" y="67"/>
                    <a:pt x="467" y="34"/>
                    <a:pt x="434" y="34"/>
                  </a:cubicBezTo>
                  <a:cubicBezTo>
                    <a:pt x="434" y="0"/>
                    <a:pt x="401" y="0"/>
                    <a:pt x="36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01" name="Google Shape;1201;p34"/>
            <p:cNvSpPr/>
            <p:nvPr/>
          </p:nvSpPr>
          <p:spPr>
            <a:xfrm>
              <a:off x="4716050" y="1890950"/>
              <a:ext cx="12525" cy="24225"/>
            </a:xfrm>
            <a:custGeom>
              <a:avLst/>
              <a:gdLst/>
              <a:ahLst/>
              <a:cxnLst/>
              <a:rect l="l" t="t" r="r" b="b"/>
              <a:pathLst>
                <a:path w="501" h="969" extrusionOk="0">
                  <a:moveTo>
                    <a:pt x="367" y="168"/>
                  </a:moveTo>
                  <a:cubicBezTo>
                    <a:pt x="400" y="201"/>
                    <a:pt x="400" y="201"/>
                    <a:pt x="400" y="234"/>
                  </a:cubicBezTo>
                  <a:cubicBezTo>
                    <a:pt x="400" y="268"/>
                    <a:pt x="400" y="301"/>
                    <a:pt x="400" y="335"/>
                  </a:cubicBezTo>
                  <a:lnTo>
                    <a:pt x="400" y="401"/>
                  </a:lnTo>
                  <a:lnTo>
                    <a:pt x="400" y="468"/>
                  </a:lnTo>
                  <a:cubicBezTo>
                    <a:pt x="400" y="501"/>
                    <a:pt x="400" y="535"/>
                    <a:pt x="400" y="568"/>
                  </a:cubicBezTo>
                  <a:cubicBezTo>
                    <a:pt x="400" y="601"/>
                    <a:pt x="400" y="635"/>
                    <a:pt x="367" y="668"/>
                  </a:cubicBezTo>
                  <a:cubicBezTo>
                    <a:pt x="367" y="701"/>
                    <a:pt x="334" y="701"/>
                    <a:pt x="334" y="735"/>
                  </a:cubicBezTo>
                  <a:cubicBezTo>
                    <a:pt x="300" y="768"/>
                    <a:pt x="300" y="768"/>
                    <a:pt x="267" y="802"/>
                  </a:cubicBezTo>
                  <a:lnTo>
                    <a:pt x="133" y="802"/>
                  </a:lnTo>
                  <a:cubicBezTo>
                    <a:pt x="133" y="768"/>
                    <a:pt x="133" y="768"/>
                    <a:pt x="100" y="735"/>
                  </a:cubicBezTo>
                  <a:cubicBezTo>
                    <a:pt x="100" y="701"/>
                    <a:pt x="100" y="668"/>
                    <a:pt x="100" y="635"/>
                  </a:cubicBezTo>
                  <a:cubicBezTo>
                    <a:pt x="100" y="635"/>
                    <a:pt x="100" y="601"/>
                    <a:pt x="100" y="568"/>
                  </a:cubicBezTo>
                  <a:cubicBezTo>
                    <a:pt x="100" y="568"/>
                    <a:pt x="100" y="535"/>
                    <a:pt x="100" y="501"/>
                  </a:cubicBezTo>
                  <a:cubicBezTo>
                    <a:pt x="100" y="468"/>
                    <a:pt x="100" y="435"/>
                    <a:pt x="100" y="401"/>
                  </a:cubicBezTo>
                  <a:cubicBezTo>
                    <a:pt x="133" y="368"/>
                    <a:pt x="133" y="335"/>
                    <a:pt x="133" y="301"/>
                  </a:cubicBezTo>
                  <a:cubicBezTo>
                    <a:pt x="167" y="301"/>
                    <a:pt x="167" y="268"/>
                    <a:pt x="200" y="234"/>
                  </a:cubicBezTo>
                  <a:cubicBezTo>
                    <a:pt x="200" y="201"/>
                    <a:pt x="234" y="201"/>
                    <a:pt x="267" y="168"/>
                  </a:cubicBezTo>
                  <a:close/>
                  <a:moveTo>
                    <a:pt x="367" y="1"/>
                  </a:moveTo>
                  <a:cubicBezTo>
                    <a:pt x="334" y="1"/>
                    <a:pt x="267" y="34"/>
                    <a:pt x="267" y="34"/>
                  </a:cubicBezTo>
                  <a:cubicBezTo>
                    <a:pt x="200" y="68"/>
                    <a:pt x="167" y="101"/>
                    <a:pt x="133" y="134"/>
                  </a:cubicBezTo>
                  <a:cubicBezTo>
                    <a:pt x="100" y="168"/>
                    <a:pt x="100" y="201"/>
                    <a:pt x="67" y="268"/>
                  </a:cubicBezTo>
                  <a:cubicBezTo>
                    <a:pt x="33" y="301"/>
                    <a:pt x="33" y="335"/>
                    <a:pt x="33" y="401"/>
                  </a:cubicBezTo>
                  <a:cubicBezTo>
                    <a:pt x="0" y="468"/>
                    <a:pt x="0" y="501"/>
                    <a:pt x="0" y="568"/>
                  </a:cubicBezTo>
                  <a:cubicBezTo>
                    <a:pt x="0" y="568"/>
                    <a:pt x="0" y="601"/>
                    <a:pt x="0" y="601"/>
                  </a:cubicBezTo>
                  <a:lnTo>
                    <a:pt x="0" y="701"/>
                  </a:lnTo>
                  <a:cubicBezTo>
                    <a:pt x="0" y="701"/>
                    <a:pt x="0" y="701"/>
                    <a:pt x="0" y="735"/>
                  </a:cubicBezTo>
                  <a:cubicBezTo>
                    <a:pt x="0" y="768"/>
                    <a:pt x="0" y="835"/>
                    <a:pt x="33" y="868"/>
                  </a:cubicBezTo>
                  <a:cubicBezTo>
                    <a:pt x="33" y="902"/>
                    <a:pt x="33" y="935"/>
                    <a:pt x="67" y="968"/>
                  </a:cubicBezTo>
                  <a:lnTo>
                    <a:pt x="133" y="968"/>
                  </a:lnTo>
                  <a:cubicBezTo>
                    <a:pt x="167" y="968"/>
                    <a:pt x="234" y="968"/>
                    <a:pt x="267" y="935"/>
                  </a:cubicBezTo>
                  <a:cubicBezTo>
                    <a:pt x="300" y="935"/>
                    <a:pt x="334" y="902"/>
                    <a:pt x="367" y="868"/>
                  </a:cubicBezTo>
                  <a:cubicBezTo>
                    <a:pt x="400" y="835"/>
                    <a:pt x="400" y="768"/>
                    <a:pt x="434" y="735"/>
                  </a:cubicBezTo>
                  <a:cubicBezTo>
                    <a:pt x="467" y="701"/>
                    <a:pt x="467" y="635"/>
                    <a:pt x="500" y="601"/>
                  </a:cubicBezTo>
                  <a:cubicBezTo>
                    <a:pt x="500" y="535"/>
                    <a:pt x="500" y="468"/>
                    <a:pt x="500" y="435"/>
                  </a:cubicBezTo>
                  <a:lnTo>
                    <a:pt x="500" y="268"/>
                  </a:lnTo>
                  <a:cubicBezTo>
                    <a:pt x="500" y="234"/>
                    <a:pt x="500" y="168"/>
                    <a:pt x="500" y="134"/>
                  </a:cubicBezTo>
                  <a:cubicBezTo>
                    <a:pt x="467" y="101"/>
                    <a:pt x="467" y="68"/>
                    <a:pt x="434" y="34"/>
                  </a:cubicBezTo>
                  <a:cubicBezTo>
                    <a:pt x="400" y="34"/>
                    <a:pt x="367" y="1"/>
                    <a:pt x="36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02" name="Google Shape;1202;p34"/>
            <p:cNvSpPr/>
            <p:nvPr/>
          </p:nvSpPr>
          <p:spPr>
            <a:xfrm>
              <a:off x="4731050" y="1880950"/>
              <a:ext cx="12525" cy="25050"/>
            </a:xfrm>
            <a:custGeom>
              <a:avLst/>
              <a:gdLst/>
              <a:ahLst/>
              <a:cxnLst/>
              <a:rect l="l" t="t" r="r" b="b"/>
              <a:pathLst>
                <a:path w="501" h="1002" extrusionOk="0">
                  <a:moveTo>
                    <a:pt x="434" y="1"/>
                  </a:moveTo>
                  <a:cubicBezTo>
                    <a:pt x="401" y="1"/>
                    <a:pt x="401" y="34"/>
                    <a:pt x="401" y="34"/>
                  </a:cubicBezTo>
                  <a:cubicBezTo>
                    <a:pt x="401" y="34"/>
                    <a:pt x="401" y="67"/>
                    <a:pt x="401" y="67"/>
                  </a:cubicBezTo>
                  <a:lnTo>
                    <a:pt x="234" y="768"/>
                  </a:lnTo>
                  <a:lnTo>
                    <a:pt x="67" y="268"/>
                  </a:lnTo>
                  <a:lnTo>
                    <a:pt x="34" y="268"/>
                  </a:lnTo>
                  <a:lnTo>
                    <a:pt x="0" y="301"/>
                  </a:lnTo>
                  <a:cubicBezTo>
                    <a:pt x="0" y="301"/>
                    <a:pt x="0" y="301"/>
                    <a:pt x="0" y="334"/>
                  </a:cubicBezTo>
                  <a:lnTo>
                    <a:pt x="201" y="968"/>
                  </a:lnTo>
                  <a:lnTo>
                    <a:pt x="201" y="1001"/>
                  </a:lnTo>
                  <a:lnTo>
                    <a:pt x="234" y="1001"/>
                  </a:lnTo>
                  <a:lnTo>
                    <a:pt x="267" y="968"/>
                  </a:lnTo>
                  <a:lnTo>
                    <a:pt x="267" y="935"/>
                  </a:lnTo>
                  <a:cubicBezTo>
                    <a:pt x="267" y="935"/>
                    <a:pt x="267" y="935"/>
                    <a:pt x="267" y="901"/>
                  </a:cubicBezTo>
                  <a:lnTo>
                    <a:pt x="501"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03" name="Google Shape;1203;p34"/>
            <p:cNvSpPr/>
            <p:nvPr/>
          </p:nvSpPr>
          <p:spPr>
            <a:xfrm>
              <a:off x="4745225" y="1874275"/>
              <a:ext cx="12525" cy="24225"/>
            </a:xfrm>
            <a:custGeom>
              <a:avLst/>
              <a:gdLst/>
              <a:ahLst/>
              <a:cxnLst/>
              <a:rect l="l" t="t" r="r" b="b"/>
              <a:pathLst>
                <a:path w="501" h="969" extrusionOk="0">
                  <a:moveTo>
                    <a:pt x="334" y="143"/>
                  </a:moveTo>
                  <a:cubicBezTo>
                    <a:pt x="359" y="143"/>
                    <a:pt x="384" y="151"/>
                    <a:pt x="401" y="168"/>
                  </a:cubicBezTo>
                  <a:cubicBezTo>
                    <a:pt x="401" y="201"/>
                    <a:pt x="434" y="268"/>
                    <a:pt x="434" y="301"/>
                  </a:cubicBezTo>
                  <a:lnTo>
                    <a:pt x="134" y="501"/>
                  </a:lnTo>
                  <a:lnTo>
                    <a:pt x="134" y="468"/>
                  </a:lnTo>
                  <a:cubicBezTo>
                    <a:pt x="134" y="434"/>
                    <a:pt x="134" y="401"/>
                    <a:pt x="134" y="368"/>
                  </a:cubicBezTo>
                  <a:cubicBezTo>
                    <a:pt x="134" y="334"/>
                    <a:pt x="134" y="334"/>
                    <a:pt x="167" y="301"/>
                  </a:cubicBezTo>
                  <a:cubicBezTo>
                    <a:pt x="167" y="268"/>
                    <a:pt x="201" y="234"/>
                    <a:pt x="201" y="234"/>
                  </a:cubicBezTo>
                  <a:cubicBezTo>
                    <a:pt x="234" y="201"/>
                    <a:pt x="234" y="168"/>
                    <a:pt x="267" y="168"/>
                  </a:cubicBezTo>
                  <a:cubicBezTo>
                    <a:pt x="284" y="151"/>
                    <a:pt x="309" y="143"/>
                    <a:pt x="334" y="143"/>
                  </a:cubicBezTo>
                  <a:close/>
                  <a:moveTo>
                    <a:pt x="367" y="1"/>
                  </a:moveTo>
                  <a:cubicBezTo>
                    <a:pt x="334" y="1"/>
                    <a:pt x="301" y="1"/>
                    <a:pt x="267" y="34"/>
                  </a:cubicBezTo>
                  <a:cubicBezTo>
                    <a:pt x="234" y="34"/>
                    <a:pt x="201" y="68"/>
                    <a:pt x="167" y="101"/>
                  </a:cubicBezTo>
                  <a:cubicBezTo>
                    <a:pt x="134" y="134"/>
                    <a:pt x="101" y="201"/>
                    <a:pt x="101" y="234"/>
                  </a:cubicBezTo>
                  <a:cubicBezTo>
                    <a:pt x="67" y="268"/>
                    <a:pt x="67" y="334"/>
                    <a:pt x="34" y="368"/>
                  </a:cubicBezTo>
                  <a:cubicBezTo>
                    <a:pt x="34" y="434"/>
                    <a:pt x="34" y="468"/>
                    <a:pt x="34" y="535"/>
                  </a:cubicBezTo>
                  <a:cubicBezTo>
                    <a:pt x="1" y="601"/>
                    <a:pt x="1" y="668"/>
                    <a:pt x="1" y="701"/>
                  </a:cubicBezTo>
                  <a:cubicBezTo>
                    <a:pt x="1" y="768"/>
                    <a:pt x="1" y="801"/>
                    <a:pt x="34" y="868"/>
                  </a:cubicBezTo>
                  <a:cubicBezTo>
                    <a:pt x="34" y="901"/>
                    <a:pt x="67" y="935"/>
                    <a:pt x="67" y="935"/>
                  </a:cubicBezTo>
                  <a:cubicBezTo>
                    <a:pt x="101" y="968"/>
                    <a:pt x="134" y="968"/>
                    <a:pt x="167" y="968"/>
                  </a:cubicBezTo>
                  <a:lnTo>
                    <a:pt x="267" y="968"/>
                  </a:lnTo>
                  <a:cubicBezTo>
                    <a:pt x="301" y="935"/>
                    <a:pt x="334" y="901"/>
                    <a:pt x="367" y="868"/>
                  </a:cubicBezTo>
                  <a:cubicBezTo>
                    <a:pt x="401" y="835"/>
                    <a:pt x="401" y="801"/>
                    <a:pt x="434" y="768"/>
                  </a:cubicBezTo>
                  <a:cubicBezTo>
                    <a:pt x="434" y="768"/>
                    <a:pt x="468" y="735"/>
                    <a:pt x="468" y="701"/>
                  </a:cubicBezTo>
                  <a:cubicBezTo>
                    <a:pt x="468" y="668"/>
                    <a:pt x="468" y="635"/>
                    <a:pt x="468" y="601"/>
                  </a:cubicBezTo>
                  <a:lnTo>
                    <a:pt x="434" y="601"/>
                  </a:lnTo>
                  <a:cubicBezTo>
                    <a:pt x="401" y="635"/>
                    <a:pt x="401" y="668"/>
                    <a:pt x="367" y="701"/>
                  </a:cubicBezTo>
                  <a:cubicBezTo>
                    <a:pt x="334" y="735"/>
                    <a:pt x="334" y="768"/>
                    <a:pt x="301" y="768"/>
                  </a:cubicBezTo>
                  <a:cubicBezTo>
                    <a:pt x="267" y="785"/>
                    <a:pt x="242" y="793"/>
                    <a:pt x="222" y="793"/>
                  </a:cubicBezTo>
                  <a:cubicBezTo>
                    <a:pt x="201" y="793"/>
                    <a:pt x="184" y="785"/>
                    <a:pt x="167" y="768"/>
                  </a:cubicBezTo>
                  <a:cubicBezTo>
                    <a:pt x="134" y="735"/>
                    <a:pt x="134" y="668"/>
                    <a:pt x="134" y="635"/>
                  </a:cubicBezTo>
                  <a:lnTo>
                    <a:pt x="501" y="401"/>
                  </a:lnTo>
                  <a:cubicBezTo>
                    <a:pt x="501" y="368"/>
                    <a:pt x="501" y="368"/>
                    <a:pt x="501" y="334"/>
                  </a:cubicBezTo>
                  <a:lnTo>
                    <a:pt x="501" y="301"/>
                  </a:lnTo>
                  <a:cubicBezTo>
                    <a:pt x="501" y="234"/>
                    <a:pt x="501" y="201"/>
                    <a:pt x="501" y="134"/>
                  </a:cubicBezTo>
                  <a:cubicBezTo>
                    <a:pt x="501" y="101"/>
                    <a:pt x="468" y="68"/>
                    <a:pt x="468" y="34"/>
                  </a:cubicBezTo>
                  <a:cubicBezTo>
                    <a:pt x="434" y="1"/>
                    <a:pt x="401" y="1"/>
                    <a:pt x="36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04" name="Google Shape;1204;p34"/>
            <p:cNvSpPr/>
            <p:nvPr/>
          </p:nvSpPr>
          <p:spPr>
            <a:xfrm>
              <a:off x="4761900" y="1865950"/>
              <a:ext cx="7525" cy="24200"/>
            </a:xfrm>
            <a:custGeom>
              <a:avLst/>
              <a:gdLst/>
              <a:ahLst/>
              <a:cxnLst/>
              <a:rect l="l" t="t" r="r" b="b"/>
              <a:pathLst>
                <a:path w="301" h="968" extrusionOk="0">
                  <a:moveTo>
                    <a:pt x="234" y="0"/>
                  </a:moveTo>
                  <a:cubicBezTo>
                    <a:pt x="201" y="34"/>
                    <a:pt x="167" y="67"/>
                    <a:pt x="134" y="100"/>
                  </a:cubicBezTo>
                  <a:cubicBezTo>
                    <a:pt x="101" y="100"/>
                    <a:pt x="101" y="167"/>
                    <a:pt x="101" y="200"/>
                  </a:cubicBezTo>
                  <a:lnTo>
                    <a:pt x="101" y="134"/>
                  </a:lnTo>
                  <a:lnTo>
                    <a:pt x="101" y="100"/>
                  </a:lnTo>
                  <a:lnTo>
                    <a:pt x="34" y="100"/>
                  </a:lnTo>
                  <a:cubicBezTo>
                    <a:pt x="1" y="100"/>
                    <a:pt x="1" y="134"/>
                    <a:pt x="1" y="134"/>
                  </a:cubicBezTo>
                  <a:cubicBezTo>
                    <a:pt x="1" y="134"/>
                    <a:pt x="1" y="167"/>
                    <a:pt x="1" y="167"/>
                  </a:cubicBezTo>
                  <a:lnTo>
                    <a:pt x="1" y="968"/>
                  </a:lnTo>
                  <a:lnTo>
                    <a:pt x="101" y="968"/>
                  </a:lnTo>
                  <a:cubicBezTo>
                    <a:pt x="101" y="934"/>
                    <a:pt x="101" y="934"/>
                    <a:pt x="101" y="934"/>
                  </a:cubicBezTo>
                  <a:lnTo>
                    <a:pt x="101" y="434"/>
                  </a:lnTo>
                  <a:cubicBezTo>
                    <a:pt x="67" y="334"/>
                    <a:pt x="134" y="234"/>
                    <a:pt x="201" y="167"/>
                  </a:cubicBezTo>
                  <a:lnTo>
                    <a:pt x="268" y="134"/>
                  </a:lnTo>
                  <a:cubicBezTo>
                    <a:pt x="301" y="134"/>
                    <a:pt x="301" y="100"/>
                    <a:pt x="301" y="100"/>
                  </a:cubicBezTo>
                  <a:cubicBezTo>
                    <a:pt x="301" y="100"/>
                    <a:pt x="301" y="67"/>
                    <a:pt x="301" y="67"/>
                  </a:cubicBezTo>
                  <a:lnTo>
                    <a:pt x="301"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05" name="Google Shape;1205;p34"/>
            <p:cNvSpPr/>
            <p:nvPr/>
          </p:nvSpPr>
          <p:spPr>
            <a:xfrm>
              <a:off x="4769400" y="1859275"/>
              <a:ext cx="14200" cy="25050"/>
            </a:xfrm>
            <a:custGeom>
              <a:avLst/>
              <a:gdLst/>
              <a:ahLst/>
              <a:cxnLst/>
              <a:rect l="l" t="t" r="r" b="b"/>
              <a:pathLst>
                <a:path w="568" h="1002" extrusionOk="0">
                  <a:moveTo>
                    <a:pt x="368" y="176"/>
                  </a:moveTo>
                  <a:cubicBezTo>
                    <a:pt x="393" y="176"/>
                    <a:pt x="418" y="184"/>
                    <a:pt x="435" y="201"/>
                  </a:cubicBezTo>
                  <a:cubicBezTo>
                    <a:pt x="468" y="234"/>
                    <a:pt x="468" y="267"/>
                    <a:pt x="468" y="334"/>
                  </a:cubicBezTo>
                  <a:lnTo>
                    <a:pt x="168" y="501"/>
                  </a:lnTo>
                  <a:cubicBezTo>
                    <a:pt x="168" y="467"/>
                    <a:pt x="168" y="434"/>
                    <a:pt x="168" y="401"/>
                  </a:cubicBezTo>
                  <a:cubicBezTo>
                    <a:pt x="168" y="367"/>
                    <a:pt x="201" y="334"/>
                    <a:pt x="201" y="301"/>
                  </a:cubicBezTo>
                  <a:cubicBezTo>
                    <a:pt x="234" y="301"/>
                    <a:pt x="234" y="267"/>
                    <a:pt x="268" y="234"/>
                  </a:cubicBezTo>
                  <a:cubicBezTo>
                    <a:pt x="268" y="234"/>
                    <a:pt x="301" y="201"/>
                    <a:pt x="301" y="201"/>
                  </a:cubicBezTo>
                  <a:cubicBezTo>
                    <a:pt x="318" y="184"/>
                    <a:pt x="343" y="176"/>
                    <a:pt x="368" y="176"/>
                  </a:cubicBezTo>
                  <a:close/>
                  <a:moveTo>
                    <a:pt x="401" y="0"/>
                  </a:moveTo>
                  <a:cubicBezTo>
                    <a:pt x="368" y="0"/>
                    <a:pt x="334" y="34"/>
                    <a:pt x="301" y="34"/>
                  </a:cubicBezTo>
                  <a:cubicBezTo>
                    <a:pt x="268" y="67"/>
                    <a:pt x="234" y="100"/>
                    <a:pt x="201" y="134"/>
                  </a:cubicBezTo>
                  <a:cubicBezTo>
                    <a:pt x="168" y="167"/>
                    <a:pt x="168" y="201"/>
                    <a:pt x="134" y="267"/>
                  </a:cubicBezTo>
                  <a:cubicBezTo>
                    <a:pt x="101" y="301"/>
                    <a:pt x="101" y="334"/>
                    <a:pt x="101" y="401"/>
                  </a:cubicBezTo>
                  <a:cubicBezTo>
                    <a:pt x="68" y="434"/>
                    <a:pt x="68" y="501"/>
                    <a:pt x="68" y="567"/>
                  </a:cubicBezTo>
                  <a:lnTo>
                    <a:pt x="1" y="734"/>
                  </a:lnTo>
                  <a:cubicBezTo>
                    <a:pt x="1" y="801"/>
                    <a:pt x="1" y="834"/>
                    <a:pt x="1" y="868"/>
                  </a:cubicBezTo>
                  <a:cubicBezTo>
                    <a:pt x="34" y="901"/>
                    <a:pt x="34" y="934"/>
                    <a:pt x="68" y="968"/>
                  </a:cubicBezTo>
                  <a:cubicBezTo>
                    <a:pt x="101" y="1001"/>
                    <a:pt x="101" y="1001"/>
                    <a:pt x="134" y="1001"/>
                  </a:cubicBezTo>
                  <a:cubicBezTo>
                    <a:pt x="168" y="1001"/>
                    <a:pt x="201" y="1001"/>
                    <a:pt x="234" y="968"/>
                  </a:cubicBezTo>
                  <a:cubicBezTo>
                    <a:pt x="268" y="968"/>
                    <a:pt x="301" y="934"/>
                    <a:pt x="334" y="901"/>
                  </a:cubicBezTo>
                  <a:cubicBezTo>
                    <a:pt x="368" y="868"/>
                    <a:pt x="401" y="834"/>
                    <a:pt x="401" y="801"/>
                  </a:cubicBezTo>
                  <a:cubicBezTo>
                    <a:pt x="435" y="768"/>
                    <a:pt x="435" y="734"/>
                    <a:pt x="468" y="701"/>
                  </a:cubicBezTo>
                  <a:cubicBezTo>
                    <a:pt x="468" y="701"/>
                    <a:pt x="468" y="668"/>
                    <a:pt x="468" y="634"/>
                  </a:cubicBezTo>
                  <a:cubicBezTo>
                    <a:pt x="468" y="634"/>
                    <a:pt x="468" y="601"/>
                    <a:pt x="468" y="601"/>
                  </a:cubicBezTo>
                  <a:lnTo>
                    <a:pt x="435" y="601"/>
                  </a:lnTo>
                  <a:cubicBezTo>
                    <a:pt x="435" y="601"/>
                    <a:pt x="435" y="634"/>
                    <a:pt x="435" y="634"/>
                  </a:cubicBezTo>
                  <a:cubicBezTo>
                    <a:pt x="435" y="668"/>
                    <a:pt x="401" y="701"/>
                    <a:pt x="401" y="734"/>
                  </a:cubicBezTo>
                  <a:cubicBezTo>
                    <a:pt x="368" y="734"/>
                    <a:pt x="334" y="768"/>
                    <a:pt x="301" y="801"/>
                  </a:cubicBezTo>
                  <a:cubicBezTo>
                    <a:pt x="284" y="818"/>
                    <a:pt x="268" y="826"/>
                    <a:pt x="251" y="826"/>
                  </a:cubicBezTo>
                  <a:cubicBezTo>
                    <a:pt x="234" y="826"/>
                    <a:pt x="218" y="818"/>
                    <a:pt x="201" y="801"/>
                  </a:cubicBezTo>
                  <a:cubicBezTo>
                    <a:pt x="168" y="768"/>
                    <a:pt x="134" y="701"/>
                    <a:pt x="168" y="634"/>
                  </a:cubicBezTo>
                  <a:lnTo>
                    <a:pt x="535" y="434"/>
                  </a:lnTo>
                  <a:lnTo>
                    <a:pt x="535" y="401"/>
                  </a:lnTo>
                  <a:cubicBezTo>
                    <a:pt x="535" y="401"/>
                    <a:pt x="535" y="367"/>
                    <a:pt x="535" y="367"/>
                  </a:cubicBezTo>
                  <a:lnTo>
                    <a:pt x="535" y="334"/>
                  </a:lnTo>
                  <a:cubicBezTo>
                    <a:pt x="568" y="267"/>
                    <a:pt x="568" y="201"/>
                    <a:pt x="535" y="167"/>
                  </a:cubicBezTo>
                  <a:cubicBezTo>
                    <a:pt x="535" y="100"/>
                    <a:pt x="535" y="67"/>
                    <a:pt x="501" y="34"/>
                  </a:cubicBezTo>
                  <a:cubicBezTo>
                    <a:pt x="468" y="34"/>
                    <a:pt x="435" y="0"/>
                    <a:pt x="4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06" name="Google Shape;1206;p34"/>
            <p:cNvSpPr/>
            <p:nvPr/>
          </p:nvSpPr>
          <p:spPr>
            <a:xfrm>
              <a:off x="4786100" y="1840925"/>
              <a:ext cx="11700" cy="34225"/>
            </a:xfrm>
            <a:custGeom>
              <a:avLst/>
              <a:gdLst/>
              <a:ahLst/>
              <a:cxnLst/>
              <a:rect l="l" t="t" r="r" b="b"/>
              <a:pathLst>
                <a:path w="468" h="1369" extrusionOk="0">
                  <a:moveTo>
                    <a:pt x="317" y="543"/>
                  </a:moveTo>
                  <a:cubicBezTo>
                    <a:pt x="334" y="543"/>
                    <a:pt x="350" y="551"/>
                    <a:pt x="367" y="568"/>
                  </a:cubicBezTo>
                  <a:cubicBezTo>
                    <a:pt x="400" y="601"/>
                    <a:pt x="434" y="668"/>
                    <a:pt x="434" y="701"/>
                  </a:cubicBezTo>
                  <a:lnTo>
                    <a:pt x="434" y="834"/>
                  </a:lnTo>
                  <a:lnTo>
                    <a:pt x="434" y="868"/>
                  </a:lnTo>
                  <a:cubicBezTo>
                    <a:pt x="434" y="935"/>
                    <a:pt x="400" y="968"/>
                    <a:pt x="367" y="1035"/>
                  </a:cubicBezTo>
                  <a:cubicBezTo>
                    <a:pt x="334" y="1101"/>
                    <a:pt x="300" y="1135"/>
                    <a:pt x="267" y="1168"/>
                  </a:cubicBezTo>
                  <a:cubicBezTo>
                    <a:pt x="234" y="1185"/>
                    <a:pt x="209" y="1193"/>
                    <a:pt x="188" y="1193"/>
                  </a:cubicBezTo>
                  <a:cubicBezTo>
                    <a:pt x="167" y="1193"/>
                    <a:pt x="150" y="1185"/>
                    <a:pt x="133" y="1168"/>
                  </a:cubicBezTo>
                  <a:cubicBezTo>
                    <a:pt x="100" y="1101"/>
                    <a:pt x="100" y="1068"/>
                    <a:pt x="100" y="1001"/>
                  </a:cubicBezTo>
                  <a:cubicBezTo>
                    <a:pt x="100" y="968"/>
                    <a:pt x="100" y="935"/>
                    <a:pt x="100" y="901"/>
                  </a:cubicBezTo>
                  <a:cubicBezTo>
                    <a:pt x="100" y="834"/>
                    <a:pt x="100" y="768"/>
                    <a:pt x="133" y="701"/>
                  </a:cubicBezTo>
                  <a:cubicBezTo>
                    <a:pt x="167" y="634"/>
                    <a:pt x="200" y="568"/>
                    <a:pt x="267" y="568"/>
                  </a:cubicBezTo>
                  <a:cubicBezTo>
                    <a:pt x="284" y="551"/>
                    <a:pt x="300" y="543"/>
                    <a:pt x="317" y="543"/>
                  </a:cubicBezTo>
                  <a:close/>
                  <a:moveTo>
                    <a:pt x="434" y="1"/>
                  </a:moveTo>
                  <a:cubicBezTo>
                    <a:pt x="400" y="1"/>
                    <a:pt x="400" y="34"/>
                    <a:pt x="434" y="34"/>
                  </a:cubicBezTo>
                  <a:cubicBezTo>
                    <a:pt x="400" y="34"/>
                    <a:pt x="400" y="67"/>
                    <a:pt x="434" y="67"/>
                  </a:cubicBezTo>
                  <a:lnTo>
                    <a:pt x="434" y="434"/>
                  </a:lnTo>
                  <a:cubicBezTo>
                    <a:pt x="400" y="434"/>
                    <a:pt x="367" y="401"/>
                    <a:pt x="367" y="401"/>
                  </a:cubicBezTo>
                  <a:cubicBezTo>
                    <a:pt x="300" y="401"/>
                    <a:pt x="267" y="401"/>
                    <a:pt x="234" y="434"/>
                  </a:cubicBezTo>
                  <a:cubicBezTo>
                    <a:pt x="200" y="434"/>
                    <a:pt x="167" y="468"/>
                    <a:pt x="167" y="501"/>
                  </a:cubicBezTo>
                  <a:cubicBezTo>
                    <a:pt x="133" y="534"/>
                    <a:pt x="100" y="601"/>
                    <a:pt x="67" y="634"/>
                  </a:cubicBezTo>
                  <a:cubicBezTo>
                    <a:pt x="67" y="668"/>
                    <a:pt x="33" y="734"/>
                    <a:pt x="33" y="801"/>
                  </a:cubicBezTo>
                  <a:cubicBezTo>
                    <a:pt x="0" y="834"/>
                    <a:pt x="0" y="901"/>
                    <a:pt x="0" y="968"/>
                  </a:cubicBezTo>
                  <a:lnTo>
                    <a:pt x="0" y="1068"/>
                  </a:lnTo>
                  <a:cubicBezTo>
                    <a:pt x="0" y="1135"/>
                    <a:pt x="0" y="1168"/>
                    <a:pt x="33" y="1235"/>
                  </a:cubicBezTo>
                  <a:cubicBezTo>
                    <a:pt x="33" y="1268"/>
                    <a:pt x="67" y="1301"/>
                    <a:pt x="67" y="1335"/>
                  </a:cubicBezTo>
                  <a:cubicBezTo>
                    <a:pt x="100" y="1335"/>
                    <a:pt x="133" y="1368"/>
                    <a:pt x="167" y="1368"/>
                  </a:cubicBezTo>
                  <a:cubicBezTo>
                    <a:pt x="200" y="1368"/>
                    <a:pt x="234" y="1368"/>
                    <a:pt x="234" y="1335"/>
                  </a:cubicBezTo>
                  <a:cubicBezTo>
                    <a:pt x="300" y="1301"/>
                    <a:pt x="334" y="1268"/>
                    <a:pt x="367" y="1235"/>
                  </a:cubicBezTo>
                  <a:cubicBezTo>
                    <a:pt x="367" y="1201"/>
                    <a:pt x="400" y="1168"/>
                    <a:pt x="434" y="1135"/>
                  </a:cubicBezTo>
                  <a:lnTo>
                    <a:pt x="434" y="1168"/>
                  </a:lnTo>
                  <a:cubicBezTo>
                    <a:pt x="400" y="1168"/>
                    <a:pt x="400" y="1201"/>
                    <a:pt x="434" y="1201"/>
                  </a:cubicBezTo>
                  <a:lnTo>
                    <a:pt x="467" y="1168"/>
                  </a:lnTo>
                  <a:cubicBezTo>
                    <a:pt x="467" y="1135"/>
                    <a:pt x="467" y="1135"/>
                    <a:pt x="467" y="1135"/>
                  </a:cubicBezTo>
                  <a:lnTo>
                    <a:pt x="467"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07" name="Google Shape;1207;p34"/>
            <p:cNvSpPr/>
            <p:nvPr/>
          </p:nvSpPr>
          <p:spPr>
            <a:xfrm>
              <a:off x="4810275" y="1825925"/>
              <a:ext cx="13375" cy="35050"/>
            </a:xfrm>
            <a:custGeom>
              <a:avLst/>
              <a:gdLst/>
              <a:ahLst/>
              <a:cxnLst/>
              <a:rect l="l" t="t" r="r" b="b"/>
              <a:pathLst>
                <a:path w="535" h="1402" extrusionOk="0">
                  <a:moveTo>
                    <a:pt x="534" y="0"/>
                  </a:moveTo>
                  <a:lnTo>
                    <a:pt x="467" y="33"/>
                  </a:lnTo>
                  <a:cubicBezTo>
                    <a:pt x="467" y="33"/>
                    <a:pt x="467" y="33"/>
                    <a:pt x="467" y="67"/>
                  </a:cubicBezTo>
                  <a:cubicBezTo>
                    <a:pt x="467" y="67"/>
                    <a:pt x="467" y="67"/>
                    <a:pt x="467" y="100"/>
                  </a:cubicBezTo>
                  <a:lnTo>
                    <a:pt x="467" y="767"/>
                  </a:lnTo>
                  <a:cubicBezTo>
                    <a:pt x="467" y="867"/>
                    <a:pt x="434" y="967"/>
                    <a:pt x="401" y="1034"/>
                  </a:cubicBezTo>
                  <a:cubicBezTo>
                    <a:pt x="367" y="1101"/>
                    <a:pt x="334" y="1168"/>
                    <a:pt x="267" y="1201"/>
                  </a:cubicBezTo>
                  <a:cubicBezTo>
                    <a:pt x="234" y="1218"/>
                    <a:pt x="209" y="1226"/>
                    <a:pt x="188" y="1226"/>
                  </a:cubicBezTo>
                  <a:cubicBezTo>
                    <a:pt x="167" y="1226"/>
                    <a:pt x="151" y="1218"/>
                    <a:pt x="134" y="1201"/>
                  </a:cubicBezTo>
                  <a:cubicBezTo>
                    <a:pt x="100" y="1134"/>
                    <a:pt x="67" y="1068"/>
                    <a:pt x="67" y="1001"/>
                  </a:cubicBezTo>
                  <a:lnTo>
                    <a:pt x="67" y="300"/>
                  </a:lnTo>
                  <a:cubicBezTo>
                    <a:pt x="67" y="300"/>
                    <a:pt x="67" y="300"/>
                    <a:pt x="67" y="267"/>
                  </a:cubicBezTo>
                  <a:lnTo>
                    <a:pt x="0" y="300"/>
                  </a:lnTo>
                  <a:cubicBezTo>
                    <a:pt x="0" y="300"/>
                    <a:pt x="0" y="334"/>
                    <a:pt x="0" y="334"/>
                  </a:cubicBezTo>
                  <a:cubicBezTo>
                    <a:pt x="0" y="334"/>
                    <a:pt x="0" y="367"/>
                    <a:pt x="0" y="367"/>
                  </a:cubicBezTo>
                  <a:lnTo>
                    <a:pt x="0" y="1034"/>
                  </a:lnTo>
                  <a:cubicBezTo>
                    <a:pt x="0" y="1101"/>
                    <a:pt x="0" y="1168"/>
                    <a:pt x="0" y="1234"/>
                  </a:cubicBezTo>
                  <a:cubicBezTo>
                    <a:pt x="0" y="1268"/>
                    <a:pt x="0" y="1301"/>
                    <a:pt x="34" y="1334"/>
                  </a:cubicBezTo>
                  <a:cubicBezTo>
                    <a:pt x="67" y="1368"/>
                    <a:pt x="100" y="1401"/>
                    <a:pt x="134" y="1401"/>
                  </a:cubicBezTo>
                  <a:cubicBezTo>
                    <a:pt x="167" y="1401"/>
                    <a:pt x="234" y="1368"/>
                    <a:pt x="267" y="1334"/>
                  </a:cubicBezTo>
                  <a:cubicBezTo>
                    <a:pt x="301" y="1301"/>
                    <a:pt x="367" y="1268"/>
                    <a:pt x="401" y="1234"/>
                  </a:cubicBezTo>
                  <a:cubicBezTo>
                    <a:pt x="467" y="1134"/>
                    <a:pt x="534" y="1034"/>
                    <a:pt x="534" y="901"/>
                  </a:cubicBezTo>
                  <a:cubicBezTo>
                    <a:pt x="534" y="834"/>
                    <a:pt x="534" y="767"/>
                    <a:pt x="534" y="701"/>
                  </a:cubicBezTo>
                  <a:lnTo>
                    <a:pt x="534" y="33"/>
                  </a:lnTo>
                  <a:cubicBezTo>
                    <a:pt x="534" y="33"/>
                    <a:pt x="534" y="33"/>
                    <a:pt x="5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08" name="Google Shape;1208;p34"/>
            <p:cNvSpPr/>
            <p:nvPr/>
          </p:nvSpPr>
          <p:spPr>
            <a:xfrm>
              <a:off x="4831125" y="1817775"/>
              <a:ext cx="11700" cy="33175"/>
            </a:xfrm>
            <a:custGeom>
              <a:avLst/>
              <a:gdLst/>
              <a:ahLst/>
              <a:cxnLst/>
              <a:rect l="l" t="t" r="r" b="b"/>
              <a:pathLst>
                <a:path w="468" h="1327" extrusionOk="0">
                  <a:moveTo>
                    <a:pt x="299" y="178"/>
                  </a:moveTo>
                  <a:cubicBezTo>
                    <a:pt x="312" y="178"/>
                    <a:pt x="323" y="182"/>
                    <a:pt x="334" y="193"/>
                  </a:cubicBezTo>
                  <a:cubicBezTo>
                    <a:pt x="367" y="193"/>
                    <a:pt x="367" y="226"/>
                    <a:pt x="367" y="293"/>
                  </a:cubicBezTo>
                  <a:cubicBezTo>
                    <a:pt x="367" y="359"/>
                    <a:pt x="367" y="426"/>
                    <a:pt x="334" y="493"/>
                  </a:cubicBezTo>
                  <a:cubicBezTo>
                    <a:pt x="301" y="526"/>
                    <a:pt x="267" y="560"/>
                    <a:pt x="200" y="593"/>
                  </a:cubicBezTo>
                  <a:lnTo>
                    <a:pt x="34" y="726"/>
                  </a:lnTo>
                  <a:lnTo>
                    <a:pt x="34" y="326"/>
                  </a:lnTo>
                  <a:lnTo>
                    <a:pt x="200" y="193"/>
                  </a:lnTo>
                  <a:cubicBezTo>
                    <a:pt x="245" y="193"/>
                    <a:pt x="275" y="178"/>
                    <a:pt x="299" y="178"/>
                  </a:cubicBezTo>
                  <a:close/>
                  <a:moveTo>
                    <a:pt x="351" y="1"/>
                  </a:moveTo>
                  <a:cubicBezTo>
                    <a:pt x="334" y="1"/>
                    <a:pt x="317" y="9"/>
                    <a:pt x="301" y="26"/>
                  </a:cubicBezTo>
                  <a:cubicBezTo>
                    <a:pt x="267" y="26"/>
                    <a:pt x="234" y="26"/>
                    <a:pt x="200" y="59"/>
                  </a:cubicBezTo>
                  <a:lnTo>
                    <a:pt x="0" y="159"/>
                  </a:lnTo>
                  <a:cubicBezTo>
                    <a:pt x="0" y="159"/>
                    <a:pt x="0" y="193"/>
                    <a:pt x="0" y="193"/>
                  </a:cubicBezTo>
                  <a:cubicBezTo>
                    <a:pt x="0" y="193"/>
                    <a:pt x="0" y="226"/>
                    <a:pt x="0" y="226"/>
                  </a:cubicBezTo>
                  <a:lnTo>
                    <a:pt x="0" y="1293"/>
                  </a:lnTo>
                  <a:cubicBezTo>
                    <a:pt x="0" y="1327"/>
                    <a:pt x="0" y="1327"/>
                    <a:pt x="0" y="1327"/>
                  </a:cubicBezTo>
                  <a:lnTo>
                    <a:pt x="34" y="1293"/>
                  </a:lnTo>
                  <a:lnTo>
                    <a:pt x="67" y="1293"/>
                  </a:lnTo>
                  <a:cubicBezTo>
                    <a:pt x="67" y="1260"/>
                    <a:pt x="67" y="1260"/>
                    <a:pt x="67" y="1260"/>
                  </a:cubicBezTo>
                  <a:lnTo>
                    <a:pt x="67" y="826"/>
                  </a:lnTo>
                  <a:lnTo>
                    <a:pt x="234" y="726"/>
                  </a:lnTo>
                  <a:lnTo>
                    <a:pt x="401" y="1060"/>
                  </a:lnTo>
                  <a:lnTo>
                    <a:pt x="434" y="1060"/>
                  </a:lnTo>
                  <a:lnTo>
                    <a:pt x="467" y="1027"/>
                  </a:lnTo>
                  <a:cubicBezTo>
                    <a:pt x="467" y="1027"/>
                    <a:pt x="467" y="993"/>
                    <a:pt x="467" y="993"/>
                  </a:cubicBezTo>
                  <a:lnTo>
                    <a:pt x="334" y="660"/>
                  </a:lnTo>
                  <a:cubicBezTo>
                    <a:pt x="367" y="593"/>
                    <a:pt x="401" y="526"/>
                    <a:pt x="434" y="460"/>
                  </a:cubicBezTo>
                  <a:cubicBezTo>
                    <a:pt x="467" y="393"/>
                    <a:pt x="467" y="293"/>
                    <a:pt x="467" y="226"/>
                  </a:cubicBezTo>
                  <a:cubicBezTo>
                    <a:pt x="467" y="193"/>
                    <a:pt x="467" y="126"/>
                    <a:pt x="434" y="93"/>
                  </a:cubicBezTo>
                  <a:cubicBezTo>
                    <a:pt x="434" y="59"/>
                    <a:pt x="434" y="26"/>
                    <a:pt x="401" y="26"/>
                  </a:cubicBezTo>
                  <a:cubicBezTo>
                    <a:pt x="384" y="9"/>
                    <a:pt x="367" y="1"/>
                    <a:pt x="35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09" name="Google Shape;1209;p34"/>
            <p:cNvSpPr/>
            <p:nvPr/>
          </p:nvSpPr>
          <p:spPr>
            <a:xfrm>
              <a:off x="4846975" y="1812575"/>
              <a:ext cx="12525" cy="29200"/>
            </a:xfrm>
            <a:custGeom>
              <a:avLst/>
              <a:gdLst/>
              <a:ahLst/>
              <a:cxnLst/>
              <a:rect l="l" t="t" r="r" b="b"/>
              <a:pathLst>
                <a:path w="501" h="1168" extrusionOk="0">
                  <a:moveTo>
                    <a:pt x="33" y="0"/>
                  </a:moveTo>
                  <a:lnTo>
                    <a:pt x="0" y="34"/>
                  </a:lnTo>
                  <a:cubicBezTo>
                    <a:pt x="0" y="34"/>
                    <a:pt x="0" y="67"/>
                    <a:pt x="0" y="67"/>
                  </a:cubicBezTo>
                  <a:lnTo>
                    <a:pt x="0" y="1135"/>
                  </a:lnTo>
                  <a:cubicBezTo>
                    <a:pt x="0" y="1168"/>
                    <a:pt x="0" y="1168"/>
                    <a:pt x="0" y="1168"/>
                  </a:cubicBezTo>
                  <a:lnTo>
                    <a:pt x="33" y="1168"/>
                  </a:lnTo>
                  <a:lnTo>
                    <a:pt x="467" y="901"/>
                  </a:lnTo>
                  <a:lnTo>
                    <a:pt x="500" y="901"/>
                  </a:lnTo>
                  <a:cubicBezTo>
                    <a:pt x="500" y="868"/>
                    <a:pt x="500" y="868"/>
                    <a:pt x="500" y="868"/>
                  </a:cubicBezTo>
                  <a:lnTo>
                    <a:pt x="500" y="801"/>
                  </a:lnTo>
                  <a:cubicBezTo>
                    <a:pt x="500" y="801"/>
                    <a:pt x="500" y="768"/>
                    <a:pt x="500" y="768"/>
                  </a:cubicBezTo>
                  <a:lnTo>
                    <a:pt x="467" y="768"/>
                  </a:lnTo>
                  <a:lnTo>
                    <a:pt x="100" y="1001"/>
                  </a:lnTo>
                  <a:lnTo>
                    <a:pt x="100"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10" name="Google Shape;1210;p34"/>
            <p:cNvSpPr/>
            <p:nvPr/>
          </p:nvSpPr>
          <p:spPr>
            <a:xfrm>
              <a:off x="4861150" y="1807575"/>
              <a:ext cx="11700" cy="25025"/>
            </a:xfrm>
            <a:custGeom>
              <a:avLst/>
              <a:gdLst/>
              <a:ahLst/>
              <a:cxnLst/>
              <a:rect l="l" t="t" r="r" b="b"/>
              <a:pathLst>
                <a:path w="468" h="1001" extrusionOk="0">
                  <a:moveTo>
                    <a:pt x="300" y="0"/>
                  </a:moveTo>
                  <a:cubicBezTo>
                    <a:pt x="267" y="0"/>
                    <a:pt x="234" y="34"/>
                    <a:pt x="234" y="34"/>
                  </a:cubicBezTo>
                  <a:cubicBezTo>
                    <a:pt x="167" y="67"/>
                    <a:pt x="134" y="100"/>
                    <a:pt x="134" y="134"/>
                  </a:cubicBezTo>
                  <a:cubicBezTo>
                    <a:pt x="100" y="134"/>
                    <a:pt x="67" y="167"/>
                    <a:pt x="67" y="200"/>
                  </a:cubicBezTo>
                  <a:cubicBezTo>
                    <a:pt x="34" y="234"/>
                    <a:pt x="34" y="267"/>
                    <a:pt x="34" y="300"/>
                  </a:cubicBezTo>
                  <a:cubicBezTo>
                    <a:pt x="0" y="334"/>
                    <a:pt x="0" y="367"/>
                    <a:pt x="34" y="434"/>
                  </a:cubicBezTo>
                  <a:cubicBezTo>
                    <a:pt x="0" y="467"/>
                    <a:pt x="34" y="501"/>
                    <a:pt x="67" y="567"/>
                  </a:cubicBezTo>
                  <a:cubicBezTo>
                    <a:pt x="67" y="584"/>
                    <a:pt x="84" y="592"/>
                    <a:pt x="104" y="592"/>
                  </a:cubicBezTo>
                  <a:cubicBezTo>
                    <a:pt x="125" y="592"/>
                    <a:pt x="150" y="584"/>
                    <a:pt x="167" y="567"/>
                  </a:cubicBezTo>
                  <a:lnTo>
                    <a:pt x="367" y="567"/>
                  </a:lnTo>
                  <a:cubicBezTo>
                    <a:pt x="367" y="567"/>
                    <a:pt x="367" y="601"/>
                    <a:pt x="367" y="601"/>
                  </a:cubicBezTo>
                  <a:cubicBezTo>
                    <a:pt x="367" y="634"/>
                    <a:pt x="334" y="667"/>
                    <a:pt x="334" y="667"/>
                  </a:cubicBezTo>
                  <a:cubicBezTo>
                    <a:pt x="334" y="701"/>
                    <a:pt x="334" y="734"/>
                    <a:pt x="300" y="734"/>
                  </a:cubicBezTo>
                  <a:lnTo>
                    <a:pt x="267" y="767"/>
                  </a:lnTo>
                  <a:lnTo>
                    <a:pt x="234" y="801"/>
                  </a:lnTo>
                  <a:cubicBezTo>
                    <a:pt x="200" y="834"/>
                    <a:pt x="167" y="834"/>
                    <a:pt x="134" y="834"/>
                  </a:cubicBezTo>
                  <a:cubicBezTo>
                    <a:pt x="134" y="834"/>
                    <a:pt x="100" y="834"/>
                    <a:pt x="100" y="801"/>
                  </a:cubicBezTo>
                  <a:lnTo>
                    <a:pt x="67" y="834"/>
                  </a:lnTo>
                  <a:cubicBezTo>
                    <a:pt x="34" y="834"/>
                    <a:pt x="34" y="834"/>
                    <a:pt x="34" y="868"/>
                  </a:cubicBezTo>
                  <a:cubicBezTo>
                    <a:pt x="34" y="868"/>
                    <a:pt x="34" y="901"/>
                    <a:pt x="34" y="901"/>
                  </a:cubicBezTo>
                  <a:cubicBezTo>
                    <a:pt x="34" y="901"/>
                    <a:pt x="34" y="934"/>
                    <a:pt x="34" y="968"/>
                  </a:cubicBezTo>
                  <a:cubicBezTo>
                    <a:pt x="34" y="968"/>
                    <a:pt x="67" y="968"/>
                    <a:pt x="67" y="1001"/>
                  </a:cubicBezTo>
                  <a:lnTo>
                    <a:pt x="134" y="1001"/>
                  </a:lnTo>
                  <a:cubicBezTo>
                    <a:pt x="167" y="1001"/>
                    <a:pt x="200" y="968"/>
                    <a:pt x="234" y="968"/>
                  </a:cubicBezTo>
                  <a:cubicBezTo>
                    <a:pt x="267" y="934"/>
                    <a:pt x="300" y="901"/>
                    <a:pt x="334" y="868"/>
                  </a:cubicBezTo>
                  <a:cubicBezTo>
                    <a:pt x="367" y="834"/>
                    <a:pt x="400" y="801"/>
                    <a:pt x="400" y="767"/>
                  </a:cubicBezTo>
                  <a:cubicBezTo>
                    <a:pt x="434" y="734"/>
                    <a:pt x="434" y="701"/>
                    <a:pt x="467" y="667"/>
                  </a:cubicBezTo>
                  <a:cubicBezTo>
                    <a:pt x="467" y="634"/>
                    <a:pt x="467" y="601"/>
                    <a:pt x="467" y="567"/>
                  </a:cubicBezTo>
                  <a:cubicBezTo>
                    <a:pt x="467" y="534"/>
                    <a:pt x="467" y="501"/>
                    <a:pt x="467" y="501"/>
                  </a:cubicBezTo>
                  <a:cubicBezTo>
                    <a:pt x="467" y="467"/>
                    <a:pt x="434" y="434"/>
                    <a:pt x="434" y="434"/>
                  </a:cubicBezTo>
                  <a:cubicBezTo>
                    <a:pt x="400" y="401"/>
                    <a:pt x="400" y="401"/>
                    <a:pt x="367" y="401"/>
                  </a:cubicBezTo>
                  <a:lnTo>
                    <a:pt x="134" y="401"/>
                  </a:lnTo>
                  <a:lnTo>
                    <a:pt x="134" y="367"/>
                  </a:lnTo>
                  <a:cubicBezTo>
                    <a:pt x="134" y="334"/>
                    <a:pt x="134" y="300"/>
                    <a:pt x="167" y="267"/>
                  </a:cubicBezTo>
                  <a:cubicBezTo>
                    <a:pt x="167" y="234"/>
                    <a:pt x="200" y="200"/>
                    <a:pt x="234" y="200"/>
                  </a:cubicBezTo>
                  <a:cubicBezTo>
                    <a:pt x="267" y="167"/>
                    <a:pt x="300" y="167"/>
                    <a:pt x="334" y="167"/>
                  </a:cubicBezTo>
                  <a:cubicBezTo>
                    <a:pt x="334" y="167"/>
                    <a:pt x="334" y="167"/>
                    <a:pt x="367" y="200"/>
                  </a:cubicBezTo>
                  <a:lnTo>
                    <a:pt x="400" y="167"/>
                  </a:lnTo>
                  <a:lnTo>
                    <a:pt x="434" y="134"/>
                  </a:lnTo>
                  <a:cubicBezTo>
                    <a:pt x="434" y="134"/>
                    <a:pt x="434" y="100"/>
                    <a:pt x="434" y="100"/>
                  </a:cubicBezTo>
                  <a:cubicBezTo>
                    <a:pt x="434" y="67"/>
                    <a:pt x="434" y="67"/>
                    <a:pt x="434" y="34"/>
                  </a:cubicBezTo>
                  <a:cubicBezTo>
                    <a:pt x="400" y="34"/>
                    <a:pt x="400" y="0"/>
                    <a:pt x="36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11" name="Google Shape;1211;p34"/>
            <p:cNvSpPr/>
            <p:nvPr/>
          </p:nvSpPr>
          <p:spPr>
            <a:xfrm>
              <a:off x="4519225" y="1996875"/>
              <a:ext cx="15875" cy="32550"/>
            </a:xfrm>
            <a:custGeom>
              <a:avLst/>
              <a:gdLst/>
              <a:ahLst/>
              <a:cxnLst/>
              <a:rect l="l" t="t" r="r" b="b"/>
              <a:pathLst>
                <a:path w="635" h="1302" extrusionOk="0">
                  <a:moveTo>
                    <a:pt x="368" y="0"/>
                  </a:moveTo>
                  <a:cubicBezTo>
                    <a:pt x="334" y="0"/>
                    <a:pt x="301" y="0"/>
                    <a:pt x="268" y="34"/>
                  </a:cubicBezTo>
                  <a:cubicBezTo>
                    <a:pt x="234" y="67"/>
                    <a:pt x="168" y="100"/>
                    <a:pt x="168" y="167"/>
                  </a:cubicBezTo>
                  <a:cubicBezTo>
                    <a:pt x="134" y="201"/>
                    <a:pt x="101" y="234"/>
                    <a:pt x="67" y="267"/>
                  </a:cubicBezTo>
                  <a:cubicBezTo>
                    <a:pt x="34" y="334"/>
                    <a:pt x="34" y="367"/>
                    <a:pt x="34" y="401"/>
                  </a:cubicBezTo>
                  <a:cubicBezTo>
                    <a:pt x="1" y="467"/>
                    <a:pt x="1" y="501"/>
                    <a:pt x="34" y="534"/>
                  </a:cubicBezTo>
                  <a:cubicBezTo>
                    <a:pt x="34" y="567"/>
                    <a:pt x="34" y="601"/>
                    <a:pt x="34" y="634"/>
                  </a:cubicBezTo>
                  <a:cubicBezTo>
                    <a:pt x="34" y="668"/>
                    <a:pt x="34" y="701"/>
                    <a:pt x="67" y="701"/>
                  </a:cubicBezTo>
                  <a:cubicBezTo>
                    <a:pt x="67" y="734"/>
                    <a:pt x="101" y="734"/>
                    <a:pt x="134" y="734"/>
                  </a:cubicBezTo>
                  <a:lnTo>
                    <a:pt x="401" y="734"/>
                  </a:lnTo>
                  <a:cubicBezTo>
                    <a:pt x="434" y="734"/>
                    <a:pt x="434" y="768"/>
                    <a:pt x="468" y="768"/>
                  </a:cubicBezTo>
                  <a:cubicBezTo>
                    <a:pt x="468" y="801"/>
                    <a:pt x="468" y="801"/>
                    <a:pt x="468" y="834"/>
                  </a:cubicBezTo>
                  <a:cubicBezTo>
                    <a:pt x="468" y="868"/>
                    <a:pt x="468" y="901"/>
                    <a:pt x="468" y="934"/>
                  </a:cubicBezTo>
                  <a:cubicBezTo>
                    <a:pt x="434" y="934"/>
                    <a:pt x="434" y="968"/>
                    <a:pt x="401" y="1001"/>
                  </a:cubicBezTo>
                  <a:cubicBezTo>
                    <a:pt x="401" y="1034"/>
                    <a:pt x="368" y="1068"/>
                    <a:pt x="368" y="1068"/>
                  </a:cubicBezTo>
                  <a:cubicBezTo>
                    <a:pt x="334" y="1101"/>
                    <a:pt x="301" y="1135"/>
                    <a:pt x="268" y="1135"/>
                  </a:cubicBezTo>
                  <a:cubicBezTo>
                    <a:pt x="268" y="1135"/>
                    <a:pt x="234" y="1168"/>
                    <a:pt x="201" y="1168"/>
                  </a:cubicBezTo>
                  <a:lnTo>
                    <a:pt x="134" y="1168"/>
                  </a:lnTo>
                  <a:cubicBezTo>
                    <a:pt x="134" y="1168"/>
                    <a:pt x="134" y="1135"/>
                    <a:pt x="101" y="1135"/>
                  </a:cubicBezTo>
                  <a:cubicBezTo>
                    <a:pt x="101" y="1101"/>
                    <a:pt x="101" y="1101"/>
                    <a:pt x="101" y="1101"/>
                  </a:cubicBezTo>
                  <a:lnTo>
                    <a:pt x="101" y="1068"/>
                  </a:lnTo>
                  <a:lnTo>
                    <a:pt x="34" y="1101"/>
                  </a:lnTo>
                  <a:cubicBezTo>
                    <a:pt x="34" y="1135"/>
                    <a:pt x="34" y="1135"/>
                    <a:pt x="34" y="1135"/>
                  </a:cubicBezTo>
                  <a:cubicBezTo>
                    <a:pt x="34" y="1168"/>
                    <a:pt x="67" y="1201"/>
                    <a:pt x="67" y="1235"/>
                  </a:cubicBezTo>
                  <a:cubicBezTo>
                    <a:pt x="67" y="1268"/>
                    <a:pt x="101" y="1301"/>
                    <a:pt x="134" y="1301"/>
                  </a:cubicBezTo>
                  <a:lnTo>
                    <a:pt x="234" y="1301"/>
                  </a:lnTo>
                  <a:cubicBezTo>
                    <a:pt x="268" y="1301"/>
                    <a:pt x="301" y="1301"/>
                    <a:pt x="334" y="1268"/>
                  </a:cubicBezTo>
                  <a:cubicBezTo>
                    <a:pt x="368" y="1235"/>
                    <a:pt x="434" y="1201"/>
                    <a:pt x="468" y="1168"/>
                  </a:cubicBezTo>
                  <a:cubicBezTo>
                    <a:pt x="501" y="1135"/>
                    <a:pt x="534" y="1101"/>
                    <a:pt x="534" y="1034"/>
                  </a:cubicBezTo>
                  <a:cubicBezTo>
                    <a:pt x="568" y="1001"/>
                    <a:pt x="601" y="968"/>
                    <a:pt x="601" y="901"/>
                  </a:cubicBezTo>
                  <a:cubicBezTo>
                    <a:pt x="635" y="868"/>
                    <a:pt x="635" y="801"/>
                    <a:pt x="635" y="768"/>
                  </a:cubicBezTo>
                  <a:cubicBezTo>
                    <a:pt x="635" y="734"/>
                    <a:pt x="635" y="701"/>
                    <a:pt x="635" y="668"/>
                  </a:cubicBezTo>
                  <a:cubicBezTo>
                    <a:pt x="635" y="634"/>
                    <a:pt x="601" y="601"/>
                    <a:pt x="601" y="601"/>
                  </a:cubicBezTo>
                  <a:cubicBezTo>
                    <a:pt x="568" y="567"/>
                    <a:pt x="534" y="567"/>
                    <a:pt x="501" y="567"/>
                  </a:cubicBezTo>
                  <a:lnTo>
                    <a:pt x="234" y="567"/>
                  </a:lnTo>
                  <a:cubicBezTo>
                    <a:pt x="234" y="567"/>
                    <a:pt x="201" y="534"/>
                    <a:pt x="201" y="534"/>
                  </a:cubicBezTo>
                  <a:cubicBezTo>
                    <a:pt x="201" y="501"/>
                    <a:pt x="201" y="467"/>
                    <a:pt x="201" y="467"/>
                  </a:cubicBezTo>
                  <a:cubicBezTo>
                    <a:pt x="201" y="434"/>
                    <a:pt x="201" y="401"/>
                    <a:pt x="201" y="367"/>
                  </a:cubicBezTo>
                  <a:cubicBezTo>
                    <a:pt x="201" y="334"/>
                    <a:pt x="234" y="334"/>
                    <a:pt x="234" y="301"/>
                  </a:cubicBezTo>
                  <a:lnTo>
                    <a:pt x="268" y="234"/>
                  </a:lnTo>
                  <a:cubicBezTo>
                    <a:pt x="301" y="234"/>
                    <a:pt x="334" y="201"/>
                    <a:pt x="334" y="201"/>
                  </a:cubicBezTo>
                  <a:cubicBezTo>
                    <a:pt x="368" y="167"/>
                    <a:pt x="401" y="167"/>
                    <a:pt x="401" y="167"/>
                  </a:cubicBezTo>
                  <a:lnTo>
                    <a:pt x="468" y="167"/>
                  </a:lnTo>
                  <a:cubicBezTo>
                    <a:pt x="468" y="167"/>
                    <a:pt x="501" y="201"/>
                    <a:pt x="501" y="201"/>
                  </a:cubicBezTo>
                  <a:lnTo>
                    <a:pt x="501" y="234"/>
                  </a:lnTo>
                  <a:cubicBezTo>
                    <a:pt x="501" y="234"/>
                    <a:pt x="501" y="267"/>
                    <a:pt x="501" y="267"/>
                  </a:cubicBezTo>
                  <a:lnTo>
                    <a:pt x="534" y="234"/>
                  </a:lnTo>
                  <a:lnTo>
                    <a:pt x="534" y="201"/>
                  </a:lnTo>
                  <a:cubicBezTo>
                    <a:pt x="534" y="201"/>
                    <a:pt x="534" y="201"/>
                    <a:pt x="534" y="167"/>
                  </a:cubicBezTo>
                  <a:cubicBezTo>
                    <a:pt x="534" y="167"/>
                    <a:pt x="534" y="134"/>
                    <a:pt x="534" y="100"/>
                  </a:cubicBezTo>
                  <a:cubicBezTo>
                    <a:pt x="501" y="67"/>
                    <a:pt x="501" y="34"/>
                    <a:pt x="468" y="34"/>
                  </a:cubicBezTo>
                  <a:cubicBezTo>
                    <a:pt x="434" y="0"/>
                    <a:pt x="401" y="0"/>
                    <a:pt x="3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12" name="Google Shape;1212;p34"/>
            <p:cNvSpPr/>
            <p:nvPr/>
          </p:nvSpPr>
          <p:spPr>
            <a:xfrm>
              <a:off x="4535075" y="1989375"/>
              <a:ext cx="9200" cy="29000"/>
            </a:xfrm>
            <a:custGeom>
              <a:avLst/>
              <a:gdLst/>
              <a:ahLst/>
              <a:cxnLst/>
              <a:rect l="l" t="t" r="r" b="b"/>
              <a:pathLst>
                <a:path w="368" h="1160" extrusionOk="0">
                  <a:moveTo>
                    <a:pt x="167" y="0"/>
                  </a:moveTo>
                  <a:lnTo>
                    <a:pt x="134" y="34"/>
                  </a:lnTo>
                  <a:cubicBezTo>
                    <a:pt x="134" y="34"/>
                    <a:pt x="134" y="67"/>
                    <a:pt x="134" y="67"/>
                  </a:cubicBezTo>
                  <a:cubicBezTo>
                    <a:pt x="134" y="67"/>
                    <a:pt x="134" y="100"/>
                    <a:pt x="134" y="100"/>
                  </a:cubicBezTo>
                  <a:lnTo>
                    <a:pt x="134" y="367"/>
                  </a:lnTo>
                  <a:lnTo>
                    <a:pt x="67" y="434"/>
                  </a:lnTo>
                  <a:lnTo>
                    <a:pt x="1" y="467"/>
                  </a:lnTo>
                  <a:cubicBezTo>
                    <a:pt x="1" y="467"/>
                    <a:pt x="1" y="501"/>
                    <a:pt x="1" y="501"/>
                  </a:cubicBezTo>
                  <a:lnTo>
                    <a:pt x="1" y="567"/>
                  </a:lnTo>
                  <a:lnTo>
                    <a:pt x="101" y="534"/>
                  </a:lnTo>
                  <a:lnTo>
                    <a:pt x="101" y="934"/>
                  </a:lnTo>
                  <a:cubicBezTo>
                    <a:pt x="101" y="1034"/>
                    <a:pt x="101" y="1101"/>
                    <a:pt x="134" y="1134"/>
                  </a:cubicBezTo>
                  <a:cubicBezTo>
                    <a:pt x="151" y="1151"/>
                    <a:pt x="167" y="1159"/>
                    <a:pt x="188" y="1159"/>
                  </a:cubicBezTo>
                  <a:cubicBezTo>
                    <a:pt x="209" y="1159"/>
                    <a:pt x="234" y="1151"/>
                    <a:pt x="267" y="1134"/>
                  </a:cubicBezTo>
                  <a:lnTo>
                    <a:pt x="334" y="1101"/>
                  </a:lnTo>
                  <a:cubicBezTo>
                    <a:pt x="367" y="1101"/>
                    <a:pt x="367" y="1101"/>
                    <a:pt x="367" y="1068"/>
                  </a:cubicBezTo>
                  <a:cubicBezTo>
                    <a:pt x="367" y="1068"/>
                    <a:pt x="367" y="1068"/>
                    <a:pt x="367" y="1034"/>
                  </a:cubicBezTo>
                  <a:lnTo>
                    <a:pt x="367" y="1001"/>
                  </a:lnTo>
                  <a:cubicBezTo>
                    <a:pt x="367" y="968"/>
                    <a:pt x="367" y="968"/>
                    <a:pt x="367" y="968"/>
                  </a:cubicBezTo>
                  <a:lnTo>
                    <a:pt x="334" y="968"/>
                  </a:lnTo>
                  <a:lnTo>
                    <a:pt x="301" y="1001"/>
                  </a:lnTo>
                  <a:lnTo>
                    <a:pt x="201" y="1001"/>
                  </a:lnTo>
                  <a:lnTo>
                    <a:pt x="201" y="968"/>
                  </a:lnTo>
                  <a:cubicBezTo>
                    <a:pt x="201" y="934"/>
                    <a:pt x="201" y="934"/>
                    <a:pt x="201" y="901"/>
                  </a:cubicBezTo>
                  <a:lnTo>
                    <a:pt x="201" y="467"/>
                  </a:lnTo>
                  <a:lnTo>
                    <a:pt x="334" y="367"/>
                  </a:lnTo>
                  <a:cubicBezTo>
                    <a:pt x="334" y="367"/>
                    <a:pt x="334" y="367"/>
                    <a:pt x="367" y="334"/>
                  </a:cubicBezTo>
                  <a:cubicBezTo>
                    <a:pt x="367" y="334"/>
                    <a:pt x="367" y="334"/>
                    <a:pt x="367" y="300"/>
                  </a:cubicBezTo>
                  <a:lnTo>
                    <a:pt x="367" y="267"/>
                  </a:lnTo>
                  <a:cubicBezTo>
                    <a:pt x="367" y="234"/>
                    <a:pt x="367" y="234"/>
                    <a:pt x="367" y="234"/>
                  </a:cubicBezTo>
                  <a:lnTo>
                    <a:pt x="334" y="234"/>
                  </a:lnTo>
                  <a:lnTo>
                    <a:pt x="201" y="300"/>
                  </a:lnTo>
                  <a:lnTo>
                    <a:pt x="201" y="34"/>
                  </a:lnTo>
                  <a:cubicBezTo>
                    <a:pt x="201" y="0"/>
                    <a:pt x="201" y="0"/>
                    <a:pt x="2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13" name="Google Shape;1213;p34"/>
            <p:cNvSpPr/>
            <p:nvPr/>
          </p:nvSpPr>
          <p:spPr>
            <a:xfrm>
              <a:off x="4546750" y="1987700"/>
              <a:ext cx="11700" cy="25050"/>
            </a:xfrm>
            <a:custGeom>
              <a:avLst/>
              <a:gdLst/>
              <a:ahLst/>
              <a:cxnLst/>
              <a:rect l="l" t="t" r="r" b="b"/>
              <a:pathLst>
                <a:path w="468" h="1002" extrusionOk="0">
                  <a:moveTo>
                    <a:pt x="367" y="501"/>
                  </a:moveTo>
                  <a:lnTo>
                    <a:pt x="367" y="534"/>
                  </a:lnTo>
                  <a:cubicBezTo>
                    <a:pt x="367" y="568"/>
                    <a:pt x="367" y="601"/>
                    <a:pt x="367" y="634"/>
                  </a:cubicBezTo>
                  <a:cubicBezTo>
                    <a:pt x="367" y="668"/>
                    <a:pt x="334" y="701"/>
                    <a:pt x="334" y="734"/>
                  </a:cubicBezTo>
                  <a:cubicBezTo>
                    <a:pt x="301" y="768"/>
                    <a:pt x="301" y="801"/>
                    <a:pt x="267" y="834"/>
                  </a:cubicBezTo>
                  <a:cubicBezTo>
                    <a:pt x="267" y="834"/>
                    <a:pt x="234" y="868"/>
                    <a:pt x="201" y="868"/>
                  </a:cubicBezTo>
                  <a:cubicBezTo>
                    <a:pt x="167" y="901"/>
                    <a:pt x="134" y="901"/>
                    <a:pt x="101" y="901"/>
                  </a:cubicBezTo>
                  <a:cubicBezTo>
                    <a:pt x="67" y="868"/>
                    <a:pt x="67" y="868"/>
                    <a:pt x="101" y="868"/>
                  </a:cubicBezTo>
                  <a:cubicBezTo>
                    <a:pt x="67" y="834"/>
                    <a:pt x="67" y="834"/>
                    <a:pt x="101" y="834"/>
                  </a:cubicBezTo>
                  <a:cubicBezTo>
                    <a:pt x="101" y="768"/>
                    <a:pt x="101" y="734"/>
                    <a:pt x="134" y="701"/>
                  </a:cubicBezTo>
                  <a:cubicBezTo>
                    <a:pt x="167" y="668"/>
                    <a:pt x="201" y="634"/>
                    <a:pt x="234" y="601"/>
                  </a:cubicBezTo>
                  <a:lnTo>
                    <a:pt x="367" y="501"/>
                  </a:lnTo>
                  <a:close/>
                  <a:moveTo>
                    <a:pt x="334" y="0"/>
                  </a:moveTo>
                  <a:cubicBezTo>
                    <a:pt x="301" y="0"/>
                    <a:pt x="301" y="34"/>
                    <a:pt x="267" y="34"/>
                  </a:cubicBezTo>
                  <a:cubicBezTo>
                    <a:pt x="234" y="67"/>
                    <a:pt x="201" y="67"/>
                    <a:pt x="167" y="101"/>
                  </a:cubicBezTo>
                  <a:lnTo>
                    <a:pt x="101" y="201"/>
                  </a:lnTo>
                  <a:lnTo>
                    <a:pt x="67" y="301"/>
                  </a:lnTo>
                  <a:cubicBezTo>
                    <a:pt x="67" y="301"/>
                    <a:pt x="67" y="334"/>
                    <a:pt x="67" y="367"/>
                  </a:cubicBezTo>
                  <a:cubicBezTo>
                    <a:pt x="67" y="401"/>
                    <a:pt x="67" y="401"/>
                    <a:pt x="67" y="401"/>
                  </a:cubicBezTo>
                  <a:lnTo>
                    <a:pt x="134" y="401"/>
                  </a:lnTo>
                  <a:cubicBezTo>
                    <a:pt x="134" y="401"/>
                    <a:pt x="134" y="401"/>
                    <a:pt x="134" y="367"/>
                  </a:cubicBezTo>
                  <a:cubicBezTo>
                    <a:pt x="134" y="334"/>
                    <a:pt x="134" y="334"/>
                    <a:pt x="167" y="301"/>
                  </a:cubicBezTo>
                  <a:cubicBezTo>
                    <a:pt x="167" y="267"/>
                    <a:pt x="201" y="234"/>
                    <a:pt x="234" y="234"/>
                  </a:cubicBezTo>
                  <a:cubicBezTo>
                    <a:pt x="251" y="217"/>
                    <a:pt x="267" y="209"/>
                    <a:pt x="284" y="209"/>
                  </a:cubicBezTo>
                  <a:cubicBezTo>
                    <a:pt x="301" y="209"/>
                    <a:pt x="317" y="217"/>
                    <a:pt x="334" y="234"/>
                  </a:cubicBezTo>
                  <a:cubicBezTo>
                    <a:pt x="367" y="234"/>
                    <a:pt x="367" y="267"/>
                    <a:pt x="367" y="334"/>
                  </a:cubicBezTo>
                  <a:lnTo>
                    <a:pt x="201" y="467"/>
                  </a:lnTo>
                  <a:lnTo>
                    <a:pt x="134" y="568"/>
                  </a:lnTo>
                  <a:cubicBezTo>
                    <a:pt x="101" y="601"/>
                    <a:pt x="67" y="634"/>
                    <a:pt x="34" y="668"/>
                  </a:cubicBezTo>
                  <a:cubicBezTo>
                    <a:pt x="34" y="701"/>
                    <a:pt x="1" y="734"/>
                    <a:pt x="1" y="768"/>
                  </a:cubicBezTo>
                  <a:cubicBezTo>
                    <a:pt x="1" y="801"/>
                    <a:pt x="1" y="868"/>
                    <a:pt x="1" y="901"/>
                  </a:cubicBezTo>
                  <a:cubicBezTo>
                    <a:pt x="1" y="934"/>
                    <a:pt x="1" y="934"/>
                    <a:pt x="34" y="968"/>
                  </a:cubicBezTo>
                  <a:cubicBezTo>
                    <a:pt x="34" y="968"/>
                    <a:pt x="34" y="1001"/>
                    <a:pt x="67" y="1001"/>
                  </a:cubicBezTo>
                  <a:lnTo>
                    <a:pt x="134" y="1001"/>
                  </a:lnTo>
                  <a:cubicBezTo>
                    <a:pt x="134" y="1001"/>
                    <a:pt x="167" y="1001"/>
                    <a:pt x="201" y="968"/>
                  </a:cubicBezTo>
                  <a:lnTo>
                    <a:pt x="267" y="934"/>
                  </a:lnTo>
                  <a:cubicBezTo>
                    <a:pt x="267" y="934"/>
                    <a:pt x="301" y="901"/>
                    <a:pt x="301" y="868"/>
                  </a:cubicBezTo>
                  <a:cubicBezTo>
                    <a:pt x="334" y="868"/>
                    <a:pt x="334" y="834"/>
                    <a:pt x="367" y="834"/>
                  </a:cubicBezTo>
                  <a:cubicBezTo>
                    <a:pt x="367" y="801"/>
                    <a:pt x="367" y="768"/>
                    <a:pt x="401" y="734"/>
                  </a:cubicBezTo>
                  <a:lnTo>
                    <a:pt x="401" y="801"/>
                  </a:lnTo>
                  <a:cubicBezTo>
                    <a:pt x="367" y="834"/>
                    <a:pt x="367" y="834"/>
                    <a:pt x="401" y="834"/>
                  </a:cubicBezTo>
                  <a:lnTo>
                    <a:pt x="434" y="801"/>
                  </a:lnTo>
                  <a:lnTo>
                    <a:pt x="468" y="801"/>
                  </a:lnTo>
                  <a:cubicBezTo>
                    <a:pt x="468" y="768"/>
                    <a:pt x="468" y="768"/>
                    <a:pt x="468" y="768"/>
                  </a:cubicBezTo>
                  <a:lnTo>
                    <a:pt x="468" y="234"/>
                  </a:lnTo>
                  <a:cubicBezTo>
                    <a:pt x="468" y="201"/>
                    <a:pt x="468" y="167"/>
                    <a:pt x="468" y="101"/>
                  </a:cubicBezTo>
                  <a:cubicBezTo>
                    <a:pt x="468" y="67"/>
                    <a:pt x="434" y="67"/>
                    <a:pt x="434" y="34"/>
                  </a:cubicBezTo>
                  <a:cubicBezTo>
                    <a:pt x="401" y="0"/>
                    <a:pt x="367" y="0"/>
                    <a:pt x="3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14" name="Google Shape;1214;p34"/>
            <p:cNvSpPr/>
            <p:nvPr/>
          </p:nvSpPr>
          <p:spPr>
            <a:xfrm>
              <a:off x="4560100" y="1975200"/>
              <a:ext cx="10025" cy="29000"/>
            </a:xfrm>
            <a:custGeom>
              <a:avLst/>
              <a:gdLst/>
              <a:ahLst/>
              <a:cxnLst/>
              <a:rect l="l" t="t" r="r" b="b"/>
              <a:pathLst>
                <a:path w="401" h="1160" extrusionOk="0">
                  <a:moveTo>
                    <a:pt x="167" y="0"/>
                  </a:moveTo>
                  <a:lnTo>
                    <a:pt x="134" y="33"/>
                  </a:lnTo>
                  <a:cubicBezTo>
                    <a:pt x="100" y="33"/>
                    <a:pt x="100" y="67"/>
                    <a:pt x="100" y="67"/>
                  </a:cubicBezTo>
                  <a:cubicBezTo>
                    <a:pt x="100" y="67"/>
                    <a:pt x="100" y="100"/>
                    <a:pt x="100" y="100"/>
                  </a:cubicBezTo>
                  <a:lnTo>
                    <a:pt x="100" y="367"/>
                  </a:lnTo>
                  <a:lnTo>
                    <a:pt x="34" y="400"/>
                  </a:lnTo>
                  <a:cubicBezTo>
                    <a:pt x="34" y="434"/>
                    <a:pt x="34" y="434"/>
                    <a:pt x="0" y="434"/>
                  </a:cubicBezTo>
                  <a:cubicBezTo>
                    <a:pt x="0" y="467"/>
                    <a:pt x="0" y="467"/>
                    <a:pt x="0" y="467"/>
                  </a:cubicBezTo>
                  <a:lnTo>
                    <a:pt x="0" y="534"/>
                  </a:lnTo>
                  <a:cubicBezTo>
                    <a:pt x="0" y="534"/>
                    <a:pt x="0" y="534"/>
                    <a:pt x="0" y="567"/>
                  </a:cubicBezTo>
                  <a:lnTo>
                    <a:pt x="34" y="567"/>
                  </a:lnTo>
                  <a:lnTo>
                    <a:pt x="100" y="500"/>
                  </a:lnTo>
                  <a:lnTo>
                    <a:pt x="100" y="934"/>
                  </a:lnTo>
                  <a:cubicBezTo>
                    <a:pt x="100" y="1001"/>
                    <a:pt x="134" y="1068"/>
                    <a:pt x="167" y="1134"/>
                  </a:cubicBezTo>
                  <a:cubicBezTo>
                    <a:pt x="184" y="1151"/>
                    <a:pt x="200" y="1159"/>
                    <a:pt x="221" y="1159"/>
                  </a:cubicBezTo>
                  <a:cubicBezTo>
                    <a:pt x="242" y="1159"/>
                    <a:pt x="267" y="1151"/>
                    <a:pt x="300" y="1134"/>
                  </a:cubicBezTo>
                  <a:lnTo>
                    <a:pt x="367" y="1068"/>
                  </a:lnTo>
                  <a:lnTo>
                    <a:pt x="401" y="1068"/>
                  </a:lnTo>
                  <a:cubicBezTo>
                    <a:pt x="401" y="1034"/>
                    <a:pt x="401" y="1034"/>
                    <a:pt x="401" y="1034"/>
                  </a:cubicBezTo>
                  <a:lnTo>
                    <a:pt x="401" y="967"/>
                  </a:lnTo>
                  <a:cubicBezTo>
                    <a:pt x="401" y="967"/>
                    <a:pt x="401" y="934"/>
                    <a:pt x="401" y="934"/>
                  </a:cubicBezTo>
                  <a:lnTo>
                    <a:pt x="367" y="934"/>
                  </a:lnTo>
                  <a:lnTo>
                    <a:pt x="300" y="967"/>
                  </a:lnTo>
                  <a:lnTo>
                    <a:pt x="234" y="967"/>
                  </a:lnTo>
                  <a:cubicBezTo>
                    <a:pt x="234" y="967"/>
                    <a:pt x="234" y="934"/>
                    <a:pt x="234" y="934"/>
                  </a:cubicBezTo>
                  <a:cubicBezTo>
                    <a:pt x="234" y="901"/>
                    <a:pt x="234" y="901"/>
                    <a:pt x="234" y="867"/>
                  </a:cubicBezTo>
                  <a:lnTo>
                    <a:pt x="200" y="434"/>
                  </a:lnTo>
                  <a:lnTo>
                    <a:pt x="334" y="367"/>
                  </a:lnTo>
                  <a:cubicBezTo>
                    <a:pt x="334" y="367"/>
                    <a:pt x="367" y="367"/>
                    <a:pt x="367" y="334"/>
                  </a:cubicBezTo>
                  <a:cubicBezTo>
                    <a:pt x="367" y="334"/>
                    <a:pt x="367" y="300"/>
                    <a:pt x="367" y="300"/>
                  </a:cubicBezTo>
                  <a:lnTo>
                    <a:pt x="367" y="234"/>
                  </a:lnTo>
                  <a:lnTo>
                    <a:pt x="334" y="234"/>
                  </a:lnTo>
                  <a:lnTo>
                    <a:pt x="200" y="300"/>
                  </a:lnTo>
                  <a:lnTo>
                    <a:pt x="200" y="33"/>
                  </a:lnTo>
                  <a:cubicBezTo>
                    <a:pt x="200" y="33"/>
                    <a:pt x="200" y="0"/>
                    <a:pt x="20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15" name="Google Shape;1215;p34"/>
            <p:cNvSpPr/>
            <p:nvPr/>
          </p:nvSpPr>
          <p:spPr>
            <a:xfrm>
              <a:off x="4572600" y="1971850"/>
              <a:ext cx="10875" cy="25875"/>
            </a:xfrm>
            <a:custGeom>
              <a:avLst/>
              <a:gdLst/>
              <a:ahLst/>
              <a:cxnLst/>
              <a:rect l="l" t="t" r="r" b="b"/>
              <a:pathLst>
                <a:path w="435" h="1035" extrusionOk="0">
                  <a:moveTo>
                    <a:pt x="401" y="1"/>
                  </a:moveTo>
                  <a:lnTo>
                    <a:pt x="368" y="34"/>
                  </a:lnTo>
                  <a:cubicBezTo>
                    <a:pt x="368" y="67"/>
                    <a:pt x="368" y="67"/>
                    <a:pt x="368" y="101"/>
                  </a:cubicBezTo>
                  <a:lnTo>
                    <a:pt x="368" y="534"/>
                  </a:lnTo>
                  <a:cubicBezTo>
                    <a:pt x="368" y="601"/>
                    <a:pt x="368" y="668"/>
                    <a:pt x="334" y="735"/>
                  </a:cubicBezTo>
                  <a:cubicBezTo>
                    <a:pt x="301" y="801"/>
                    <a:pt x="267" y="835"/>
                    <a:pt x="234" y="868"/>
                  </a:cubicBezTo>
                  <a:cubicBezTo>
                    <a:pt x="201" y="885"/>
                    <a:pt x="176" y="893"/>
                    <a:pt x="155" y="893"/>
                  </a:cubicBezTo>
                  <a:cubicBezTo>
                    <a:pt x="134" y="893"/>
                    <a:pt x="117" y="885"/>
                    <a:pt x="101" y="868"/>
                  </a:cubicBezTo>
                  <a:cubicBezTo>
                    <a:pt x="101" y="835"/>
                    <a:pt x="67" y="768"/>
                    <a:pt x="67" y="701"/>
                  </a:cubicBezTo>
                  <a:lnTo>
                    <a:pt x="67" y="268"/>
                  </a:lnTo>
                  <a:lnTo>
                    <a:pt x="34" y="268"/>
                  </a:lnTo>
                  <a:cubicBezTo>
                    <a:pt x="1" y="301"/>
                    <a:pt x="1" y="301"/>
                    <a:pt x="34" y="301"/>
                  </a:cubicBezTo>
                  <a:lnTo>
                    <a:pt x="1" y="768"/>
                  </a:lnTo>
                  <a:cubicBezTo>
                    <a:pt x="1" y="835"/>
                    <a:pt x="1" y="868"/>
                    <a:pt x="1" y="935"/>
                  </a:cubicBezTo>
                  <a:cubicBezTo>
                    <a:pt x="1" y="968"/>
                    <a:pt x="34" y="1001"/>
                    <a:pt x="34" y="1001"/>
                  </a:cubicBezTo>
                  <a:cubicBezTo>
                    <a:pt x="67" y="1035"/>
                    <a:pt x="101" y="1035"/>
                    <a:pt x="101" y="1035"/>
                  </a:cubicBezTo>
                  <a:lnTo>
                    <a:pt x="201" y="1035"/>
                  </a:lnTo>
                  <a:cubicBezTo>
                    <a:pt x="267" y="1001"/>
                    <a:pt x="301" y="968"/>
                    <a:pt x="301" y="935"/>
                  </a:cubicBezTo>
                  <a:cubicBezTo>
                    <a:pt x="334" y="901"/>
                    <a:pt x="368" y="868"/>
                    <a:pt x="368" y="801"/>
                  </a:cubicBezTo>
                  <a:lnTo>
                    <a:pt x="368" y="868"/>
                  </a:lnTo>
                  <a:cubicBezTo>
                    <a:pt x="368" y="868"/>
                    <a:pt x="368" y="868"/>
                    <a:pt x="368" y="901"/>
                  </a:cubicBezTo>
                  <a:lnTo>
                    <a:pt x="401" y="868"/>
                  </a:lnTo>
                  <a:cubicBezTo>
                    <a:pt x="434" y="868"/>
                    <a:pt x="434" y="868"/>
                    <a:pt x="434" y="835"/>
                  </a:cubicBezTo>
                  <a:cubicBezTo>
                    <a:pt x="434" y="835"/>
                    <a:pt x="434" y="835"/>
                    <a:pt x="434" y="801"/>
                  </a:cubicBezTo>
                  <a:lnTo>
                    <a:pt x="434" y="34"/>
                  </a:lnTo>
                  <a:cubicBezTo>
                    <a:pt x="434" y="34"/>
                    <a:pt x="434" y="1"/>
                    <a:pt x="4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16" name="Google Shape;1216;p34"/>
            <p:cNvSpPr/>
            <p:nvPr/>
          </p:nvSpPr>
          <p:spPr>
            <a:xfrm>
              <a:off x="4589275" y="1965175"/>
              <a:ext cx="10875" cy="25050"/>
            </a:xfrm>
            <a:custGeom>
              <a:avLst/>
              <a:gdLst/>
              <a:ahLst/>
              <a:cxnLst/>
              <a:rect l="l" t="t" r="r" b="b"/>
              <a:pathLst>
                <a:path w="435" h="1002" extrusionOk="0">
                  <a:moveTo>
                    <a:pt x="301" y="1"/>
                  </a:moveTo>
                  <a:cubicBezTo>
                    <a:pt x="268" y="1"/>
                    <a:pt x="234" y="34"/>
                    <a:pt x="201" y="34"/>
                  </a:cubicBezTo>
                  <a:cubicBezTo>
                    <a:pt x="168" y="68"/>
                    <a:pt x="134" y="101"/>
                    <a:pt x="101" y="101"/>
                  </a:cubicBezTo>
                  <a:cubicBezTo>
                    <a:pt x="67" y="134"/>
                    <a:pt x="67" y="168"/>
                    <a:pt x="34" y="201"/>
                  </a:cubicBezTo>
                  <a:cubicBezTo>
                    <a:pt x="34" y="234"/>
                    <a:pt x="1" y="268"/>
                    <a:pt x="1" y="301"/>
                  </a:cubicBezTo>
                  <a:cubicBezTo>
                    <a:pt x="1" y="334"/>
                    <a:pt x="1" y="368"/>
                    <a:pt x="1" y="401"/>
                  </a:cubicBezTo>
                  <a:cubicBezTo>
                    <a:pt x="1" y="468"/>
                    <a:pt x="1" y="501"/>
                    <a:pt x="34" y="568"/>
                  </a:cubicBezTo>
                  <a:cubicBezTo>
                    <a:pt x="51" y="585"/>
                    <a:pt x="67" y="593"/>
                    <a:pt x="88" y="593"/>
                  </a:cubicBezTo>
                  <a:cubicBezTo>
                    <a:pt x="109" y="593"/>
                    <a:pt x="134" y="585"/>
                    <a:pt x="168" y="568"/>
                  </a:cubicBezTo>
                  <a:lnTo>
                    <a:pt x="334" y="568"/>
                  </a:lnTo>
                  <a:cubicBezTo>
                    <a:pt x="334" y="568"/>
                    <a:pt x="334" y="601"/>
                    <a:pt x="334" y="601"/>
                  </a:cubicBezTo>
                  <a:cubicBezTo>
                    <a:pt x="334" y="635"/>
                    <a:pt x="334" y="668"/>
                    <a:pt x="334" y="668"/>
                  </a:cubicBezTo>
                  <a:lnTo>
                    <a:pt x="301" y="735"/>
                  </a:lnTo>
                  <a:lnTo>
                    <a:pt x="234" y="768"/>
                  </a:lnTo>
                  <a:lnTo>
                    <a:pt x="201" y="801"/>
                  </a:lnTo>
                  <a:cubicBezTo>
                    <a:pt x="168" y="835"/>
                    <a:pt x="134" y="835"/>
                    <a:pt x="134" y="835"/>
                  </a:cubicBezTo>
                  <a:cubicBezTo>
                    <a:pt x="101" y="835"/>
                    <a:pt x="67" y="835"/>
                    <a:pt x="67" y="801"/>
                  </a:cubicBezTo>
                  <a:lnTo>
                    <a:pt x="34" y="835"/>
                  </a:lnTo>
                  <a:cubicBezTo>
                    <a:pt x="34" y="835"/>
                    <a:pt x="1" y="835"/>
                    <a:pt x="1" y="868"/>
                  </a:cubicBezTo>
                  <a:cubicBezTo>
                    <a:pt x="1" y="868"/>
                    <a:pt x="1" y="868"/>
                    <a:pt x="1" y="901"/>
                  </a:cubicBezTo>
                  <a:cubicBezTo>
                    <a:pt x="1" y="901"/>
                    <a:pt x="1" y="935"/>
                    <a:pt x="1" y="935"/>
                  </a:cubicBezTo>
                  <a:cubicBezTo>
                    <a:pt x="34" y="968"/>
                    <a:pt x="34" y="968"/>
                    <a:pt x="67" y="1002"/>
                  </a:cubicBezTo>
                  <a:lnTo>
                    <a:pt x="134" y="1002"/>
                  </a:lnTo>
                  <a:cubicBezTo>
                    <a:pt x="168" y="968"/>
                    <a:pt x="201" y="968"/>
                    <a:pt x="234" y="935"/>
                  </a:cubicBezTo>
                  <a:cubicBezTo>
                    <a:pt x="268" y="935"/>
                    <a:pt x="301" y="901"/>
                    <a:pt x="334" y="868"/>
                  </a:cubicBezTo>
                  <a:lnTo>
                    <a:pt x="401" y="768"/>
                  </a:lnTo>
                  <a:cubicBezTo>
                    <a:pt x="401" y="735"/>
                    <a:pt x="434" y="701"/>
                    <a:pt x="434" y="668"/>
                  </a:cubicBezTo>
                  <a:cubicBezTo>
                    <a:pt x="434" y="635"/>
                    <a:pt x="434" y="601"/>
                    <a:pt x="434" y="568"/>
                  </a:cubicBezTo>
                  <a:cubicBezTo>
                    <a:pt x="434" y="535"/>
                    <a:pt x="434" y="501"/>
                    <a:pt x="434" y="468"/>
                  </a:cubicBezTo>
                  <a:cubicBezTo>
                    <a:pt x="434" y="434"/>
                    <a:pt x="401" y="401"/>
                    <a:pt x="368" y="401"/>
                  </a:cubicBezTo>
                  <a:lnTo>
                    <a:pt x="101" y="401"/>
                  </a:lnTo>
                  <a:lnTo>
                    <a:pt x="101" y="368"/>
                  </a:lnTo>
                  <a:cubicBezTo>
                    <a:pt x="101" y="334"/>
                    <a:pt x="134" y="301"/>
                    <a:pt x="134" y="268"/>
                  </a:cubicBezTo>
                  <a:cubicBezTo>
                    <a:pt x="168" y="234"/>
                    <a:pt x="201" y="201"/>
                    <a:pt x="234" y="168"/>
                  </a:cubicBezTo>
                  <a:lnTo>
                    <a:pt x="368" y="168"/>
                  </a:lnTo>
                  <a:lnTo>
                    <a:pt x="401" y="134"/>
                  </a:lnTo>
                  <a:cubicBezTo>
                    <a:pt x="401" y="134"/>
                    <a:pt x="401" y="101"/>
                    <a:pt x="401" y="101"/>
                  </a:cubicBezTo>
                  <a:cubicBezTo>
                    <a:pt x="401" y="68"/>
                    <a:pt x="401" y="68"/>
                    <a:pt x="401" y="34"/>
                  </a:cubicBezTo>
                  <a:cubicBezTo>
                    <a:pt x="401" y="34"/>
                    <a:pt x="368" y="1"/>
                    <a:pt x="3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17" name="Google Shape;1217;p34"/>
            <p:cNvSpPr/>
            <p:nvPr/>
          </p:nvSpPr>
          <p:spPr>
            <a:xfrm>
              <a:off x="4254875" y="2151150"/>
              <a:ext cx="3350" cy="33375"/>
            </a:xfrm>
            <a:custGeom>
              <a:avLst/>
              <a:gdLst/>
              <a:ahLst/>
              <a:cxnLst/>
              <a:rect l="l" t="t" r="r" b="b"/>
              <a:pathLst>
                <a:path w="134" h="1335" extrusionOk="0">
                  <a:moveTo>
                    <a:pt x="67" y="0"/>
                  </a:moveTo>
                  <a:cubicBezTo>
                    <a:pt x="34" y="34"/>
                    <a:pt x="1" y="34"/>
                    <a:pt x="1" y="67"/>
                  </a:cubicBezTo>
                  <a:lnTo>
                    <a:pt x="1" y="1268"/>
                  </a:lnTo>
                  <a:cubicBezTo>
                    <a:pt x="1" y="1301"/>
                    <a:pt x="34" y="1335"/>
                    <a:pt x="67" y="1335"/>
                  </a:cubicBezTo>
                  <a:cubicBezTo>
                    <a:pt x="101" y="1335"/>
                    <a:pt x="134" y="1301"/>
                    <a:pt x="134" y="1268"/>
                  </a:cubicBezTo>
                  <a:lnTo>
                    <a:pt x="134" y="67"/>
                  </a:lnTo>
                  <a:cubicBezTo>
                    <a:pt x="134" y="34"/>
                    <a:pt x="101" y="0"/>
                    <a:pt x="6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18" name="Google Shape;1218;p34"/>
            <p:cNvSpPr/>
            <p:nvPr/>
          </p:nvSpPr>
          <p:spPr>
            <a:xfrm>
              <a:off x="4245700" y="2163300"/>
              <a:ext cx="22550" cy="22900"/>
            </a:xfrm>
            <a:custGeom>
              <a:avLst/>
              <a:gdLst/>
              <a:ahLst/>
              <a:cxnLst/>
              <a:rect l="l" t="t" r="r" b="b"/>
              <a:pathLst>
                <a:path w="902" h="916" extrusionOk="0">
                  <a:moveTo>
                    <a:pt x="806" y="1"/>
                  </a:moveTo>
                  <a:cubicBezTo>
                    <a:pt x="785" y="1"/>
                    <a:pt x="768" y="25"/>
                    <a:pt x="768" y="48"/>
                  </a:cubicBezTo>
                  <a:lnTo>
                    <a:pt x="434" y="749"/>
                  </a:lnTo>
                  <a:lnTo>
                    <a:pt x="101" y="448"/>
                  </a:lnTo>
                  <a:cubicBezTo>
                    <a:pt x="84" y="432"/>
                    <a:pt x="67" y="423"/>
                    <a:pt x="51" y="423"/>
                  </a:cubicBezTo>
                  <a:cubicBezTo>
                    <a:pt x="34" y="423"/>
                    <a:pt x="17" y="432"/>
                    <a:pt x="1" y="448"/>
                  </a:cubicBezTo>
                  <a:cubicBezTo>
                    <a:pt x="1" y="482"/>
                    <a:pt x="1" y="515"/>
                    <a:pt x="1" y="549"/>
                  </a:cubicBezTo>
                  <a:lnTo>
                    <a:pt x="401" y="915"/>
                  </a:lnTo>
                  <a:lnTo>
                    <a:pt x="434" y="915"/>
                  </a:lnTo>
                  <a:cubicBezTo>
                    <a:pt x="468" y="915"/>
                    <a:pt x="501" y="915"/>
                    <a:pt x="501" y="882"/>
                  </a:cubicBezTo>
                  <a:lnTo>
                    <a:pt x="868" y="82"/>
                  </a:lnTo>
                  <a:cubicBezTo>
                    <a:pt x="901" y="48"/>
                    <a:pt x="868" y="15"/>
                    <a:pt x="835" y="15"/>
                  </a:cubicBezTo>
                  <a:cubicBezTo>
                    <a:pt x="825" y="5"/>
                    <a:pt x="815" y="1"/>
                    <a:pt x="806"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19" name="Google Shape;1219;p34"/>
            <p:cNvSpPr/>
            <p:nvPr/>
          </p:nvSpPr>
          <p:spPr>
            <a:xfrm>
              <a:off x="3676975" y="2623150"/>
              <a:ext cx="11700" cy="41725"/>
            </a:xfrm>
            <a:custGeom>
              <a:avLst/>
              <a:gdLst/>
              <a:ahLst/>
              <a:cxnLst/>
              <a:rect l="l" t="t" r="r" b="b"/>
              <a:pathLst>
                <a:path w="468" h="1669" extrusionOk="0">
                  <a:moveTo>
                    <a:pt x="434" y="1"/>
                  </a:moveTo>
                  <a:cubicBezTo>
                    <a:pt x="400" y="1"/>
                    <a:pt x="400" y="34"/>
                    <a:pt x="400" y="34"/>
                  </a:cubicBezTo>
                  <a:cubicBezTo>
                    <a:pt x="400" y="67"/>
                    <a:pt x="400" y="67"/>
                    <a:pt x="400" y="101"/>
                  </a:cubicBezTo>
                  <a:lnTo>
                    <a:pt x="0" y="1635"/>
                  </a:lnTo>
                  <a:lnTo>
                    <a:pt x="0" y="1668"/>
                  </a:lnTo>
                  <a:lnTo>
                    <a:pt x="33" y="1668"/>
                  </a:lnTo>
                  <a:lnTo>
                    <a:pt x="67" y="1635"/>
                  </a:lnTo>
                  <a:cubicBezTo>
                    <a:pt x="100" y="1635"/>
                    <a:pt x="100" y="1602"/>
                    <a:pt x="100" y="1602"/>
                  </a:cubicBezTo>
                  <a:cubicBezTo>
                    <a:pt x="100" y="1568"/>
                    <a:pt x="100" y="1568"/>
                    <a:pt x="100" y="1568"/>
                  </a:cubicBezTo>
                  <a:lnTo>
                    <a:pt x="467"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20" name="Google Shape;1220;p34"/>
            <p:cNvSpPr/>
            <p:nvPr/>
          </p:nvSpPr>
          <p:spPr>
            <a:xfrm>
              <a:off x="3692800" y="2628150"/>
              <a:ext cx="11700" cy="33400"/>
            </a:xfrm>
            <a:custGeom>
              <a:avLst/>
              <a:gdLst/>
              <a:ahLst/>
              <a:cxnLst/>
              <a:rect l="l" t="t" r="r" b="b"/>
              <a:pathLst>
                <a:path w="468" h="1336" extrusionOk="0">
                  <a:moveTo>
                    <a:pt x="264" y="109"/>
                  </a:moveTo>
                  <a:cubicBezTo>
                    <a:pt x="284" y="109"/>
                    <a:pt x="301" y="118"/>
                    <a:pt x="301" y="134"/>
                  </a:cubicBezTo>
                  <a:cubicBezTo>
                    <a:pt x="334" y="201"/>
                    <a:pt x="368" y="234"/>
                    <a:pt x="368" y="301"/>
                  </a:cubicBezTo>
                  <a:lnTo>
                    <a:pt x="368" y="401"/>
                  </a:lnTo>
                  <a:cubicBezTo>
                    <a:pt x="368" y="501"/>
                    <a:pt x="334" y="568"/>
                    <a:pt x="301" y="635"/>
                  </a:cubicBezTo>
                  <a:cubicBezTo>
                    <a:pt x="301" y="701"/>
                    <a:pt x="268" y="735"/>
                    <a:pt x="201" y="768"/>
                  </a:cubicBezTo>
                  <a:cubicBezTo>
                    <a:pt x="184" y="785"/>
                    <a:pt x="168" y="793"/>
                    <a:pt x="151" y="793"/>
                  </a:cubicBezTo>
                  <a:cubicBezTo>
                    <a:pt x="134" y="793"/>
                    <a:pt x="118" y="785"/>
                    <a:pt x="101" y="768"/>
                  </a:cubicBezTo>
                  <a:cubicBezTo>
                    <a:pt x="68" y="735"/>
                    <a:pt x="34" y="668"/>
                    <a:pt x="34" y="635"/>
                  </a:cubicBezTo>
                  <a:cubicBezTo>
                    <a:pt x="34" y="568"/>
                    <a:pt x="34" y="534"/>
                    <a:pt x="34" y="501"/>
                  </a:cubicBezTo>
                  <a:lnTo>
                    <a:pt x="34" y="468"/>
                  </a:lnTo>
                  <a:cubicBezTo>
                    <a:pt x="34" y="401"/>
                    <a:pt x="68" y="334"/>
                    <a:pt x="101" y="268"/>
                  </a:cubicBezTo>
                  <a:cubicBezTo>
                    <a:pt x="101" y="201"/>
                    <a:pt x="168" y="168"/>
                    <a:pt x="201" y="134"/>
                  </a:cubicBezTo>
                  <a:cubicBezTo>
                    <a:pt x="218" y="118"/>
                    <a:pt x="243" y="109"/>
                    <a:pt x="264" y="109"/>
                  </a:cubicBezTo>
                  <a:close/>
                  <a:moveTo>
                    <a:pt x="201" y="1"/>
                  </a:moveTo>
                  <a:cubicBezTo>
                    <a:pt x="168" y="34"/>
                    <a:pt x="134" y="67"/>
                    <a:pt x="101" y="101"/>
                  </a:cubicBezTo>
                  <a:cubicBezTo>
                    <a:pt x="68" y="134"/>
                    <a:pt x="68" y="168"/>
                    <a:pt x="34" y="234"/>
                  </a:cubicBezTo>
                  <a:lnTo>
                    <a:pt x="34" y="168"/>
                  </a:lnTo>
                  <a:cubicBezTo>
                    <a:pt x="34" y="168"/>
                    <a:pt x="34" y="168"/>
                    <a:pt x="34" y="134"/>
                  </a:cubicBezTo>
                  <a:lnTo>
                    <a:pt x="1" y="134"/>
                  </a:lnTo>
                  <a:cubicBezTo>
                    <a:pt x="1" y="168"/>
                    <a:pt x="1" y="168"/>
                    <a:pt x="1" y="168"/>
                  </a:cubicBezTo>
                  <a:cubicBezTo>
                    <a:pt x="1" y="168"/>
                    <a:pt x="1" y="201"/>
                    <a:pt x="1" y="201"/>
                  </a:cubicBezTo>
                  <a:lnTo>
                    <a:pt x="1" y="1302"/>
                  </a:lnTo>
                  <a:cubicBezTo>
                    <a:pt x="1" y="1335"/>
                    <a:pt x="1" y="1335"/>
                    <a:pt x="1" y="1335"/>
                  </a:cubicBezTo>
                  <a:lnTo>
                    <a:pt x="34" y="1335"/>
                  </a:lnTo>
                  <a:lnTo>
                    <a:pt x="34" y="1302"/>
                  </a:lnTo>
                  <a:cubicBezTo>
                    <a:pt x="34" y="1268"/>
                    <a:pt x="34" y="1268"/>
                    <a:pt x="34" y="1268"/>
                  </a:cubicBezTo>
                  <a:lnTo>
                    <a:pt x="34" y="901"/>
                  </a:lnTo>
                  <a:cubicBezTo>
                    <a:pt x="68" y="901"/>
                    <a:pt x="68" y="935"/>
                    <a:pt x="101" y="935"/>
                  </a:cubicBezTo>
                  <a:cubicBezTo>
                    <a:pt x="134" y="935"/>
                    <a:pt x="168" y="935"/>
                    <a:pt x="201" y="901"/>
                  </a:cubicBezTo>
                  <a:cubicBezTo>
                    <a:pt x="234" y="901"/>
                    <a:pt x="268" y="868"/>
                    <a:pt x="301" y="835"/>
                  </a:cubicBezTo>
                  <a:cubicBezTo>
                    <a:pt x="334" y="801"/>
                    <a:pt x="368" y="768"/>
                    <a:pt x="401" y="701"/>
                  </a:cubicBezTo>
                  <a:cubicBezTo>
                    <a:pt x="401" y="668"/>
                    <a:pt x="434" y="601"/>
                    <a:pt x="434" y="568"/>
                  </a:cubicBezTo>
                  <a:cubicBezTo>
                    <a:pt x="434" y="501"/>
                    <a:pt x="468" y="434"/>
                    <a:pt x="468" y="368"/>
                  </a:cubicBezTo>
                  <a:lnTo>
                    <a:pt x="468" y="268"/>
                  </a:lnTo>
                  <a:cubicBezTo>
                    <a:pt x="468" y="234"/>
                    <a:pt x="434" y="168"/>
                    <a:pt x="434" y="134"/>
                  </a:cubicBezTo>
                  <a:cubicBezTo>
                    <a:pt x="434" y="67"/>
                    <a:pt x="401" y="34"/>
                    <a:pt x="401" y="34"/>
                  </a:cubicBezTo>
                  <a:cubicBezTo>
                    <a:pt x="368" y="1"/>
                    <a:pt x="334" y="1"/>
                    <a:pt x="3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21" name="Google Shape;1221;p34"/>
            <p:cNvSpPr/>
            <p:nvPr/>
          </p:nvSpPr>
          <p:spPr>
            <a:xfrm>
              <a:off x="3706975" y="2618150"/>
              <a:ext cx="13375" cy="24200"/>
            </a:xfrm>
            <a:custGeom>
              <a:avLst/>
              <a:gdLst/>
              <a:ahLst/>
              <a:cxnLst/>
              <a:rect l="l" t="t" r="r" b="b"/>
              <a:pathLst>
                <a:path w="535" h="968" extrusionOk="0">
                  <a:moveTo>
                    <a:pt x="401" y="167"/>
                  </a:moveTo>
                  <a:cubicBezTo>
                    <a:pt x="401" y="201"/>
                    <a:pt x="401" y="201"/>
                    <a:pt x="435" y="234"/>
                  </a:cubicBezTo>
                  <a:cubicBezTo>
                    <a:pt x="435" y="267"/>
                    <a:pt x="435" y="301"/>
                    <a:pt x="435" y="334"/>
                  </a:cubicBezTo>
                  <a:lnTo>
                    <a:pt x="435" y="401"/>
                  </a:lnTo>
                  <a:lnTo>
                    <a:pt x="435" y="467"/>
                  </a:lnTo>
                  <a:cubicBezTo>
                    <a:pt x="435" y="501"/>
                    <a:pt x="435" y="534"/>
                    <a:pt x="435" y="568"/>
                  </a:cubicBezTo>
                  <a:cubicBezTo>
                    <a:pt x="401" y="601"/>
                    <a:pt x="401" y="634"/>
                    <a:pt x="401" y="668"/>
                  </a:cubicBezTo>
                  <a:cubicBezTo>
                    <a:pt x="368" y="701"/>
                    <a:pt x="368" y="734"/>
                    <a:pt x="334" y="734"/>
                  </a:cubicBezTo>
                  <a:cubicBezTo>
                    <a:pt x="334" y="768"/>
                    <a:pt x="301" y="801"/>
                    <a:pt x="268" y="801"/>
                  </a:cubicBezTo>
                  <a:lnTo>
                    <a:pt x="168" y="801"/>
                  </a:lnTo>
                  <a:cubicBezTo>
                    <a:pt x="134" y="768"/>
                    <a:pt x="134" y="768"/>
                    <a:pt x="134" y="734"/>
                  </a:cubicBezTo>
                  <a:cubicBezTo>
                    <a:pt x="134" y="701"/>
                    <a:pt x="134" y="668"/>
                    <a:pt x="134" y="634"/>
                  </a:cubicBezTo>
                  <a:cubicBezTo>
                    <a:pt x="134" y="634"/>
                    <a:pt x="134" y="601"/>
                    <a:pt x="134" y="568"/>
                  </a:cubicBezTo>
                  <a:cubicBezTo>
                    <a:pt x="134" y="568"/>
                    <a:pt x="134" y="534"/>
                    <a:pt x="134" y="501"/>
                  </a:cubicBezTo>
                  <a:cubicBezTo>
                    <a:pt x="134" y="467"/>
                    <a:pt x="134" y="434"/>
                    <a:pt x="134" y="401"/>
                  </a:cubicBezTo>
                  <a:cubicBezTo>
                    <a:pt x="134" y="367"/>
                    <a:pt x="134" y="334"/>
                    <a:pt x="168" y="301"/>
                  </a:cubicBezTo>
                  <a:cubicBezTo>
                    <a:pt x="168" y="267"/>
                    <a:pt x="201" y="267"/>
                    <a:pt x="201" y="234"/>
                  </a:cubicBezTo>
                  <a:cubicBezTo>
                    <a:pt x="234" y="201"/>
                    <a:pt x="234" y="201"/>
                    <a:pt x="268" y="167"/>
                  </a:cubicBezTo>
                  <a:close/>
                  <a:moveTo>
                    <a:pt x="368" y="0"/>
                  </a:moveTo>
                  <a:cubicBezTo>
                    <a:pt x="334" y="0"/>
                    <a:pt x="301" y="0"/>
                    <a:pt x="268" y="34"/>
                  </a:cubicBezTo>
                  <a:cubicBezTo>
                    <a:pt x="201" y="67"/>
                    <a:pt x="168" y="101"/>
                    <a:pt x="168" y="134"/>
                  </a:cubicBezTo>
                  <a:cubicBezTo>
                    <a:pt x="134" y="167"/>
                    <a:pt x="101" y="234"/>
                    <a:pt x="68" y="267"/>
                  </a:cubicBezTo>
                  <a:cubicBezTo>
                    <a:pt x="68" y="301"/>
                    <a:pt x="34" y="367"/>
                    <a:pt x="34" y="401"/>
                  </a:cubicBezTo>
                  <a:cubicBezTo>
                    <a:pt x="1" y="467"/>
                    <a:pt x="1" y="534"/>
                    <a:pt x="1" y="568"/>
                  </a:cubicBezTo>
                  <a:lnTo>
                    <a:pt x="1" y="601"/>
                  </a:lnTo>
                  <a:cubicBezTo>
                    <a:pt x="1" y="634"/>
                    <a:pt x="1" y="634"/>
                    <a:pt x="1" y="668"/>
                  </a:cubicBezTo>
                  <a:cubicBezTo>
                    <a:pt x="1" y="668"/>
                    <a:pt x="1" y="701"/>
                    <a:pt x="1" y="701"/>
                  </a:cubicBezTo>
                  <a:lnTo>
                    <a:pt x="1" y="734"/>
                  </a:lnTo>
                  <a:cubicBezTo>
                    <a:pt x="1" y="768"/>
                    <a:pt x="1" y="801"/>
                    <a:pt x="34" y="868"/>
                  </a:cubicBezTo>
                  <a:cubicBezTo>
                    <a:pt x="34" y="901"/>
                    <a:pt x="68" y="934"/>
                    <a:pt x="68" y="934"/>
                  </a:cubicBezTo>
                  <a:cubicBezTo>
                    <a:pt x="101" y="968"/>
                    <a:pt x="134" y="968"/>
                    <a:pt x="168" y="968"/>
                  </a:cubicBezTo>
                  <a:cubicBezTo>
                    <a:pt x="201" y="968"/>
                    <a:pt x="234" y="968"/>
                    <a:pt x="268" y="934"/>
                  </a:cubicBezTo>
                  <a:cubicBezTo>
                    <a:pt x="301" y="934"/>
                    <a:pt x="334" y="901"/>
                    <a:pt x="368" y="868"/>
                  </a:cubicBezTo>
                  <a:cubicBezTo>
                    <a:pt x="401" y="834"/>
                    <a:pt x="435" y="768"/>
                    <a:pt x="435" y="734"/>
                  </a:cubicBezTo>
                  <a:cubicBezTo>
                    <a:pt x="468" y="701"/>
                    <a:pt x="468" y="634"/>
                    <a:pt x="501" y="601"/>
                  </a:cubicBezTo>
                  <a:cubicBezTo>
                    <a:pt x="501" y="534"/>
                    <a:pt x="501" y="467"/>
                    <a:pt x="535" y="434"/>
                  </a:cubicBezTo>
                  <a:lnTo>
                    <a:pt x="535" y="267"/>
                  </a:lnTo>
                  <a:cubicBezTo>
                    <a:pt x="501" y="201"/>
                    <a:pt x="501" y="167"/>
                    <a:pt x="501" y="134"/>
                  </a:cubicBezTo>
                  <a:cubicBezTo>
                    <a:pt x="501" y="101"/>
                    <a:pt x="468" y="67"/>
                    <a:pt x="435" y="34"/>
                  </a:cubicBezTo>
                  <a:cubicBezTo>
                    <a:pt x="435" y="0"/>
                    <a:pt x="401" y="0"/>
                    <a:pt x="3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22" name="Google Shape;1222;p34"/>
            <p:cNvSpPr/>
            <p:nvPr/>
          </p:nvSpPr>
          <p:spPr>
            <a:xfrm>
              <a:off x="3722825" y="2609800"/>
              <a:ext cx="11700" cy="24225"/>
            </a:xfrm>
            <a:custGeom>
              <a:avLst/>
              <a:gdLst/>
              <a:ahLst/>
              <a:cxnLst/>
              <a:rect l="l" t="t" r="r" b="b"/>
              <a:pathLst>
                <a:path w="468" h="969" extrusionOk="0">
                  <a:moveTo>
                    <a:pt x="301" y="1"/>
                  </a:moveTo>
                  <a:cubicBezTo>
                    <a:pt x="268" y="1"/>
                    <a:pt x="234" y="34"/>
                    <a:pt x="201" y="34"/>
                  </a:cubicBezTo>
                  <a:cubicBezTo>
                    <a:pt x="167" y="68"/>
                    <a:pt x="134" y="68"/>
                    <a:pt x="101" y="101"/>
                  </a:cubicBezTo>
                  <a:cubicBezTo>
                    <a:pt x="101" y="134"/>
                    <a:pt x="67" y="168"/>
                    <a:pt x="67" y="201"/>
                  </a:cubicBezTo>
                  <a:cubicBezTo>
                    <a:pt x="34" y="234"/>
                    <a:pt x="34" y="268"/>
                    <a:pt x="1" y="301"/>
                  </a:cubicBezTo>
                  <a:cubicBezTo>
                    <a:pt x="1" y="334"/>
                    <a:pt x="1" y="368"/>
                    <a:pt x="1" y="401"/>
                  </a:cubicBezTo>
                  <a:cubicBezTo>
                    <a:pt x="1" y="468"/>
                    <a:pt x="34" y="501"/>
                    <a:pt x="34" y="535"/>
                  </a:cubicBezTo>
                  <a:cubicBezTo>
                    <a:pt x="58" y="558"/>
                    <a:pt x="98" y="582"/>
                    <a:pt x="131" y="582"/>
                  </a:cubicBezTo>
                  <a:cubicBezTo>
                    <a:pt x="145" y="582"/>
                    <a:pt x="158" y="578"/>
                    <a:pt x="167" y="568"/>
                  </a:cubicBezTo>
                  <a:lnTo>
                    <a:pt x="334" y="568"/>
                  </a:lnTo>
                  <a:cubicBezTo>
                    <a:pt x="368" y="601"/>
                    <a:pt x="368" y="601"/>
                    <a:pt x="334" y="635"/>
                  </a:cubicBezTo>
                  <a:cubicBezTo>
                    <a:pt x="334" y="668"/>
                    <a:pt x="301" y="701"/>
                    <a:pt x="301" y="701"/>
                  </a:cubicBezTo>
                  <a:cubicBezTo>
                    <a:pt x="301" y="735"/>
                    <a:pt x="268" y="735"/>
                    <a:pt x="268" y="735"/>
                  </a:cubicBezTo>
                  <a:cubicBezTo>
                    <a:pt x="234" y="768"/>
                    <a:pt x="234" y="768"/>
                    <a:pt x="201" y="801"/>
                  </a:cubicBezTo>
                  <a:lnTo>
                    <a:pt x="134" y="801"/>
                  </a:lnTo>
                  <a:cubicBezTo>
                    <a:pt x="101" y="801"/>
                    <a:pt x="101" y="801"/>
                    <a:pt x="67" y="768"/>
                  </a:cubicBezTo>
                  <a:lnTo>
                    <a:pt x="34" y="801"/>
                  </a:lnTo>
                  <a:cubicBezTo>
                    <a:pt x="34" y="801"/>
                    <a:pt x="34" y="835"/>
                    <a:pt x="34" y="835"/>
                  </a:cubicBezTo>
                  <a:cubicBezTo>
                    <a:pt x="34" y="835"/>
                    <a:pt x="34" y="868"/>
                    <a:pt x="34" y="868"/>
                  </a:cubicBezTo>
                  <a:cubicBezTo>
                    <a:pt x="34" y="902"/>
                    <a:pt x="34" y="902"/>
                    <a:pt x="34" y="935"/>
                  </a:cubicBezTo>
                  <a:cubicBezTo>
                    <a:pt x="34" y="935"/>
                    <a:pt x="34" y="968"/>
                    <a:pt x="67" y="968"/>
                  </a:cubicBezTo>
                  <a:lnTo>
                    <a:pt x="134" y="968"/>
                  </a:lnTo>
                  <a:cubicBezTo>
                    <a:pt x="167" y="968"/>
                    <a:pt x="201" y="935"/>
                    <a:pt x="234" y="935"/>
                  </a:cubicBezTo>
                  <a:cubicBezTo>
                    <a:pt x="268" y="902"/>
                    <a:pt x="301" y="868"/>
                    <a:pt x="334" y="835"/>
                  </a:cubicBezTo>
                  <a:cubicBezTo>
                    <a:pt x="368" y="835"/>
                    <a:pt x="368" y="801"/>
                    <a:pt x="401" y="735"/>
                  </a:cubicBezTo>
                  <a:cubicBezTo>
                    <a:pt x="434" y="701"/>
                    <a:pt x="434" y="668"/>
                    <a:pt x="434" y="635"/>
                  </a:cubicBezTo>
                  <a:cubicBezTo>
                    <a:pt x="434" y="601"/>
                    <a:pt x="434" y="568"/>
                    <a:pt x="434" y="535"/>
                  </a:cubicBezTo>
                  <a:cubicBezTo>
                    <a:pt x="468" y="501"/>
                    <a:pt x="468" y="501"/>
                    <a:pt x="434" y="468"/>
                  </a:cubicBezTo>
                  <a:cubicBezTo>
                    <a:pt x="434" y="435"/>
                    <a:pt x="434" y="435"/>
                    <a:pt x="401" y="401"/>
                  </a:cubicBezTo>
                  <a:cubicBezTo>
                    <a:pt x="401" y="401"/>
                    <a:pt x="368" y="368"/>
                    <a:pt x="368" y="368"/>
                  </a:cubicBezTo>
                  <a:lnTo>
                    <a:pt x="101" y="368"/>
                  </a:lnTo>
                  <a:cubicBezTo>
                    <a:pt x="101" y="368"/>
                    <a:pt x="101" y="334"/>
                    <a:pt x="101" y="334"/>
                  </a:cubicBezTo>
                  <a:cubicBezTo>
                    <a:pt x="134" y="301"/>
                    <a:pt x="134" y="268"/>
                    <a:pt x="134" y="234"/>
                  </a:cubicBezTo>
                  <a:cubicBezTo>
                    <a:pt x="167" y="201"/>
                    <a:pt x="201" y="168"/>
                    <a:pt x="234" y="168"/>
                  </a:cubicBezTo>
                  <a:cubicBezTo>
                    <a:pt x="268" y="134"/>
                    <a:pt x="268" y="134"/>
                    <a:pt x="301" y="134"/>
                  </a:cubicBezTo>
                  <a:cubicBezTo>
                    <a:pt x="334" y="134"/>
                    <a:pt x="334" y="134"/>
                    <a:pt x="334" y="168"/>
                  </a:cubicBezTo>
                  <a:lnTo>
                    <a:pt x="368" y="168"/>
                  </a:lnTo>
                  <a:cubicBezTo>
                    <a:pt x="401" y="134"/>
                    <a:pt x="401" y="101"/>
                    <a:pt x="401" y="101"/>
                  </a:cubicBezTo>
                  <a:cubicBezTo>
                    <a:pt x="401" y="68"/>
                    <a:pt x="401" y="68"/>
                    <a:pt x="401" y="34"/>
                  </a:cubicBezTo>
                  <a:cubicBezTo>
                    <a:pt x="401" y="34"/>
                    <a:pt x="401" y="1"/>
                    <a:pt x="3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23" name="Google Shape;1223;p34"/>
            <p:cNvSpPr/>
            <p:nvPr/>
          </p:nvSpPr>
          <p:spPr>
            <a:xfrm>
              <a:off x="3736175" y="2596475"/>
              <a:ext cx="8350" cy="28150"/>
            </a:xfrm>
            <a:custGeom>
              <a:avLst/>
              <a:gdLst/>
              <a:ahLst/>
              <a:cxnLst/>
              <a:rect l="l" t="t" r="r" b="b"/>
              <a:pathLst>
                <a:path w="334" h="1126" extrusionOk="0">
                  <a:moveTo>
                    <a:pt x="100" y="0"/>
                  </a:moveTo>
                  <a:lnTo>
                    <a:pt x="67" y="34"/>
                  </a:lnTo>
                  <a:cubicBezTo>
                    <a:pt x="67" y="34"/>
                    <a:pt x="67" y="67"/>
                    <a:pt x="67" y="67"/>
                  </a:cubicBezTo>
                  <a:lnTo>
                    <a:pt x="67" y="334"/>
                  </a:lnTo>
                  <a:lnTo>
                    <a:pt x="0" y="400"/>
                  </a:lnTo>
                  <a:cubicBezTo>
                    <a:pt x="0" y="434"/>
                    <a:pt x="0" y="434"/>
                    <a:pt x="0" y="467"/>
                  </a:cubicBezTo>
                  <a:lnTo>
                    <a:pt x="0" y="501"/>
                  </a:lnTo>
                  <a:cubicBezTo>
                    <a:pt x="0" y="501"/>
                    <a:pt x="0" y="534"/>
                    <a:pt x="0" y="534"/>
                  </a:cubicBezTo>
                  <a:lnTo>
                    <a:pt x="67" y="467"/>
                  </a:lnTo>
                  <a:lnTo>
                    <a:pt x="67" y="934"/>
                  </a:lnTo>
                  <a:cubicBezTo>
                    <a:pt x="67" y="1001"/>
                    <a:pt x="67" y="1068"/>
                    <a:pt x="100" y="1101"/>
                  </a:cubicBezTo>
                  <a:cubicBezTo>
                    <a:pt x="117" y="1118"/>
                    <a:pt x="142" y="1126"/>
                    <a:pt x="171" y="1126"/>
                  </a:cubicBezTo>
                  <a:cubicBezTo>
                    <a:pt x="201" y="1126"/>
                    <a:pt x="234" y="1118"/>
                    <a:pt x="267" y="1101"/>
                  </a:cubicBezTo>
                  <a:lnTo>
                    <a:pt x="334" y="1068"/>
                  </a:lnTo>
                  <a:lnTo>
                    <a:pt x="334" y="1034"/>
                  </a:lnTo>
                  <a:cubicBezTo>
                    <a:pt x="334" y="1034"/>
                    <a:pt x="334" y="1034"/>
                    <a:pt x="334" y="1001"/>
                  </a:cubicBezTo>
                  <a:lnTo>
                    <a:pt x="334" y="968"/>
                  </a:lnTo>
                  <a:cubicBezTo>
                    <a:pt x="334" y="934"/>
                    <a:pt x="334" y="934"/>
                    <a:pt x="334" y="934"/>
                  </a:cubicBezTo>
                  <a:lnTo>
                    <a:pt x="267" y="968"/>
                  </a:lnTo>
                  <a:lnTo>
                    <a:pt x="201" y="968"/>
                  </a:lnTo>
                  <a:lnTo>
                    <a:pt x="201" y="934"/>
                  </a:lnTo>
                  <a:cubicBezTo>
                    <a:pt x="201" y="901"/>
                    <a:pt x="201" y="901"/>
                    <a:pt x="201" y="867"/>
                  </a:cubicBezTo>
                  <a:lnTo>
                    <a:pt x="134" y="467"/>
                  </a:lnTo>
                  <a:lnTo>
                    <a:pt x="267" y="367"/>
                  </a:lnTo>
                  <a:cubicBezTo>
                    <a:pt x="267" y="367"/>
                    <a:pt x="267" y="367"/>
                    <a:pt x="267" y="334"/>
                  </a:cubicBezTo>
                  <a:lnTo>
                    <a:pt x="267" y="300"/>
                  </a:lnTo>
                  <a:lnTo>
                    <a:pt x="267" y="267"/>
                  </a:lnTo>
                  <a:cubicBezTo>
                    <a:pt x="267" y="234"/>
                    <a:pt x="267" y="234"/>
                    <a:pt x="267" y="234"/>
                  </a:cubicBezTo>
                  <a:lnTo>
                    <a:pt x="134" y="300"/>
                  </a:lnTo>
                  <a:lnTo>
                    <a:pt x="134" y="34"/>
                  </a:lnTo>
                  <a:cubicBezTo>
                    <a:pt x="134" y="34"/>
                    <a:pt x="134" y="0"/>
                    <a:pt x="1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24" name="Google Shape;1224;p34"/>
            <p:cNvSpPr/>
            <p:nvPr/>
          </p:nvSpPr>
          <p:spPr>
            <a:xfrm>
              <a:off x="3747850" y="2602300"/>
              <a:ext cx="9200" cy="8375"/>
            </a:xfrm>
            <a:custGeom>
              <a:avLst/>
              <a:gdLst/>
              <a:ahLst/>
              <a:cxnLst/>
              <a:rect l="l" t="t" r="r" b="b"/>
              <a:pathLst>
                <a:path w="368" h="335" extrusionOk="0">
                  <a:moveTo>
                    <a:pt x="367" y="1"/>
                  </a:moveTo>
                  <a:lnTo>
                    <a:pt x="34" y="167"/>
                  </a:lnTo>
                  <a:lnTo>
                    <a:pt x="0" y="201"/>
                  </a:lnTo>
                  <a:cubicBezTo>
                    <a:pt x="0" y="201"/>
                    <a:pt x="0" y="234"/>
                    <a:pt x="0" y="234"/>
                  </a:cubicBezTo>
                  <a:lnTo>
                    <a:pt x="0" y="301"/>
                  </a:lnTo>
                  <a:cubicBezTo>
                    <a:pt x="0" y="301"/>
                    <a:pt x="0" y="301"/>
                    <a:pt x="0" y="334"/>
                  </a:cubicBezTo>
                  <a:lnTo>
                    <a:pt x="34" y="334"/>
                  </a:lnTo>
                  <a:lnTo>
                    <a:pt x="367" y="134"/>
                  </a:lnTo>
                  <a:cubicBezTo>
                    <a:pt x="367" y="101"/>
                    <a:pt x="367" y="101"/>
                    <a:pt x="367" y="101"/>
                  </a:cubicBezTo>
                  <a:lnTo>
                    <a:pt x="367" y="34"/>
                  </a:lnTo>
                  <a:cubicBezTo>
                    <a:pt x="367" y="1"/>
                    <a:pt x="367" y="1"/>
                    <a:pt x="36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25" name="Google Shape;1225;p34"/>
            <p:cNvSpPr/>
            <p:nvPr/>
          </p:nvSpPr>
          <p:spPr>
            <a:xfrm>
              <a:off x="3760350" y="2588125"/>
              <a:ext cx="10875" cy="24200"/>
            </a:xfrm>
            <a:custGeom>
              <a:avLst/>
              <a:gdLst/>
              <a:ahLst/>
              <a:cxnLst/>
              <a:rect l="l" t="t" r="r" b="b"/>
              <a:pathLst>
                <a:path w="435" h="968" extrusionOk="0">
                  <a:moveTo>
                    <a:pt x="301" y="1"/>
                  </a:moveTo>
                  <a:cubicBezTo>
                    <a:pt x="268" y="1"/>
                    <a:pt x="234" y="1"/>
                    <a:pt x="234" y="34"/>
                  </a:cubicBezTo>
                  <a:cubicBezTo>
                    <a:pt x="168" y="67"/>
                    <a:pt x="168" y="67"/>
                    <a:pt x="134" y="101"/>
                  </a:cubicBezTo>
                  <a:cubicBezTo>
                    <a:pt x="101" y="134"/>
                    <a:pt x="67" y="167"/>
                    <a:pt x="67" y="201"/>
                  </a:cubicBezTo>
                  <a:cubicBezTo>
                    <a:pt x="34" y="234"/>
                    <a:pt x="34" y="267"/>
                    <a:pt x="34" y="301"/>
                  </a:cubicBezTo>
                  <a:cubicBezTo>
                    <a:pt x="1" y="334"/>
                    <a:pt x="1" y="368"/>
                    <a:pt x="34" y="401"/>
                  </a:cubicBezTo>
                  <a:cubicBezTo>
                    <a:pt x="34" y="468"/>
                    <a:pt x="34" y="501"/>
                    <a:pt x="67" y="534"/>
                  </a:cubicBezTo>
                  <a:cubicBezTo>
                    <a:pt x="101" y="568"/>
                    <a:pt x="134" y="568"/>
                    <a:pt x="201" y="568"/>
                  </a:cubicBezTo>
                  <a:cubicBezTo>
                    <a:pt x="201" y="568"/>
                    <a:pt x="234" y="534"/>
                    <a:pt x="268" y="534"/>
                  </a:cubicBezTo>
                  <a:lnTo>
                    <a:pt x="368" y="534"/>
                  </a:lnTo>
                  <a:cubicBezTo>
                    <a:pt x="368" y="568"/>
                    <a:pt x="368" y="568"/>
                    <a:pt x="368" y="601"/>
                  </a:cubicBezTo>
                  <a:cubicBezTo>
                    <a:pt x="334" y="601"/>
                    <a:pt x="334" y="634"/>
                    <a:pt x="301" y="634"/>
                  </a:cubicBezTo>
                  <a:cubicBezTo>
                    <a:pt x="301" y="668"/>
                    <a:pt x="268" y="701"/>
                    <a:pt x="268" y="701"/>
                  </a:cubicBezTo>
                  <a:cubicBezTo>
                    <a:pt x="268" y="734"/>
                    <a:pt x="234" y="734"/>
                    <a:pt x="234" y="734"/>
                  </a:cubicBezTo>
                  <a:cubicBezTo>
                    <a:pt x="201" y="768"/>
                    <a:pt x="201" y="768"/>
                    <a:pt x="168" y="801"/>
                  </a:cubicBezTo>
                  <a:lnTo>
                    <a:pt x="101" y="801"/>
                  </a:lnTo>
                  <a:cubicBezTo>
                    <a:pt x="67" y="801"/>
                    <a:pt x="67" y="801"/>
                    <a:pt x="34" y="768"/>
                  </a:cubicBezTo>
                  <a:lnTo>
                    <a:pt x="1" y="801"/>
                  </a:lnTo>
                  <a:cubicBezTo>
                    <a:pt x="1" y="801"/>
                    <a:pt x="1" y="835"/>
                    <a:pt x="1" y="835"/>
                  </a:cubicBezTo>
                  <a:cubicBezTo>
                    <a:pt x="1" y="835"/>
                    <a:pt x="1" y="868"/>
                    <a:pt x="1" y="868"/>
                  </a:cubicBezTo>
                  <a:cubicBezTo>
                    <a:pt x="1" y="901"/>
                    <a:pt x="1" y="901"/>
                    <a:pt x="1" y="935"/>
                  </a:cubicBezTo>
                  <a:cubicBezTo>
                    <a:pt x="34" y="935"/>
                    <a:pt x="34" y="968"/>
                    <a:pt x="67" y="968"/>
                  </a:cubicBezTo>
                  <a:lnTo>
                    <a:pt x="134" y="968"/>
                  </a:lnTo>
                  <a:cubicBezTo>
                    <a:pt x="168" y="968"/>
                    <a:pt x="201" y="935"/>
                    <a:pt x="234" y="935"/>
                  </a:cubicBezTo>
                  <a:cubicBezTo>
                    <a:pt x="268" y="901"/>
                    <a:pt x="301" y="868"/>
                    <a:pt x="301" y="835"/>
                  </a:cubicBezTo>
                  <a:cubicBezTo>
                    <a:pt x="334" y="835"/>
                    <a:pt x="368" y="801"/>
                    <a:pt x="401" y="768"/>
                  </a:cubicBezTo>
                  <a:cubicBezTo>
                    <a:pt x="401" y="701"/>
                    <a:pt x="434" y="668"/>
                    <a:pt x="434" y="634"/>
                  </a:cubicBezTo>
                  <a:cubicBezTo>
                    <a:pt x="434" y="601"/>
                    <a:pt x="434" y="568"/>
                    <a:pt x="434" y="534"/>
                  </a:cubicBezTo>
                  <a:cubicBezTo>
                    <a:pt x="434" y="501"/>
                    <a:pt x="434" y="468"/>
                    <a:pt x="434" y="468"/>
                  </a:cubicBezTo>
                  <a:cubicBezTo>
                    <a:pt x="434" y="401"/>
                    <a:pt x="401" y="368"/>
                    <a:pt x="334" y="368"/>
                  </a:cubicBezTo>
                  <a:lnTo>
                    <a:pt x="134" y="368"/>
                  </a:lnTo>
                  <a:cubicBezTo>
                    <a:pt x="134" y="368"/>
                    <a:pt x="134" y="334"/>
                    <a:pt x="134" y="334"/>
                  </a:cubicBezTo>
                  <a:cubicBezTo>
                    <a:pt x="168" y="301"/>
                    <a:pt x="168" y="267"/>
                    <a:pt x="168" y="234"/>
                  </a:cubicBezTo>
                  <a:cubicBezTo>
                    <a:pt x="201" y="201"/>
                    <a:pt x="234" y="167"/>
                    <a:pt x="268" y="167"/>
                  </a:cubicBezTo>
                  <a:cubicBezTo>
                    <a:pt x="301" y="134"/>
                    <a:pt x="301" y="134"/>
                    <a:pt x="334" y="134"/>
                  </a:cubicBezTo>
                  <a:cubicBezTo>
                    <a:pt x="368" y="134"/>
                    <a:pt x="368" y="134"/>
                    <a:pt x="368" y="167"/>
                  </a:cubicBezTo>
                  <a:lnTo>
                    <a:pt x="434" y="167"/>
                  </a:lnTo>
                  <a:cubicBezTo>
                    <a:pt x="434" y="134"/>
                    <a:pt x="434" y="134"/>
                    <a:pt x="434" y="134"/>
                  </a:cubicBezTo>
                  <a:cubicBezTo>
                    <a:pt x="434" y="101"/>
                    <a:pt x="434" y="101"/>
                    <a:pt x="434" y="101"/>
                  </a:cubicBezTo>
                  <a:cubicBezTo>
                    <a:pt x="434" y="67"/>
                    <a:pt x="434" y="67"/>
                    <a:pt x="434" y="34"/>
                  </a:cubicBezTo>
                  <a:cubicBezTo>
                    <a:pt x="401" y="34"/>
                    <a:pt x="401" y="1"/>
                    <a:pt x="3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26" name="Google Shape;1226;p34"/>
            <p:cNvSpPr/>
            <p:nvPr/>
          </p:nvSpPr>
          <p:spPr>
            <a:xfrm>
              <a:off x="3775375" y="2574775"/>
              <a:ext cx="2525" cy="30900"/>
            </a:xfrm>
            <a:custGeom>
              <a:avLst/>
              <a:gdLst/>
              <a:ahLst/>
              <a:cxnLst/>
              <a:rect l="l" t="t" r="r" b="b"/>
              <a:pathLst>
                <a:path w="101" h="1236" extrusionOk="0">
                  <a:moveTo>
                    <a:pt x="100" y="1"/>
                  </a:moveTo>
                  <a:lnTo>
                    <a:pt x="34" y="34"/>
                  </a:lnTo>
                  <a:cubicBezTo>
                    <a:pt x="0" y="34"/>
                    <a:pt x="0" y="68"/>
                    <a:pt x="0" y="68"/>
                  </a:cubicBezTo>
                  <a:cubicBezTo>
                    <a:pt x="0" y="68"/>
                    <a:pt x="0" y="101"/>
                    <a:pt x="0" y="101"/>
                  </a:cubicBezTo>
                  <a:lnTo>
                    <a:pt x="0" y="201"/>
                  </a:lnTo>
                  <a:cubicBezTo>
                    <a:pt x="0" y="201"/>
                    <a:pt x="0" y="201"/>
                    <a:pt x="0" y="234"/>
                  </a:cubicBezTo>
                  <a:lnTo>
                    <a:pt x="34" y="234"/>
                  </a:lnTo>
                  <a:lnTo>
                    <a:pt x="67" y="201"/>
                  </a:lnTo>
                  <a:lnTo>
                    <a:pt x="100" y="168"/>
                  </a:lnTo>
                  <a:cubicBezTo>
                    <a:pt x="100" y="134"/>
                    <a:pt x="100" y="134"/>
                    <a:pt x="100" y="134"/>
                  </a:cubicBezTo>
                  <a:lnTo>
                    <a:pt x="100" y="34"/>
                  </a:lnTo>
                  <a:cubicBezTo>
                    <a:pt x="100" y="34"/>
                    <a:pt x="100" y="1"/>
                    <a:pt x="100" y="1"/>
                  </a:cubicBezTo>
                  <a:close/>
                  <a:moveTo>
                    <a:pt x="67" y="334"/>
                  </a:moveTo>
                  <a:lnTo>
                    <a:pt x="34" y="368"/>
                  </a:lnTo>
                  <a:cubicBezTo>
                    <a:pt x="34" y="401"/>
                    <a:pt x="34" y="401"/>
                    <a:pt x="34" y="401"/>
                  </a:cubicBezTo>
                  <a:lnTo>
                    <a:pt x="34" y="1202"/>
                  </a:lnTo>
                  <a:cubicBezTo>
                    <a:pt x="34" y="1202"/>
                    <a:pt x="34" y="1202"/>
                    <a:pt x="34" y="1235"/>
                  </a:cubicBezTo>
                  <a:lnTo>
                    <a:pt x="67" y="1202"/>
                  </a:lnTo>
                  <a:cubicBezTo>
                    <a:pt x="100" y="1202"/>
                    <a:pt x="100" y="1168"/>
                    <a:pt x="100" y="1168"/>
                  </a:cubicBezTo>
                  <a:cubicBezTo>
                    <a:pt x="100" y="1168"/>
                    <a:pt x="100" y="1135"/>
                    <a:pt x="100" y="1135"/>
                  </a:cubicBezTo>
                  <a:lnTo>
                    <a:pt x="100" y="368"/>
                  </a:lnTo>
                  <a:cubicBezTo>
                    <a:pt x="100" y="334"/>
                    <a:pt x="100" y="334"/>
                    <a:pt x="100" y="334"/>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27" name="Google Shape;1227;p34"/>
            <p:cNvSpPr/>
            <p:nvPr/>
          </p:nvSpPr>
          <p:spPr>
            <a:xfrm>
              <a:off x="3780375" y="2570625"/>
              <a:ext cx="9200" cy="29000"/>
            </a:xfrm>
            <a:custGeom>
              <a:avLst/>
              <a:gdLst/>
              <a:ahLst/>
              <a:cxnLst/>
              <a:rect l="l" t="t" r="r" b="b"/>
              <a:pathLst>
                <a:path w="368" h="1160" extrusionOk="0">
                  <a:moveTo>
                    <a:pt x="134" y="0"/>
                  </a:moveTo>
                  <a:lnTo>
                    <a:pt x="100" y="33"/>
                  </a:lnTo>
                  <a:cubicBezTo>
                    <a:pt x="100" y="33"/>
                    <a:pt x="100" y="67"/>
                    <a:pt x="100" y="67"/>
                  </a:cubicBezTo>
                  <a:cubicBezTo>
                    <a:pt x="100" y="67"/>
                    <a:pt x="100" y="100"/>
                    <a:pt x="100" y="100"/>
                  </a:cubicBezTo>
                  <a:lnTo>
                    <a:pt x="100" y="367"/>
                  </a:lnTo>
                  <a:lnTo>
                    <a:pt x="34" y="400"/>
                  </a:lnTo>
                  <a:cubicBezTo>
                    <a:pt x="0" y="434"/>
                    <a:pt x="0" y="434"/>
                    <a:pt x="0" y="434"/>
                  </a:cubicBezTo>
                  <a:cubicBezTo>
                    <a:pt x="0" y="434"/>
                    <a:pt x="0" y="467"/>
                    <a:pt x="0" y="467"/>
                  </a:cubicBezTo>
                  <a:lnTo>
                    <a:pt x="0" y="534"/>
                  </a:lnTo>
                  <a:lnTo>
                    <a:pt x="0" y="567"/>
                  </a:lnTo>
                  <a:lnTo>
                    <a:pt x="34" y="567"/>
                  </a:lnTo>
                  <a:lnTo>
                    <a:pt x="100" y="500"/>
                  </a:lnTo>
                  <a:lnTo>
                    <a:pt x="100" y="934"/>
                  </a:lnTo>
                  <a:cubicBezTo>
                    <a:pt x="100" y="1001"/>
                    <a:pt x="100" y="1068"/>
                    <a:pt x="134" y="1134"/>
                  </a:cubicBezTo>
                  <a:cubicBezTo>
                    <a:pt x="150" y="1151"/>
                    <a:pt x="175" y="1159"/>
                    <a:pt x="200" y="1159"/>
                  </a:cubicBezTo>
                  <a:cubicBezTo>
                    <a:pt x="225" y="1159"/>
                    <a:pt x="251" y="1151"/>
                    <a:pt x="267" y="1134"/>
                  </a:cubicBezTo>
                  <a:lnTo>
                    <a:pt x="367" y="1068"/>
                  </a:lnTo>
                  <a:cubicBezTo>
                    <a:pt x="367" y="1034"/>
                    <a:pt x="367" y="1034"/>
                    <a:pt x="367" y="1034"/>
                  </a:cubicBezTo>
                  <a:lnTo>
                    <a:pt x="367" y="967"/>
                  </a:lnTo>
                  <a:cubicBezTo>
                    <a:pt x="367" y="967"/>
                    <a:pt x="367" y="934"/>
                    <a:pt x="367" y="934"/>
                  </a:cubicBezTo>
                  <a:lnTo>
                    <a:pt x="301" y="967"/>
                  </a:lnTo>
                  <a:lnTo>
                    <a:pt x="234" y="967"/>
                  </a:lnTo>
                  <a:cubicBezTo>
                    <a:pt x="200" y="967"/>
                    <a:pt x="200" y="934"/>
                    <a:pt x="234" y="934"/>
                  </a:cubicBezTo>
                  <a:cubicBezTo>
                    <a:pt x="200" y="901"/>
                    <a:pt x="200" y="901"/>
                    <a:pt x="234" y="867"/>
                  </a:cubicBezTo>
                  <a:lnTo>
                    <a:pt x="167" y="467"/>
                  </a:lnTo>
                  <a:lnTo>
                    <a:pt x="301" y="367"/>
                  </a:lnTo>
                  <a:cubicBezTo>
                    <a:pt x="301" y="367"/>
                    <a:pt x="334" y="367"/>
                    <a:pt x="334" y="334"/>
                  </a:cubicBezTo>
                  <a:cubicBezTo>
                    <a:pt x="334" y="334"/>
                    <a:pt x="334" y="334"/>
                    <a:pt x="334" y="300"/>
                  </a:cubicBezTo>
                  <a:lnTo>
                    <a:pt x="334" y="267"/>
                  </a:lnTo>
                  <a:cubicBezTo>
                    <a:pt x="334" y="234"/>
                    <a:pt x="334" y="234"/>
                    <a:pt x="334" y="234"/>
                  </a:cubicBezTo>
                  <a:lnTo>
                    <a:pt x="301" y="234"/>
                  </a:lnTo>
                  <a:lnTo>
                    <a:pt x="167" y="300"/>
                  </a:lnTo>
                  <a:lnTo>
                    <a:pt x="167" y="33"/>
                  </a:lnTo>
                  <a:cubicBezTo>
                    <a:pt x="167" y="33"/>
                    <a:pt x="167" y="33"/>
                    <a:pt x="16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28" name="Google Shape;1228;p34"/>
            <p:cNvSpPr/>
            <p:nvPr/>
          </p:nvSpPr>
          <p:spPr>
            <a:xfrm>
              <a:off x="3790375" y="2569775"/>
              <a:ext cx="13375" cy="24225"/>
            </a:xfrm>
            <a:custGeom>
              <a:avLst/>
              <a:gdLst/>
              <a:ahLst/>
              <a:cxnLst/>
              <a:rect l="l" t="t" r="r" b="b"/>
              <a:pathLst>
                <a:path w="535" h="969" extrusionOk="0">
                  <a:moveTo>
                    <a:pt x="434" y="168"/>
                  </a:moveTo>
                  <a:cubicBezTo>
                    <a:pt x="468" y="234"/>
                    <a:pt x="468" y="268"/>
                    <a:pt x="468" y="334"/>
                  </a:cubicBezTo>
                  <a:lnTo>
                    <a:pt x="167" y="501"/>
                  </a:lnTo>
                  <a:cubicBezTo>
                    <a:pt x="167" y="468"/>
                    <a:pt x="167" y="434"/>
                    <a:pt x="167" y="401"/>
                  </a:cubicBezTo>
                  <a:cubicBezTo>
                    <a:pt x="167" y="368"/>
                    <a:pt x="201" y="334"/>
                    <a:pt x="201" y="301"/>
                  </a:cubicBezTo>
                  <a:cubicBezTo>
                    <a:pt x="234" y="268"/>
                    <a:pt x="234" y="268"/>
                    <a:pt x="267" y="234"/>
                  </a:cubicBezTo>
                  <a:cubicBezTo>
                    <a:pt x="267" y="201"/>
                    <a:pt x="301" y="201"/>
                    <a:pt x="301" y="168"/>
                  </a:cubicBezTo>
                  <a:close/>
                  <a:moveTo>
                    <a:pt x="401" y="1"/>
                  </a:moveTo>
                  <a:cubicBezTo>
                    <a:pt x="368" y="1"/>
                    <a:pt x="334" y="1"/>
                    <a:pt x="301" y="34"/>
                  </a:cubicBezTo>
                  <a:cubicBezTo>
                    <a:pt x="267" y="67"/>
                    <a:pt x="234" y="101"/>
                    <a:pt x="201" y="134"/>
                  </a:cubicBezTo>
                  <a:cubicBezTo>
                    <a:pt x="167" y="168"/>
                    <a:pt x="134" y="201"/>
                    <a:pt x="134" y="234"/>
                  </a:cubicBezTo>
                  <a:cubicBezTo>
                    <a:pt x="101" y="301"/>
                    <a:pt x="67" y="334"/>
                    <a:pt x="67" y="401"/>
                  </a:cubicBezTo>
                  <a:cubicBezTo>
                    <a:pt x="67" y="434"/>
                    <a:pt x="67" y="501"/>
                    <a:pt x="67" y="568"/>
                  </a:cubicBezTo>
                  <a:cubicBezTo>
                    <a:pt x="34" y="601"/>
                    <a:pt x="34" y="668"/>
                    <a:pt x="1" y="701"/>
                  </a:cubicBezTo>
                  <a:cubicBezTo>
                    <a:pt x="1" y="768"/>
                    <a:pt x="1" y="801"/>
                    <a:pt x="1" y="868"/>
                  </a:cubicBezTo>
                  <a:cubicBezTo>
                    <a:pt x="34" y="901"/>
                    <a:pt x="34" y="901"/>
                    <a:pt x="67" y="935"/>
                  </a:cubicBezTo>
                  <a:cubicBezTo>
                    <a:pt x="67" y="968"/>
                    <a:pt x="101" y="968"/>
                    <a:pt x="134" y="968"/>
                  </a:cubicBezTo>
                  <a:lnTo>
                    <a:pt x="234" y="968"/>
                  </a:lnTo>
                  <a:cubicBezTo>
                    <a:pt x="267" y="935"/>
                    <a:pt x="301" y="901"/>
                    <a:pt x="334" y="868"/>
                  </a:cubicBezTo>
                  <a:cubicBezTo>
                    <a:pt x="368" y="835"/>
                    <a:pt x="401" y="801"/>
                    <a:pt x="401" y="768"/>
                  </a:cubicBezTo>
                  <a:cubicBezTo>
                    <a:pt x="434" y="735"/>
                    <a:pt x="434" y="735"/>
                    <a:pt x="468" y="701"/>
                  </a:cubicBezTo>
                  <a:cubicBezTo>
                    <a:pt x="468" y="668"/>
                    <a:pt x="468" y="635"/>
                    <a:pt x="468" y="601"/>
                  </a:cubicBezTo>
                  <a:cubicBezTo>
                    <a:pt x="468" y="601"/>
                    <a:pt x="468" y="601"/>
                    <a:pt x="468" y="568"/>
                  </a:cubicBezTo>
                  <a:lnTo>
                    <a:pt x="434" y="601"/>
                  </a:lnTo>
                  <a:cubicBezTo>
                    <a:pt x="434" y="601"/>
                    <a:pt x="434" y="635"/>
                    <a:pt x="434" y="635"/>
                  </a:cubicBezTo>
                  <a:cubicBezTo>
                    <a:pt x="401" y="668"/>
                    <a:pt x="401" y="701"/>
                    <a:pt x="368" y="701"/>
                  </a:cubicBezTo>
                  <a:cubicBezTo>
                    <a:pt x="334" y="735"/>
                    <a:pt x="301" y="768"/>
                    <a:pt x="267" y="801"/>
                  </a:cubicBezTo>
                  <a:lnTo>
                    <a:pt x="167" y="801"/>
                  </a:lnTo>
                  <a:cubicBezTo>
                    <a:pt x="134" y="768"/>
                    <a:pt x="134" y="701"/>
                    <a:pt x="134" y="635"/>
                  </a:cubicBezTo>
                  <a:lnTo>
                    <a:pt x="501" y="434"/>
                  </a:lnTo>
                  <a:lnTo>
                    <a:pt x="534" y="401"/>
                  </a:lnTo>
                  <a:cubicBezTo>
                    <a:pt x="534" y="401"/>
                    <a:pt x="534" y="368"/>
                    <a:pt x="534" y="368"/>
                  </a:cubicBezTo>
                  <a:lnTo>
                    <a:pt x="534" y="334"/>
                  </a:lnTo>
                  <a:cubicBezTo>
                    <a:pt x="534" y="268"/>
                    <a:pt x="534" y="201"/>
                    <a:pt x="534" y="168"/>
                  </a:cubicBezTo>
                  <a:cubicBezTo>
                    <a:pt x="501" y="101"/>
                    <a:pt x="501" y="67"/>
                    <a:pt x="468" y="34"/>
                  </a:cubicBezTo>
                  <a:cubicBezTo>
                    <a:pt x="468" y="34"/>
                    <a:pt x="434" y="1"/>
                    <a:pt x="4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29" name="Google Shape;1229;p34"/>
            <p:cNvSpPr/>
            <p:nvPr/>
          </p:nvSpPr>
          <p:spPr>
            <a:xfrm>
              <a:off x="3810400" y="2554975"/>
              <a:ext cx="17525" cy="31500"/>
            </a:xfrm>
            <a:custGeom>
              <a:avLst/>
              <a:gdLst/>
              <a:ahLst/>
              <a:cxnLst/>
              <a:rect l="l" t="t" r="r" b="b"/>
              <a:pathLst>
                <a:path w="701" h="1260" extrusionOk="0">
                  <a:moveTo>
                    <a:pt x="596" y="1"/>
                  </a:moveTo>
                  <a:cubicBezTo>
                    <a:pt x="567" y="1"/>
                    <a:pt x="534" y="9"/>
                    <a:pt x="501" y="26"/>
                  </a:cubicBezTo>
                  <a:cubicBezTo>
                    <a:pt x="467" y="59"/>
                    <a:pt x="467" y="59"/>
                    <a:pt x="434" y="92"/>
                  </a:cubicBezTo>
                  <a:lnTo>
                    <a:pt x="400" y="159"/>
                  </a:lnTo>
                  <a:lnTo>
                    <a:pt x="334" y="226"/>
                  </a:lnTo>
                  <a:cubicBezTo>
                    <a:pt x="334" y="226"/>
                    <a:pt x="334" y="259"/>
                    <a:pt x="334" y="293"/>
                  </a:cubicBezTo>
                  <a:cubicBezTo>
                    <a:pt x="300" y="259"/>
                    <a:pt x="267" y="226"/>
                    <a:pt x="267" y="226"/>
                  </a:cubicBezTo>
                  <a:cubicBezTo>
                    <a:pt x="200" y="226"/>
                    <a:pt x="167" y="226"/>
                    <a:pt x="134" y="259"/>
                  </a:cubicBezTo>
                  <a:cubicBezTo>
                    <a:pt x="134" y="259"/>
                    <a:pt x="100" y="259"/>
                    <a:pt x="100" y="293"/>
                  </a:cubicBezTo>
                  <a:cubicBezTo>
                    <a:pt x="67" y="293"/>
                    <a:pt x="67" y="326"/>
                    <a:pt x="34" y="326"/>
                  </a:cubicBezTo>
                  <a:cubicBezTo>
                    <a:pt x="34" y="343"/>
                    <a:pt x="34" y="351"/>
                    <a:pt x="34" y="359"/>
                  </a:cubicBezTo>
                  <a:lnTo>
                    <a:pt x="0" y="359"/>
                  </a:lnTo>
                  <a:cubicBezTo>
                    <a:pt x="0" y="393"/>
                    <a:pt x="0" y="393"/>
                    <a:pt x="0" y="393"/>
                  </a:cubicBezTo>
                  <a:cubicBezTo>
                    <a:pt x="0" y="393"/>
                    <a:pt x="0" y="426"/>
                    <a:pt x="0" y="426"/>
                  </a:cubicBezTo>
                  <a:lnTo>
                    <a:pt x="0" y="1227"/>
                  </a:lnTo>
                  <a:cubicBezTo>
                    <a:pt x="0" y="1227"/>
                    <a:pt x="0" y="1227"/>
                    <a:pt x="0" y="1260"/>
                  </a:cubicBezTo>
                  <a:lnTo>
                    <a:pt x="34" y="1227"/>
                  </a:lnTo>
                  <a:cubicBezTo>
                    <a:pt x="34" y="1227"/>
                    <a:pt x="34" y="1193"/>
                    <a:pt x="34" y="1193"/>
                  </a:cubicBezTo>
                  <a:cubicBezTo>
                    <a:pt x="34" y="1193"/>
                    <a:pt x="34" y="1160"/>
                    <a:pt x="34" y="1160"/>
                  </a:cubicBezTo>
                  <a:lnTo>
                    <a:pt x="34" y="693"/>
                  </a:lnTo>
                  <a:cubicBezTo>
                    <a:pt x="34" y="626"/>
                    <a:pt x="67" y="559"/>
                    <a:pt x="67" y="493"/>
                  </a:cubicBezTo>
                  <a:cubicBezTo>
                    <a:pt x="100" y="459"/>
                    <a:pt x="134" y="426"/>
                    <a:pt x="167" y="393"/>
                  </a:cubicBezTo>
                  <a:cubicBezTo>
                    <a:pt x="184" y="376"/>
                    <a:pt x="209" y="368"/>
                    <a:pt x="230" y="368"/>
                  </a:cubicBezTo>
                  <a:cubicBezTo>
                    <a:pt x="250" y="368"/>
                    <a:pt x="267" y="376"/>
                    <a:pt x="267" y="393"/>
                  </a:cubicBezTo>
                  <a:cubicBezTo>
                    <a:pt x="300" y="426"/>
                    <a:pt x="300" y="493"/>
                    <a:pt x="300" y="559"/>
                  </a:cubicBezTo>
                  <a:lnTo>
                    <a:pt x="300" y="993"/>
                  </a:lnTo>
                  <a:cubicBezTo>
                    <a:pt x="300" y="1026"/>
                    <a:pt x="300" y="1026"/>
                    <a:pt x="300" y="1026"/>
                  </a:cubicBezTo>
                  <a:lnTo>
                    <a:pt x="334" y="1026"/>
                  </a:lnTo>
                  <a:lnTo>
                    <a:pt x="367" y="993"/>
                  </a:lnTo>
                  <a:lnTo>
                    <a:pt x="400" y="993"/>
                  </a:lnTo>
                  <a:cubicBezTo>
                    <a:pt x="400" y="960"/>
                    <a:pt x="400" y="960"/>
                    <a:pt x="400" y="960"/>
                  </a:cubicBezTo>
                  <a:lnTo>
                    <a:pt x="400" y="493"/>
                  </a:lnTo>
                  <a:cubicBezTo>
                    <a:pt x="400" y="426"/>
                    <a:pt x="400" y="359"/>
                    <a:pt x="434" y="293"/>
                  </a:cubicBezTo>
                  <a:cubicBezTo>
                    <a:pt x="434" y="226"/>
                    <a:pt x="467" y="192"/>
                    <a:pt x="534" y="159"/>
                  </a:cubicBezTo>
                  <a:cubicBezTo>
                    <a:pt x="551" y="142"/>
                    <a:pt x="567" y="134"/>
                    <a:pt x="580" y="134"/>
                  </a:cubicBezTo>
                  <a:cubicBezTo>
                    <a:pt x="592" y="134"/>
                    <a:pt x="601" y="142"/>
                    <a:pt x="601" y="159"/>
                  </a:cubicBezTo>
                  <a:cubicBezTo>
                    <a:pt x="634" y="226"/>
                    <a:pt x="667" y="293"/>
                    <a:pt x="634" y="326"/>
                  </a:cubicBezTo>
                  <a:lnTo>
                    <a:pt x="634" y="793"/>
                  </a:lnTo>
                  <a:lnTo>
                    <a:pt x="634" y="826"/>
                  </a:lnTo>
                  <a:lnTo>
                    <a:pt x="701" y="826"/>
                  </a:lnTo>
                  <a:cubicBezTo>
                    <a:pt x="701" y="793"/>
                    <a:pt x="701" y="793"/>
                    <a:pt x="701" y="793"/>
                  </a:cubicBezTo>
                  <a:cubicBezTo>
                    <a:pt x="701" y="793"/>
                    <a:pt x="701" y="760"/>
                    <a:pt x="701" y="760"/>
                  </a:cubicBezTo>
                  <a:lnTo>
                    <a:pt x="701" y="293"/>
                  </a:lnTo>
                  <a:cubicBezTo>
                    <a:pt x="701" y="192"/>
                    <a:pt x="701" y="126"/>
                    <a:pt x="667" y="26"/>
                  </a:cubicBezTo>
                  <a:cubicBezTo>
                    <a:pt x="651" y="9"/>
                    <a:pt x="626" y="1"/>
                    <a:pt x="596"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30" name="Google Shape;1230;p34"/>
            <p:cNvSpPr/>
            <p:nvPr/>
          </p:nvSpPr>
          <p:spPr>
            <a:xfrm>
              <a:off x="3831250" y="2545600"/>
              <a:ext cx="11700" cy="25050"/>
            </a:xfrm>
            <a:custGeom>
              <a:avLst/>
              <a:gdLst/>
              <a:ahLst/>
              <a:cxnLst/>
              <a:rect l="l" t="t" r="r" b="b"/>
              <a:pathLst>
                <a:path w="468" h="1002" extrusionOk="0">
                  <a:moveTo>
                    <a:pt x="367" y="467"/>
                  </a:moveTo>
                  <a:lnTo>
                    <a:pt x="367" y="534"/>
                  </a:lnTo>
                  <a:cubicBezTo>
                    <a:pt x="367" y="567"/>
                    <a:pt x="367" y="601"/>
                    <a:pt x="367" y="634"/>
                  </a:cubicBezTo>
                  <a:cubicBezTo>
                    <a:pt x="334" y="668"/>
                    <a:pt x="334" y="701"/>
                    <a:pt x="334" y="734"/>
                  </a:cubicBezTo>
                  <a:cubicBezTo>
                    <a:pt x="300" y="768"/>
                    <a:pt x="300" y="801"/>
                    <a:pt x="267" y="801"/>
                  </a:cubicBezTo>
                  <a:cubicBezTo>
                    <a:pt x="234" y="834"/>
                    <a:pt x="234" y="868"/>
                    <a:pt x="200" y="868"/>
                  </a:cubicBezTo>
                  <a:cubicBezTo>
                    <a:pt x="184" y="884"/>
                    <a:pt x="167" y="893"/>
                    <a:pt x="150" y="893"/>
                  </a:cubicBezTo>
                  <a:cubicBezTo>
                    <a:pt x="134" y="893"/>
                    <a:pt x="117" y="884"/>
                    <a:pt x="100" y="868"/>
                  </a:cubicBezTo>
                  <a:lnTo>
                    <a:pt x="67" y="868"/>
                  </a:lnTo>
                  <a:cubicBezTo>
                    <a:pt x="67" y="834"/>
                    <a:pt x="67" y="834"/>
                    <a:pt x="67" y="834"/>
                  </a:cubicBezTo>
                  <a:cubicBezTo>
                    <a:pt x="67" y="768"/>
                    <a:pt x="100" y="734"/>
                    <a:pt x="134" y="701"/>
                  </a:cubicBezTo>
                  <a:cubicBezTo>
                    <a:pt x="134" y="668"/>
                    <a:pt x="200" y="634"/>
                    <a:pt x="234" y="601"/>
                  </a:cubicBezTo>
                  <a:lnTo>
                    <a:pt x="367" y="467"/>
                  </a:lnTo>
                  <a:close/>
                  <a:moveTo>
                    <a:pt x="334" y="0"/>
                  </a:moveTo>
                  <a:cubicBezTo>
                    <a:pt x="300" y="0"/>
                    <a:pt x="267" y="34"/>
                    <a:pt x="234" y="34"/>
                  </a:cubicBezTo>
                  <a:cubicBezTo>
                    <a:pt x="234" y="67"/>
                    <a:pt x="200" y="67"/>
                    <a:pt x="167" y="100"/>
                  </a:cubicBezTo>
                  <a:lnTo>
                    <a:pt x="100" y="201"/>
                  </a:lnTo>
                  <a:cubicBezTo>
                    <a:pt x="67" y="234"/>
                    <a:pt x="67" y="267"/>
                    <a:pt x="67" y="301"/>
                  </a:cubicBezTo>
                  <a:cubicBezTo>
                    <a:pt x="67" y="301"/>
                    <a:pt x="67" y="334"/>
                    <a:pt x="67" y="367"/>
                  </a:cubicBezTo>
                  <a:cubicBezTo>
                    <a:pt x="67" y="401"/>
                    <a:pt x="33" y="401"/>
                    <a:pt x="67" y="401"/>
                  </a:cubicBezTo>
                  <a:lnTo>
                    <a:pt x="100" y="401"/>
                  </a:lnTo>
                  <a:lnTo>
                    <a:pt x="100" y="367"/>
                  </a:lnTo>
                  <a:cubicBezTo>
                    <a:pt x="134" y="334"/>
                    <a:pt x="134" y="301"/>
                    <a:pt x="167" y="267"/>
                  </a:cubicBezTo>
                  <a:cubicBezTo>
                    <a:pt x="167" y="267"/>
                    <a:pt x="200" y="234"/>
                    <a:pt x="234" y="201"/>
                  </a:cubicBezTo>
                  <a:lnTo>
                    <a:pt x="300" y="201"/>
                  </a:lnTo>
                  <a:cubicBezTo>
                    <a:pt x="367" y="234"/>
                    <a:pt x="367" y="267"/>
                    <a:pt x="367" y="334"/>
                  </a:cubicBezTo>
                  <a:lnTo>
                    <a:pt x="200" y="467"/>
                  </a:lnTo>
                  <a:lnTo>
                    <a:pt x="100" y="567"/>
                  </a:lnTo>
                  <a:cubicBezTo>
                    <a:pt x="67" y="601"/>
                    <a:pt x="67" y="634"/>
                    <a:pt x="33" y="668"/>
                  </a:cubicBezTo>
                  <a:cubicBezTo>
                    <a:pt x="33" y="701"/>
                    <a:pt x="0" y="734"/>
                    <a:pt x="0" y="768"/>
                  </a:cubicBezTo>
                  <a:cubicBezTo>
                    <a:pt x="0" y="801"/>
                    <a:pt x="0" y="868"/>
                    <a:pt x="0" y="901"/>
                  </a:cubicBezTo>
                  <a:cubicBezTo>
                    <a:pt x="0" y="901"/>
                    <a:pt x="0" y="934"/>
                    <a:pt x="0" y="934"/>
                  </a:cubicBezTo>
                  <a:cubicBezTo>
                    <a:pt x="33" y="968"/>
                    <a:pt x="33" y="1001"/>
                    <a:pt x="67" y="1001"/>
                  </a:cubicBezTo>
                  <a:lnTo>
                    <a:pt x="100" y="1001"/>
                  </a:lnTo>
                  <a:cubicBezTo>
                    <a:pt x="134" y="1001"/>
                    <a:pt x="167" y="1001"/>
                    <a:pt x="200" y="968"/>
                  </a:cubicBezTo>
                  <a:lnTo>
                    <a:pt x="234" y="934"/>
                  </a:lnTo>
                  <a:lnTo>
                    <a:pt x="300" y="868"/>
                  </a:lnTo>
                  <a:cubicBezTo>
                    <a:pt x="300" y="868"/>
                    <a:pt x="334" y="834"/>
                    <a:pt x="334" y="801"/>
                  </a:cubicBezTo>
                  <a:cubicBezTo>
                    <a:pt x="367" y="801"/>
                    <a:pt x="367" y="768"/>
                    <a:pt x="367" y="734"/>
                  </a:cubicBezTo>
                  <a:lnTo>
                    <a:pt x="367" y="801"/>
                  </a:lnTo>
                  <a:cubicBezTo>
                    <a:pt x="367" y="834"/>
                    <a:pt x="367" y="834"/>
                    <a:pt x="367" y="834"/>
                  </a:cubicBezTo>
                  <a:lnTo>
                    <a:pt x="400" y="834"/>
                  </a:lnTo>
                  <a:lnTo>
                    <a:pt x="434" y="801"/>
                  </a:lnTo>
                  <a:lnTo>
                    <a:pt x="467" y="801"/>
                  </a:lnTo>
                  <a:cubicBezTo>
                    <a:pt x="467" y="768"/>
                    <a:pt x="467" y="768"/>
                    <a:pt x="467" y="734"/>
                  </a:cubicBezTo>
                  <a:lnTo>
                    <a:pt x="467" y="234"/>
                  </a:lnTo>
                  <a:cubicBezTo>
                    <a:pt x="467" y="201"/>
                    <a:pt x="467" y="167"/>
                    <a:pt x="467" y="100"/>
                  </a:cubicBezTo>
                  <a:cubicBezTo>
                    <a:pt x="467" y="67"/>
                    <a:pt x="434" y="67"/>
                    <a:pt x="400" y="34"/>
                  </a:cubicBezTo>
                  <a:cubicBezTo>
                    <a:pt x="400" y="0"/>
                    <a:pt x="367" y="0"/>
                    <a:pt x="3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31" name="Google Shape;1231;p34"/>
            <p:cNvSpPr/>
            <p:nvPr/>
          </p:nvSpPr>
          <p:spPr>
            <a:xfrm>
              <a:off x="3847075" y="2537250"/>
              <a:ext cx="12550" cy="35050"/>
            </a:xfrm>
            <a:custGeom>
              <a:avLst/>
              <a:gdLst/>
              <a:ahLst/>
              <a:cxnLst/>
              <a:rect l="l" t="t" r="r" b="b"/>
              <a:pathLst>
                <a:path w="502" h="1402" extrusionOk="0">
                  <a:moveTo>
                    <a:pt x="305" y="176"/>
                  </a:moveTo>
                  <a:cubicBezTo>
                    <a:pt x="326" y="176"/>
                    <a:pt x="351" y="184"/>
                    <a:pt x="368" y="201"/>
                  </a:cubicBezTo>
                  <a:cubicBezTo>
                    <a:pt x="401" y="234"/>
                    <a:pt x="401" y="301"/>
                    <a:pt x="401" y="368"/>
                  </a:cubicBezTo>
                  <a:lnTo>
                    <a:pt x="401" y="468"/>
                  </a:lnTo>
                  <a:cubicBezTo>
                    <a:pt x="401" y="535"/>
                    <a:pt x="401" y="601"/>
                    <a:pt x="368" y="668"/>
                  </a:cubicBezTo>
                  <a:cubicBezTo>
                    <a:pt x="334" y="735"/>
                    <a:pt x="301" y="768"/>
                    <a:pt x="268" y="801"/>
                  </a:cubicBezTo>
                  <a:cubicBezTo>
                    <a:pt x="251" y="818"/>
                    <a:pt x="226" y="826"/>
                    <a:pt x="201" y="826"/>
                  </a:cubicBezTo>
                  <a:cubicBezTo>
                    <a:pt x="176" y="826"/>
                    <a:pt x="151" y="818"/>
                    <a:pt x="134" y="801"/>
                  </a:cubicBezTo>
                  <a:cubicBezTo>
                    <a:pt x="101" y="768"/>
                    <a:pt x="101" y="701"/>
                    <a:pt x="101" y="668"/>
                  </a:cubicBezTo>
                  <a:lnTo>
                    <a:pt x="101" y="535"/>
                  </a:lnTo>
                  <a:cubicBezTo>
                    <a:pt x="101" y="468"/>
                    <a:pt x="101" y="401"/>
                    <a:pt x="134" y="334"/>
                  </a:cubicBezTo>
                  <a:cubicBezTo>
                    <a:pt x="168" y="268"/>
                    <a:pt x="201" y="234"/>
                    <a:pt x="268" y="201"/>
                  </a:cubicBezTo>
                  <a:cubicBezTo>
                    <a:pt x="268" y="184"/>
                    <a:pt x="284" y="176"/>
                    <a:pt x="305" y="176"/>
                  </a:cubicBezTo>
                  <a:close/>
                  <a:moveTo>
                    <a:pt x="368" y="1"/>
                  </a:moveTo>
                  <a:cubicBezTo>
                    <a:pt x="334" y="1"/>
                    <a:pt x="301" y="34"/>
                    <a:pt x="268" y="34"/>
                  </a:cubicBezTo>
                  <a:cubicBezTo>
                    <a:pt x="234" y="68"/>
                    <a:pt x="168" y="101"/>
                    <a:pt x="168" y="134"/>
                  </a:cubicBezTo>
                  <a:cubicBezTo>
                    <a:pt x="134" y="168"/>
                    <a:pt x="101" y="201"/>
                    <a:pt x="101" y="268"/>
                  </a:cubicBezTo>
                  <a:lnTo>
                    <a:pt x="101" y="201"/>
                  </a:lnTo>
                  <a:cubicBezTo>
                    <a:pt x="101" y="201"/>
                    <a:pt x="101" y="168"/>
                    <a:pt x="101" y="168"/>
                  </a:cubicBezTo>
                  <a:lnTo>
                    <a:pt x="68" y="168"/>
                  </a:lnTo>
                  <a:lnTo>
                    <a:pt x="34" y="201"/>
                  </a:lnTo>
                  <a:cubicBezTo>
                    <a:pt x="1" y="201"/>
                    <a:pt x="1" y="234"/>
                    <a:pt x="1" y="234"/>
                  </a:cubicBezTo>
                  <a:cubicBezTo>
                    <a:pt x="1" y="234"/>
                    <a:pt x="1" y="234"/>
                    <a:pt x="1" y="268"/>
                  </a:cubicBezTo>
                  <a:lnTo>
                    <a:pt x="1" y="1368"/>
                  </a:lnTo>
                  <a:cubicBezTo>
                    <a:pt x="1" y="1368"/>
                    <a:pt x="1" y="1368"/>
                    <a:pt x="1" y="1402"/>
                  </a:cubicBezTo>
                  <a:lnTo>
                    <a:pt x="34" y="1402"/>
                  </a:lnTo>
                  <a:lnTo>
                    <a:pt x="68" y="1368"/>
                  </a:lnTo>
                  <a:cubicBezTo>
                    <a:pt x="101" y="1368"/>
                    <a:pt x="101" y="1335"/>
                    <a:pt x="101" y="1335"/>
                  </a:cubicBezTo>
                  <a:cubicBezTo>
                    <a:pt x="101" y="1335"/>
                    <a:pt x="101" y="1302"/>
                    <a:pt x="101" y="1302"/>
                  </a:cubicBezTo>
                  <a:lnTo>
                    <a:pt x="101" y="935"/>
                  </a:lnTo>
                  <a:cubicBezTo>
                    <a:pt x="101" y="935"/>
                    <a:pt x="134" y="968"/>
                    <a:pt x="168" y="968"/>
                  </a:cubicBezTo>
                  <a:cubicBezTo>
                    <a:pt x="168" y="968"/>
                    <a:pt x="234" y="968"/>
                    <a:pt x="268" y="935"/>
                  </a:cubicBezTo>
                  <a:cubicBezTo>
                    <a:pt x="301" y="935"/>
                    <a:pt x="334" y="901"/>
                    <a:pt x="368" y="868"/>
                  </a:cubicBezTo>
                  <a:cubicBezTo>
                    <a:pt x="401" y="835"/>
                    <a:pt x="401" y="768"/>
                    <a:pt x="435" y="735"/>
                  </a:cubicBezTo>
                  <a:cubicBezTo>
                    <a:pt x="468" y="701"/>
                    <a:pt x="468" y="635"/>
                    <a:pt x="468" y="568"/>
                  </a:cubicBezTo>
                  <a:cubicBezTo>
                    <a:pt x="501" y="535"/>
                    <a:pt x="501" y="468"/>
                    <a:pt x="501" y="401"/>
                  </a:cubicBezTo>
                  <a:lnTo>
                    <a:pt x="501" y="301"/>
                  </a:lnTo>
                  <a:cubicBezTo>
                    <a:pt x="501" y="234"/>
                    <a:pt x="501" y="201"/>
                    <a:pt x="468" y="134"/>
                  </a:cubicBezTo>
                  <a:cubicBezTo>
                    <a:pt x="468" y="101"/>
                    <a:pt x="468" y="68"/>
                    <a:pt x="435" y="34"/>
                  </a:cubicBezTo>
                  <a:cubicBezTo>
                    <a:pt x="401" y="34"/>
                    <a:pt x="401" y="1"/>
                    <a:pt x="3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32" name="Google Shape;1232;p34"/>
            <p:cNvSpPr/>
            <p:nvPr/>
          </p:nvSpPr>
          <p:spPr>
            <a:xfrm>
              <a:off x="3862925" y="2548925"/>
              <a:ext cx="2525" cy="5875"/>
            </a:xfrm>
            <a:custGeom>
              <a:avLst/>
              <a:gdLst/>
              <a:ahLst/>
              <a:cxnLst/>
              <a:rect l="l" t="t" r="r" b="b"/>
              <a:pathLst>
                <a:path w="101" h="235" extrusionOk="0">
                  <a:moveTo>
                    <a:pt x="101" y="1"/>
                  </a:moveTo>
                  <a:lnTo>
                    <a:pt x="34" y="34"/>
                  </a:lnTo>
                  <a:cubicBezTo>
                    <a:pt x="1" y="34"/>
                    <a:pt x="1" y="34"/>
                    <a:pt x="1" y="68"/>
                  </a:cubicBezTo>
                  <a:cubicBezTo>
                    <a:pt x="1" y="68"/>
                    <a:pt x="1" y="101"/>
                    <a:pt x="1" y="101"/>
                  </a:cubicBezTo>
                  <a:lnTo>
                    <a:pt x="1" y="201"/>
                  </a:lnTo>
                  <a:cubicBezTo>
                    <a:pt x="1" y="234"/>
                    <a:pt x="1" y="234"/>
                    <a:pt x="1" y="234"/>
                  </a:cubicBezTo>
                  <a:lnTo>
                    <a:pt x="34" y="234"/>
                  </a:lnTo>
                  <a:lnTo>
                    <a:pt x="101" y="201"/>
                  </a:lnTo>
                  <a:lnTo>
                    <a:pt x="101" y="168"/>
                  </a:lnTo>
                  <a:cubicBezTo>
                    <a:pt x="101" y="168"/>
                    <a:pt x="101" y="134"/>
                    <a:pt x="101" y="134"/>
                  </a:cubicBezTo>
                  <a:lnTo>
                    <a:pt x="101"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33" name="Google Shape;1233;p34"/>
            <p:cNvSpPr/>
            <p:nvPr/>
          </p:nvSpPr>
          <p:spPr>
            <a:xfrm>
              <a:off x="3868775" y="2523075"/>
              <a:ext cx="12525" cy="28375"/>
            </a:xfrm>
            <a:custGeom>
              <a:avLst/>
              <a:gdLst/>
              <a:ahLst/>
              <a:cxnLst/>
              <a:rect l="l" t="t" r="r" b="b"/>
              <a:pathLst>
                <a:path w="501" h="1135" extrusionOk="0">
                  <a:moveTo>
                    <a:pt x="400" y="1"/>
                  </a:moveTo>
                  <a:cubicBezTo>
                    <a:pt x="400" y="34"/>
                    <a:pt x="400" y="34"/>
                    <a:pt x="400" y="34"/>
                  </a:cubicBezTo>
                  <a:lnTo>
                    <a:pt x="400" y="67"/>
                  </a:lnTo>
                  <a:lnTo>
                    <a:pt x="234" y="434"/>
                  </a:lnTo>
                  <a:lnTo>
                    <a:pt x="100" y="234"/>
                  </a:lnTo>
                  <a:lnTo>
                    <a:pt x="67" y="234"/>
                  </a:lnTo>
                  <a:lnTo>
                    <a:pt x="34" y="268"/>
                  </a:lnTo>
                  <a:lnTo>
                    <a:pt x="34" y="301"/>
                  </a:lnTo>
                  <a:cubicBezTo>
                    <a:pt x="0" y="334"/>
                    <a:pt x="0" y="334"/>
                    <a:pt x="34" y="334"/>
                  </a:cubicBezTo>
                  <a:lnTo>
                    <a:pt x="200" y="601"/>
                  </a:lnTo>
                  <a:lnTo>
                    <a:pt x="0" y="1102"/>
                  </a:lnTo>
                  <a:cubicBezTo>
                    <a:pt x="0" y="1102"/>
                    <a:pt x="0" y="1135"/>
                    <a:pt x="0" y="1135"/>
                  </a:cubicBezTo>
                  <a:lnTo>
                    <a:pt x="34" y="1135"/>
                  </a:lnTo>
                  <a:lnTo>
                    <a:pt x="67" y="1102"/>
                  </a:lnTo>
                  <a:cubicBezTo>
                    <a:pt x="100" y="1102"/>
                    <a:pt x="100" y="1102"/>
                    <a:pt x="100" y="1068"/>
                  </a:cubicBezTo>
                  <a:lnTo>
                    <a:pt x="267" y="668"/>
                  </a:lnTo>
                  <a:lnTo>
                    <a:pt x="434" y="835"/>
                  </a:lnTo>
                  <a:lnTo>
                    <a:pt x="501" y="801"/>
                  </a:lnTo>
                  <a:cubicBezTo>
                    <a:pt x="501" y="768"/>
                    <a:pt x="501" y="768"/>
                    <a:pt x="501" y="768"/>
                  </a:cubicBezTo>
                  <a:lnTo>
                    <a:pt x="300" y="501"/>
                  </a:lnTo>
                  <a:lnTo>
                    <a:pt x="467"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34" name="Google Shape;1234;p34"/>
            <p:cNvSpPr/>
            <p:nvPr/>
          </p:nvSpPr>
          <p:spPr>
            <a:xfrm>
              <a:off x="3885450" y="2510775"/>
              <a:ext cx="19200" cy="31500"/>
            </a:xfrm>
            <a:custGeom>
              <a:avLst/>
              <a:gdLst/>
              <a:ahLst/>
              <a:cxnLst/>
              <a:rect l="l" t="t" r="r" b="b"/>
              <a:pathLst>
                <a:path w="768" h="1260" extrusionOk="0">
                  <a:moveTo>
                    <a:pt x="642" y="1"/>
                  </a:moveTo>
                  <a:cubicBezTo>
                    <a:pt x="617" y="1"/>
                    <a:pt x="584" y="9"/>
                    <a:pt x="534" y="26"/>
                  </a:cubicBezTo>
                  <a:lnTo>
                    <a:pt x="501" y="92"/>
                  </a:lnTo>
                  <a:cubicBezTo>
                    <a:pt x="467" y="92"/>
                    <a:pt x="467" y="126"/>
                    <a:pt x="434" y="126"/>
                  </a:cubicBezTo>
                  <a:lnTo>
                    <a:pt x="401" y="193"/>
                  </a:lnTo>
                  <a:cubicBezTo>
                    <a:pt x="401" y="226"/>
                    <a:pt x="367" y="259"/>
                    <a:pt x="367" y="293"/>
                  </a:cubicBezTo>
                  <a:cubicBezTo>
                    <a:pt x="367" y="259"/>
                    <a:pt x="334" y="226"/>
                    <a:pt x="301" y="226"/>
                  </a:cubicBezTo>
                  <a:cubicBezTo>
                    <a:pt x="289" y="215"/>
                    <a:pt x="278" y="211"/>
                    <a:pt x="267" y="211"/>
                  </a:cubicBezTo>
                  <a:cubicBezTo>
                    <a:pt x="245" y="211"/>
                    <a:pt x="223" y="226"/>
                    <a:pt x="200" y="226"/>
                  </a:cubicBezTo>
                  <a:lnTo>
                    <a:pt x="134" y="293"/>
                  </a:lnTo>
                  <a:cubicBezTo>
                    <a:pt x="134" y="293"/>
                    <a:pt x="100" y="293"/>
                    <a:pt x="100" y="326"/>
                  </a:cubicBezTo>
                  <a:cubicBezTo>
                    <a:pt x="100" y="359"/>
                    <a:pt x="67" y="393"/>
                    <a:pt x="67" y="393"/>
                  </a:cubicBezTo>
                  <a:cubicBezTo>
                    <a:pt x="67" y="359"/>
                    <a:pt x="67" y="359"/>
                    <a:pt x="67" y="359"/>
                  </a:cubicBezTo>
                  <a:lnTo>
                    <a:pt x="0" y="393"/>
                  </a:lnTo>
                  <a:cubicBezTo>
                    <a:pt x="0" y="426"/>
                    <a:pt x="0" y="426"/>
                    <a:pt x="0" y="459"/>
                  </a:cubicBezTo>
                  <a:lnTo>
                    <a:pt x="0" y="1227"/>
                  </a:lnTo>
                  <a:cubicBezTo>
                    <a:pt x="0" y="1227"/>
                    <a:pt x="0" y="1227"/>
                    <a:pt x="0" y="1260"/>
                  </a:cubicBezTo>
                  <a:lnTo>
                    <a:pt x="67" y="1227"/>
                  </a:lnTo>
                  <a:cubicBezTo>
                    <a:pt x="67" y="1227"/>
                    <a:pt x="67" y="1193"/>
                    <a:pt x="67" y="1193"/>
                  </a:cubicBezTo>
                  <a:cubicBezTo>
                    <a:pt x="67" y="1193"/>
                    <a:pt x="67" y="1193"/>
                    <a:pt x="67" y="1160"/>
                  </a:cubicBezTo>
                  <a:lnTo>
                    <a:pt x="67" y="693"/>
                  </a:lnTo>
                  <a:cubicBezTo>
                    <a:pt x="67" y="626"/>
                    <a:pt x="100" y="559"/>
                    <a:pt x="100" y="493"/>
                  </a:cubicBezTo>
                  <a:cubicBezTo>
                    <a:pt x="134" y="459"/>
                    <a:pt x="167" y="426"/>
                    <a:pt x="200" y="393"/>
                  </a:cubicBezTo>
                  <a:cubicBezTo>
                    <a:pt x="217" y="376"/>
                    <a:pt x="234" y="368"/>
                    <a:pt x="251" y="368"/>
                  </a:cubicBezTo>
                  <a:cubicBezTo>
                    <a:pt x="267" y="368"/>
                    <a:pt x="284" y="376"/>
                    <a:pt x="301" y="393"/>
                  </a:cubicBezTo>
                  <a:cubicBezTo>
                    <a:pt x="334" y="459"/>
                    <a:pt x="334" y="493"/>
                    <a:pt x="334" y="559"/>
                  </a:cubicBezTo>
                  <a:lnTo>
                    <a:pt x="334" y="1026"/>
                  </a:lnTo>
                  <a:lnTo>
                    <a:pt x="401" y="1026"/>
                  </a:lnTo>
                  <a:cubicBezTo>
                    <a:pt x="401" y="993"/>
                    <a:pt x="401" y="993"/>
                    <a:pt x="401" y="993"/>
                  </a:cubicBezTo>
                  <a:cubicBezTo>
                    <a:pt x="434" y="993"/>
                    <a:pt x="434" y="960"/>
                    <a:pt x="401" y="960"/>
                  </a:cubicBezTo>
                  <a:lnTo>
                    <a:pt x="401" y="493"/>
                  </a:lnTo>
                  <a:cubicBezTo>
                    <a:pt x="401" y="426"/>
                    <a:pt x="434" y="359"/>
                    <a:pt x="467" y="293"/>
                  </a:cubicBezTo>
                  <a:cubicBezTo>
                    <a:pt x="467" y="259"/>
                    <a:pt x="501" y="193"/>
                    <a:pt x="534" y="193"/>
                  </a:cubicBezTo>
                  <a:cubicBezTo>
                    <a:pt x="567" y="176"/>
                    <a:pt x="592" y="168"/>
                    <a:pt x="609" y="168"/>
                  </a:cubicBezTo>
                  <a:cubicBezTo>
                    <a:pt x="626" y="168"/>
                    <a:pt x="634" y="176"/>
                    <a:pt x="634" y="193"/>
                  </a:cubicBezTo>
                  <a:cubicBezTo>
                    <a:pt x="667" y="226"/>
                    <a:pt x="667" y="293"/>
                    <a:pt x="667" y="359"/>
                  </a:cubicBezTo>
                  <a:lnTo>
                    <a:pt x="667" y="793"/>
                  </a:lnTo>
                  <a:cubicBezTo>
                    <a:pt x="667" y="793"/>
                    <a:pt x="667" y="826"/>
                    <a:pt x="667" y="826"/>
                  </a:cubicBezTo>
                  <a:lnTo>
                    <a:pt x="701" y="826"/>
                  </a:lnTo>
                  <a:lnTo>
                    <a:pt x="734" y="793"/>
                  </a:lnTo>
                  <a:lnTo>
                    <a:pt x="768" y="793"/>
                  </a:lnTo>
                  <a:cubicBezTo>
                    <a:pt x="768" y="760"/>
                    <a:pt x="768" y="760"/>
                    <a:pt x="768" y="760"/>
                  </a:cubicBezTo>
                  <a:lnTo>
                    <a:pt x="768" y="293"/>
                  </a:lnTo>
                  <a:cubicBezTo>
                    <a:pt x="768" y="193"/>
                    <a:pt x="734" y="92"/>
                    <a:pt x="701" y="26"/>
                  </a:cubicBezTo>
                  <a:cubicBezTo>
                    <a:pt x="684" y="9"/>
                    <a:pt x="667" y="1"/>
                    <a:pt x="64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35" name="Google Shape;1235;p34"/>
            <p:cNvSpPr/>
            <p:nvPr/>
          </p:nvSpPr>
          <p:spPr>
            <a:xfrm>
              <a:off x="3909625" y="2498075"/>
              <a:ext cx="1700" cy="30025"/>
            </a:xfrm>
            <a:custGeom>
              <a:avLst/>
              <a:gdLst/>
              <a:ahLst/>
              <a:cxnLst/>
              <a:rect l="l" t="t" r="r" b="b"/>
              <a:pathLst>
                <a:path w="68" h="1201" extrusionOk="0">
                  <a:moveTo>
                    <a:pt x="67" y="0"/>
                  </a:moveTo>
                  <a:lnTo>
                    <a:pt x="34" y="33"/>
                  </a:lnTo>
                  <a:lnTo>
                    <a:pt x="1" y="33"/>
                  </a:lnTo>
                  <a:cubicBezTo>
                    <a:pt x="1" y="67"/>
                    <a:pt x="1" y="67"/>
                    <a:pt x="1" y="100"/>
                  </a:cubicBezTo>
                  <a:lnTo>
                    <a:pt x="1" y="1168"/>
                  </a:lnTo>
                  <a:cubicBezTo>
                    <a:pt x="1" y="1201"/>
                    <a:pt x="1" y="1201"/>
                    <a:pt x="1" y="1201"/>
                  </a:cubicBezTo>
                  <a:lnTo>
                    <a:pt x="34" y="1201"/>
                  </a:lnTo>
                  <a:lnTo>
                    <a:pt x="67" y="1168"/>
                  </a:lnTo>
                  <a:cubicBezTo>
                    <a:pt x="67" y="1134"/>
                    <a:pt x="67" y="1134"/>
                    <a:pt x="67" y="1101"/>
                  </a:cubicBezTo>
                  <a:lnTo>
                    <a:pt x="67" y="33"/>
                  </a:lnTo>
                  <a:cubicBezTo>
                    <a:pt x="67" y="0"/>
                    <a:pt x="67" y="0"/>
                    <a:pt x="6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36" name="Google Shape;1236;p34"/>
            <p:cNvSpPr/>
            <p:nvPr/>
          </p:nvSpPr>
          <p:spPr>
            <a:xfrm>
              <a:off x="3956325" y="2467200"/>
              <a:ext cx="15050" cy="32550"/>
            </a:xfrm>
            <a:custGeom>
              <a:avLst/>
              <a:gdLst/>
              <a:ahLst/>
              <a:cxnLst/>
              <a:rect l="l" t="t" r="r" b="b"/>
              <a:pathLst>
                <a:path w="602" h="1302" extrusionOk="0">
                  <a:moveTo>
                    <a:pt x="368" y="1"/>
                  </a:moveTo>
                  <a:cubicBezTo>
                    <a:pt x="334" y="1"/>
                    <a:pt x="268" y="1"/>
                    <a:pt x="234" y="34"/>
                  </a:cubicBezTo>
                  <a:cubicBezTo>
                    <a:pt x="201" y="68"/>
                    <a:pt x="167" y="101"/>
                    <a:pt x="134" y="134"/>
                  </a:cubicBezTo>
                  <a:cubicBezTo>
                    <a:pt x="101" y="168"/>
                    <a:pt x="67" y="201"/>
                    <a:pt x="34" y="268"/>
                  </a:cubicBezTo>
                  <a:cubicBezTo>
                    <a:pt x="34" y="301"/>
                    <a:pt x="1" y="334"/>
                    <a:pt x="1" y="401"/>
                  </a:cubicBezTo>
                  <a:cubicBezTo>
                    <a:pt x="1" y="434"/>
                    <a:pt x="1" y="468"/>
                    <a:pt x="1" y="535"/>
                  </a:cubicBezTo>
                  <a:cubicBezTo>
                    <a:pt x="1" y="568"/>
                    <a:pt x="1" y="601"/>
                    <a:pt x="1" y="635"/>
                  </a:cubicBezTo>
                  <a:cubicBezTo>
                    <a:pt x="1" y="635"/>
                    <a:pt x="1" y="668"/>
                    <a:pt x="34" y="701"/>
                  </a:cubicBezTo>
                  <a:cubicBezTo>
                    <a:pt x="67" y="701"/>
                    <a:pt x="67" y="735"/>
                    <a:pt x="101" y="735"/>
                  </a:cubicBezTo>
                  <a:lnTo>
                    <a:pt x="368" y="735"/>
                  </a:lnTo>
                  <a:cubicBezTo>
                    <a:pt x="401" y="735"/>
                    <a:pt x="401" y="735"/>
                    <a:pt x="434" y="768"/>
                  </a:cubicBezTo>
                  <a:cubicBezTo>
                    <a:pt x="434" y="768"/>
                    <a:pt x="434" y="801"/>
                    <a:pt x="434" y="835"/>
                  </a:cubicBezTo>
                  <a:cubicBezTo>
                    <a:pt x="434" y="835"/>
                    <a:pt x="434" y="868"/>
                    <a:pt x="434" y="901"/>
                  </a:cubicBezTo>
                  <a:cubicBezTo>
                    <a:pt x="401" y="935"/>
                    <a:pt x="401" y="968"/>
                    <a:pt x="401" y="1002"/>
                  </a:cubicBezTo>
                  <a:cubicBezTo>
                    <a:pt x="368" y="1035"/>
                    <a:pt x="334" y="1035"/>
                    <a:pt x="334" y="1068"/>
                  </a:cubicBezTo>
                  <a:cubicBezTo>
                    <a:pt x="301" y="1068"/>
                    <a:pt x="268" y="1102"/>
                    <a:pt x="268" y="1135"/>
                  </a:cubicBezTo>
                  <a:lnTo>
                    <a:pt x="167" y="1135"/>
                  </a:lnTo>
                  <a:cubicBezTo>
                    <a:pt x="167" y="1152"/>
                    <a:pt x="159" y="1160"/>
                    <a:pt x="151" y="1160"/>
                  </a:cubicBezTo>
                  <a:cubicBezTo>
                    <a:pt x="142" y="1160"/>
                    <a:pt x="134" y="1152"/>
                    <a:pt x="134" y="1135"/>
                  </a:cubicBezTo>
                  <a:lnTo>
                    <a:pt x="101" y="1135"/>
                  </a:lnTo>
                  <a:cubicBezTo>
                    <a:pt x="67" y="1102"/>
                    <a:pt x="67" y="1102"/>
                    <a:pt x="67" y="1068"/>
                  </a:cubicBezTo>
                  <a:lnTo>
                    <a:pt x="34" y="1068"/>
                  </a:lnTo>
                  <a:lnTo>
                    <a:pt x="34" y="1102"/>
                  </a:lnTo>
                  <a:cubicBezTo>
                    <a:pt x="1" y="1102"/>
                    <a:pt x="1" y="1135"/>
                    <a:pt x="34" y="1135"/>
                  </a:cubicBezTo>
                  <a:cubicBezTo>
                    <a:pt x="34" y="1168"/>
                    <a:pt x="34" y="1202"/>
                    <a:pt x="34" y="1235"/>
                  </a:cubicBezTo>
                  <a:cubicBezTo>
                    <a:pt x="67" y="1268"/>
                    <a:pt x="67" y="1268"/>
                    <a:pt x="101" y="1302"/>
                  </a:cubicBezTo>
                  <a:lnTo>
                    <a:pt x="201" y="1302"/>
                  </a:lnTo>
                  <a:cubicBezTo>
                    <a:pt x="234" y="1302"/>
                    <a:pt x="268" y="1268"/>
                    <a:pt x="301" y="1268"/>
                  </a:cubicBezTo>
                  <a:cubicBezTo>
                    <a:pt x="368" y="1235"/>
                    <a:pt x="401" y="1202"/>
                    <a:pt x="434" y="1168"/>
                  </a:cubicBezTo>
                  <a:cubicBezTo>
                    <a:pt x="468" y="1135"/>
                    <a:pt x="501" y="1068"/>
                    <a:pt x="534" y="1035"/>
                  </a:cubicBezTo>
                  <a:cubicBezTo>
                    <a:pt x="534" y="1002"/>
                    <a:pt x="568" y="935"/>
                    <a:pt x="601" y="901"/>
                  </a:cubicBezTo>
                  <a:cubicBezTo>
                    <a:pt x="601" y="835"/>
                    <a:pt x="601" y="801"/>
                    <a:pt x="601" y="735"/>
                  </a:cubicBezTo>
                  <a:cubicBezTo>
                    <a:pt x="601" y="701"/>
                    <a:pt x="601" y="668"/>
                    <a:pt x="601" y="635"/>
                  </a:cubicBezTo>
                  <a:cubicBezTo>
                    <a:pt x="601" y="601"/>
                    <a:pt x="601" y="601"/>
                    <a:pt x="568" y="568"/>
                  </a:cubicBezTo>
                  <a:cubicBezTo>
                    <a:pt x="534" y="568"/>
                    <a:pt x="534" y="535"/>
                    <a:pt x="501" y="535"/>
                  </a:cubicBezTo>
                  <a:lnTo>
                    <a:pt x="234" y="535"/>
                  </a:lnTo>
                  <a:cubicBezTo>
                    <a:pt x="201" y="535"/>
                    <a:pt x="201" y="535"/>
                    <a:pt x="167" y="501"/>
                  </a:cubicBezTo>
                  <a:cubicBezTo>
                    <a:pt x="167" y="501"/>
                    <a:pt x="167" y="468"/>
                    <a:pt x="167" y="434"/>
                  </a:cubicBezTo>
                  <a:cubicBezTo>
                    <a:pt x="167" y="434"/>
                    <a:pt x="167" y="401"/>
                    <a:pt x="167" y="368"/>
                  </a:cubicBezTo>
                  <a:cubicBezTo>
                    <a:pt x="201" y="334"/>
                    <a:pt x="201" y="301"/>
                    <a:pt x="201" y="301"/>
                  </a:cubicBezTo>
                  <a:lnTo>
                    <a:pt x="268" y="234"/>
                  </a:lnTo>
                  <a:cubicBezTo>
                    <a:pt x="268" y="201"/>
                    <a:pt x="301" y="201"/>
                    <a:pt x="301" y="168"/>
                  </a:cubicBezTo>
                  <a:lnTo>
                    <a:pt x="434" y="168"/>
                  </a:lnTo>
                  <a:cubicBezTo>
                    <a:pt x="468" y="168"/>
                    <a:pt x="468" y="168"/>
                    <a:pt x="468" y="201"/>
                  </a:cubicBezTo>
                  <a:lnTo>
                    <a:pt x="468" y="234"/>
                  </a:lnTo>
                  <a:lnTo>
                    <a:pt x="534" y="234"/>
                  </a:lnTo>
                  <a:cubicBezTo>
                    <a:pt x="534" y="201"/>
                    <a:pt x="534" y="201"/>
                    <a:pt x="534" y="201"/>
                  </a:cubicBezTo>
                  <a:cubicBezTo>
                    <a:pt x="534" y="201"/>
                    <a:pt x="534" y="168"/>
                    <a:pt x="534" y="168"/>
                  </a:cubicBezTo>
                  <a:cubicBezTo>
                    <a:pt x="534" y="134"/>
                    <a:pt x="501" y="101"/>
                    <a:pt x="501" y="101"/>
                  </a:cubicBezTo>
                  <a:cubicBezTo>
                    <a:pt x="501" y="68"/>
                    <a:pt x="468" y="34"/>
                    <a:pt x="434" y="34"/>
                  </a:cubicBezTo>
                  <a:cubicBezTo>
                    <a:pt x="434" y="1"/>
                    <a:pt x="401" y="1"/>
                    <a:pt x="3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37" name="Google Shape;1237;p34"/>
            <p:cNvSpPr/>
            <p:nvPr/>
          </p:nvSpPr>
          <p:spPr>
            <a:xfrm>
              <a:off x="3973000" y="2460525"/>
              <a:ext cx="3375" cy="30900"/>
            </a:xfrm>
            <a:custGeom>
              <a:avLst/>
              <a:gdLst/>
              <a:ahLst/>
              <a:cxnLst/>
              <a:rect l="l" t="t" r="r" b="b"/>
              <a:pathLst>
                <a:path w="135" h="1236" extrusionOk="0">
                  <a:moveTo>
                    <a:pt x="101" y="1"/>
                  </a:moveTo>
                  <a:lnTo>
                    <a:pt x="68" y="34"/>
                  </a:lnTo>
                  <a:cubicBezTo>
                    <a:pt x="34" y="34"/>
                    <a:pt x="34" y="68"/>
                    <a:pt x="34" y="68"/>
                  </a:cubicBezTo>
                  <a:cubicBezTo>
                    <a:pt x="34" y="68"/>
                    <a:pt x="34" y="101"/>
                    <a:pt x="34" y="101"/>
                  </a:cubicBezTo>
                  <a:lnTo>
                    <a:pt x="34" y="201"/>
                  </a:lnTo>
                  <a:cubicBezTo>
                    <a:pt x="34" y="201"/>
                    <a:pt x="34" y="201"/>
                    <a:pt x="34" y="234"/>
                  </a:cubicBezTo>
                  <a:lnTo>
                    <a:pt x="68" y="234"/>
                  </a:lnTo>
                  <a:lnTo>
                    <a:pt x="101" y="201"/>
                  </a:lnTo>
                  <a:cubicBezTo>
                    <a:pt x="101" y="168"/>
                    <a:pt x="101" y="168"/>
                    <a:pt x="101" y="168"/>
                  </a:cubicBezTo>
                  <a:cubicBezTo>
                    <a:pt x="101" y="134"/>
                    <a:pt x="101" y="134"/>
                    <a:pt x="101" y="134"/>
                  </a:cubicBezTo>
                  <a:lnTo>
                    <a:pt x="101" y="34"/>
                  </a:lnTo>
                  <a:cubicBezTo>
                    <a:pt x="101" y="34"/>
                    <a:pt x="101" y="1"/>
                    <a:pt x="101" y="1"/>
                  </a:cubicBezTo>
                  <a:close/>
                  <a:moveTo>
                    <a:pt x="68" y="301"/>
                  </a:moveTo>
                  <a:lnTo>
                    <a:pt x="34" y="335"/>
                  </a:lnTo>
                  <a:cubicBezTo>
                    <a:pt x="1" y="335"/>
                    <a:pt x="1" y="368"/>
                    <a:pt x="34" y="368"/>
                  </a:cubicBezTo>
                  <a:cubicBezTo>
                    <a:pt x="1" y="368"/>
                    <a:pt x="1" y="401"/>
                    <a:pt x="34" y="401"/>
                  </a:cubicBezTo>
                  <a:lnTo>
                    <a:pt x="34" y="1202"/>
                  </a:lnTo>
                  <a:cubicBezTo>
                    <a:pt x="1" y="1202"/>
                    <a:pt x="1" y="1202"/>
                    <a:pt x="34" y="1235"/>
                  </a:cubicBezTo>
                  <a:lnTo>
                    <a:pt x="68" y="1235"/>
                  </a:lnTo>
                  <a:lnTo>
                    <a:pt x="101" y="1202"/>
                  </a:lnTo>
                  <a:cubicBezTo>
                    <a:pt x="101" y="1202"/>
                    <a:pt x="101" y="1168"/>
                    <a:pt x="101" y="1168"/>
                  </a:cubicBezTo>
                  <a:cubicBezTo>
                    <a:pt x="134" y="1168"/>
                    <a:pt x="134" y="1135"/>
                    <a:pt x="101" y="1135"/>
                  </a:cubicBezTo>
                  <a:lnTo>
                    <a:pt x="68" y="335"/>
                  </a:lnTo>
                  <a:cubicBezTo>
                    <a:pt x="68" y="335"/>
                    <a:pt x="68" y="301"/>
                    <a:pt x="68" y="30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38" name="Google Shape;1238;p34"/>
            <p:cNvSpPr/>
            <p:nvPr/>
          </p:nvSpPr>
          <p:spPr>
            <a:xfrm>
              <a:off x="3978850" y="2456375"/>
              <a:ext cx="9200" cy="28800"/>
            </a:xfrm>
            <a:custGeom>
              <a:avLst/>
              <a:gdLst/>
              <a:ahLst/>
              <a:cxnLst/>
              <a:rect l="l" t="t" r="r" b="b"/>
              <a:pathLst>
                <a:path w="368" h="1152" extrusionOk="0">
                  <a:moveTo>
                    <a:pt x="134" y="0"/>
                  </a:moveTo>
                  <a:lnTo>
                    <a:pt x="100" y="34"/>
                  </a:lnTo>
                  <a:lnTo>
                    <a:pt x="67" y="34"/>
                  </a:lnTo>
                  <a:cubicBezTo>
                    <a:pt x="67" y="67"/>
                    <a:pt x="67" y="67"/>
                    <a:pt x="67" y="100"/>
                  </a:cubicBezTo>
                  <a:lnTo>
                    <a:pt x="67" y="367"/>
                  </a:lnTo>
                  <a:lnTo>
                    <a:pt x="0" y="400"/>
                  </a:lnTo>
                  <a:lnTo>
                    <a:pt x="0" y="434"/>
                  </a:lnTo>
                  <a:cubicBezTo>
                    <a:pt x="0" y="434"/>
                    <a:pt x="0" y="467"/>
                    <a:pt x="0" y="467"/>
                  </a:cubicBezTo>
                  <a:lnTo>
                    <a:pt x="0" y="534"/>
                  </a:lnTo>
                  <a:cubicBezTo>
                    <a:pt x="0" y="534"/>
                    <a:pt x="0" y="534"/>
                    <a:pt x="0" y="567"/>
                  </a:cubicBezTo>
                  <a:lnTo>
                    <a:pt x="67" y="501"/>
                  </a:lnTo>
                  <a:lnTo>
                    <a:pt x="67" y="934"/>
                  </a:lnTo>
                  <a:cubicBezTo>
                    <a:pt x="67" y="1001"/>
                    <a:pt x="100" y="1068"/>
                    <a:pt x="134" y="1101"/>
                  </a:cubicBezTo>
                  <a:cubicBezTo>
                    <a:pt x="150" y="1134"/>
                    <a:pt x="167" y="1151"/>
                    <a:pt x="188" y="1151"/>
                  </a:cubicBezTo>
                  <a:cubicBezTo>
                    <a:pt x="209" y="1151"/>
                    <a:pt x="234" y="1134"/>
                    <a:pt x="267" y="1101"/>
                  </a:cubicBezTo>
                  <a:lnTo>
                    <a:pt x="334" y="1068"/>
                  </a:lnTo>
                  <a:lnTo>
                    <a:pt x="367" y="1068"/>
                  </a:lnTo>
                  <a:cubicBezTo>
                    <a:pt x="367" y="1034"/>
                    <a:pt x="367" y="1034"/>
                    <a:pt x="367" y="1001"/>
                  </a:cubicBezTo>
                  <a:lnTo>
                    <a:pt x="367" y="968"/>
                  </a:lnTo>
                  <a:cubicBezTo>
                    <a:pt x="367" y="968"/>
                    <a:pt x="367" y="934"/>
                    <a:pt x="367" y="934"/>
                  </a:cubicBezTo>
                  <a:lnTo>
                    <a:pt x="334" y="934"/>
                  </a:lnTo>
                  <a:lnTo>
                    <a:pt x="267" y="968"/>
                  </a:lnTo>
                  <a:lnTo>
                    <a:pt x="200" y="968"/>
                  </a:lnTo>
                  <a:cubicBezTo>
                    <a:pt x="200" y="968"/>
                    <a:pt x="200" y="934"/>
                    <a:pt x="200" y="934"/>
                  </a:cubicBezTo>
                  <a:lnTo>
                    <a:pt x="200" y="867"/>
                  </a:lnTo>
                  <a:lnTo>
                    <a:pt x="167" y="434"/>
                  </a:lnTo>
                  <a:lnTo>
                    <a:pt x="301" y="367"/>
                  </a:lnTo>
                  <a:cubicBezTo>
                    <a:pt x="301" y="367"/>
                    <a:pt x="301" y="334"/>
                    <a:pt x="301" y="334"/>
                  </a:cubicBezTo>
                  <a:cubicBezTo>
                    <a:pt x="301" y="334"/>
                    <a:pt x="301" y="300"/>
                    <a:pt x="301" y="300"/>
                  </a:cubicBezTo>
                  <a:lnTo>
                    <a:pt x="301" y="234"/>
                  </a:lnTo>
                  <a:lnTo>
                    <a:pt x="167" y="300"/>
                  </a:lnTo>
                  <a:lnTo>
                    <a:pt x="167" y="34"/>
                  </a:lnTo>
                  <a:lnTo>
                    <a:pt x="167"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39" name="Google Shape;1239;p34"/>
            <p:cNvSpPr/>
            <p:nvPr/>
          </p:nvSpPr>
          <p:spPr>
            <a:xfrm>
              <a:off x="3988850" y="2455525"/>
              <a:ext cx="13375" cy="24225"/>
            </a:xfrm>
            <a:custGeom>
              <a:avLst/>
              <a:gdLst/>
              <a:ahLst/>
              <a:cxnLst/>
              <a:rect l="l" t="t" r="r" b="b"/>
              <a:pathLst>
                <a:path w="535" h="969" extrusionOk="0">
                  <a:moveTo>
                    <a:pt x="351" y="143"/>
                  </a:moveTo>
                  <a:cubicBezTo>
                    <a:pt x="368" y="143"/>
                    <a:pt x="384" y="151"/>
                    <a:pt x="401" y="168"/>
                  </a:cubicBezTo>
                  <a:cubicBezTo>
                    <a:pt x="434" y="201"/>
                    <a:pt x="468" y="268"/>
                    <a:pt x="434" y="301"/>
                  </a:cubicBezTo>
                  <a:lnTo>
                    <a:pt x="167" y="479"/>
                  </a:lnTo>
                  <a:lnTo>
                    <a:pt x="167" y="401"/>
                  </a:lnTo>
                  <a:cubicBezTo>
                    <a:pt x="167" y="368"/>
                    <a:pt x="167" y="334"/>
                    <a:pt x="201" y="301"/>
                  </a:cubicBezTo>
                  <a:lnTo>
                    <a:pt x="234" y="234"/>
                  </a:lnTo>
                  <a:cubicBezTo>
                    <a:pt x="234" y="201"/>
                    <a:pt x="267" y="201"/>
                    <a:pt x="301" y="168"/>
                  </a:cubicBezTo>
                  <a:cubicBezTo>
                    <a:pt x="318" y="151"/>
                    <a:pt x="334" y="143"/>
                    <a:pt x="351" y="143"/>
                  </a:cubicBezTo>
                  <a:close/>
                  <a:moveTo>
                    <a:pt x="401" y="1"/>
                  </a:moveTo>
                  <a:cubicBezTo>
                    <a:pt x="368" y="1"/>
                    <a:pt x="334" y="1"/>
                    <a:pt x="301" y="34"/>
                  </a:cubicBezTo>
                  <a:cubicBezTo>
                    <a:pt x="267" y="34"/>
                    <a:pt x="234" y="68"/>
                    <a:pt x="201" y="101"/>
                  </a:cubicBezTo>
                  <a:cubicBezTo>
                    <a:pt x="167" y="134"/>
                    <a:pt x="134" y="201"/>
                    <a:pt x="134" y="234"/>
                  </a:cubicBezTo>
                  <a:cubicBezTo>
                    <a:pt x="101" y="268"/>
                    <a:pt x="67" y="334"/>
                    <a:pt x="67" y="368"/>
                  </a:cubicBezTo>
                  <a:cubicBezTo>
                    <a:pt x="67" y="434"/>
                    <a:pt x="34" y="468"/>
                    <a:pt x="34" y="535"/>
                  </a:cubicBezTo>
                  <a:cubicBezTo>
                    <a:pt x="34" y="601"/>
                    <a:pt x="1" y="668"/>
                    <a:pt x="1" y="701"/>
                  </a:cubicBezTo>
                  <a:cubicBezTo>
                    <a:pt x="1" y="768"/>
                    <a:pt x="34" y="801"/>
                    <a:pt x="34" y="868"/>
                  </a:cubicBezTo>
                  <a:cubicBezTo>
                    <a:pt x="34" y="901"/>
                    <a:pt x="67" y="901"/>
                    <a:pt x="101" y="935"/>
                  </a:cubicBezTo>
                  <a:cubicBezTo>
                    <a:pt x="101" y="968"/>
                    <a:pt x="134" y="968"/>
                    <a:pt x="167" y="968"/>
                  </a:cubicBezTo>
                  <a:lnTo>
                    <a:pt x="267" y="968"/>
                  </a:lnTo>
                  <a:cubicBezTo>
                    <a:pt x="301" y="935"/>
                    <a:pt x="334" y="901"/>
                    <a:pt x="368" y="868"/>
                  </a:cubicBezTo>
                  <a:cubicBezTo>
                    <a:pt x="401" y="835"/>
                    <a:pt x="401" y="801"/>
                    <a:pt x="434" y="768"/>
                  </a:cubicBezTo>
                  <a:cubicBezTo>
                    <a:pt x="434" y="768"/>
                    <a:pt x="468" y="735"/>
                    <a:pt x="468" y="701"/>
                  </a:cubicBezTo>
                  <a:cubicBezTo>
                    <a:pt x="501" y="668"/>
                    <a:pt x="501" y="635"/>
                    <a:pt x="501" y="601"/>
                  </a:cubicBezTo>
                  <a:lnTo>
                    <a:pt x="434" y="601"/>
                  </a:lnTo>
                  <a:lnTo>
                    <a:pt x="368" y="701"/>
                  </a:lnTo>
                  <a:cubicBezTo>
                    <a:pt x="368" y="735"/>
                    <a:pt x="334" y="768"/>
                    <a:pt x="301" y="768"/>
                  </a:cubicBezTo>
                  <a:cubicBezTo>
                    <a:pt x="284" y="785"/>
                    <a:pt x="259" y="793"/>
                    <a:pt x="234" y="793"/>
                  </a:cubicBezTo>
                  <a:cubicBezTo>
                    <a:pt x="209" y="793"/>
                    <a:pt x="184" y="785"/>
                    <a:pt x="167" y="768"/>
                  </a:cubicBezTo>
                  <a:cubicBezTo>
                    <a:pt x="134" y="735"/>
                    <a:pt x="134" y="668"/>
                    <a:pt x="134" y="635"/>
                  </a:cubicBezTo>
                  <a:lnTo>
                    <a:pt x="501" y="401"/>
                  </a:lnTo>
                  <a:lnTo>
                    <a:pt x="534" y="401"/>
                  </a:lnTo>
                  <a:cubicBezTo>
                    <a:pt x="534" y="368"/>
                    <a:pt x="534" y="368"/>
                    <a:pt x="534" y="334"/>
                  </a:cubicBezTo>
                  <a:lnTo>
                    <a:pt x="534" y="301"/>
                  </a:lnTo>
                  <a:cubicBezTo>
                    <a:pt x="534" y="234"/>
                    <a:pt x="534" y="201"/>
                    <a:pt x="534" y="134"/>
                  </a:cubicBezTo>
                  <a:cubicBezTo>
                    <a:pt x="501" y="101"/>
                    <a:pt x="501" y="68"/>
                    <a:pt x="468" y="34"/>
                  </a:cubicBezTo>
                  <a:cubicBezTo>
                    <a:pt x="468" y="1"/>
                    <a:pt x="434" y="1"/>
                    <a:pt x="4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40" name="Google Shape;1240;p34"/>
            <p:cNvSpPr/>
            <p:nvPr/>
          </p:nvSpPr>
          <p:spPr>
            <a:xfrm>
              <a:off x="4008025" y="2440725"/>
              <a:ext cx="18375" cy="31500"/>
            </a:xfrm>
            <a:custGeom>
              <a:avLst/>
              <a:gdLst/>
              <a:ahLst/>
              <a:cxnLst/>
              <a:rect l="l" t="t" r="r" b="b"/>
              <a:pathLst>
                <a:path w="735" h="1260" extrusionOk="0">
                  <a:moveTo>
                    <a:pt x="597" y="1"/>
                  </a:moveTo>
                  <a:cubicBezTo>
                    <a:pt x="568" y="1"/>
                    <a:pt x="535" y="9"/>
                    <a:pt x="501" y="26"/>
                  </a:cubicBezTo>
                  <a:lnTo>
                    <a:pt x="434" y="92"/>
                  </a:lnTo>
                  <a:cubicBezTo>
                    <a:pt x="434" y="92"/>
                    <a:pt x="401" y="126"/>
                    <a:pt x="401" y="159"/>
                  </a:cubicBezTo>
                  <a:cubicBezTo>
                    <a:pt x="401" y="159"/>
                    <a:pt x="368" y="193"/>
                    <a:pt x="368" y="226"/>
                  </a:cubicBezTo>
                  <a:cubicBezTo>
                    <a:pt x="368" y="226"/>
                    <a:pt x="334" y="259"/>
                    <a:pt x="334" y="293"/>
                  </a:cubicBezTo>
                  <a:cubicBezTo>
                    <a:pt x="334" y="259"/>
                    <a:pt x="301" y="226"/>
                    <a:pt x="268" y="226"/>
                  </a:cubicBezTo>
                  <a:cubicBezTo>
                    <a:pt x="234" y="226"/>
                    <a:pt x="201" y="226"/>
                    <a:pt x="168" y="259"/>
                  </a:cubicBezTo>
                  <a:lnTo>
                    <a:pt x="101" y="293"/>
                  </a:lnTo>
                  <a:cubicBezTo>
                    <a:pt x="101" y="293"/>
                    <a:pt x="68" y="326"/>
                    <a:pt x="68" y="326"/>
                  </a:cubicBezTo>
                  <a:cubicBezTo>
                    <a:pt x="68" y="359"/>
                    <a:pt x="34" y="393"/>
                    <a:pt x="34" y="393"/>
                  </a:cubicBezTo>
                  <a:cubicBezTo>
                    <a:pt x="1" y="393"/>
                    <a:pt x="1" y="393"/>
                    <a:pt x="1" y="426"/>
                  </a:cubicBezTo>
                  <a:cubicBezTo>
                    <a:pt x="1" y="426"/>
                    <a:pt x="1" y="426"/>
                    <a:pt x="1" y="459"/>
                  </a:cubicBezTo>
                  <a:lnTo>
                    <a:pt x="1" y="1227"/>
                  </a:lnTo>
                  <a:cubicBezTo>
                    <a:pt x="1" y="1227"/>
                    <a:pt x="1" y="1260"/>
                    <a:pt x="1" y="1260"/>
                  </a:cubicBezTo>
                  <a:lnTo>
                    <a:pt x="34" y="1260"/>
                  </a:lnTo>
                  <a:lnTo>
                    <a:pt x="68" y="1227"/>
                  </a:lnTo>
                  <a:cubicBezTo>
                    <a:pt x="101" y="1193"/>
                    <a:pt x="101" y="1193"/>
                    <a:pt x="68" y="1193"/>
                  </a:cubicBezTo>
                  <a:lnTo>
                    <a:pt x="68" y="726"/>
                  </a:lnTo>
                  <a:cubicBezTo>
                    <a:pt x="68" y="660"/>
                    <a:pt x="101" y="593"/>
                    <a:pt x="101" y="526"/>
                  </a:cubicBezTo>
                  <a:cubicBezTo>
                    <a:pt x="134" y="459"/>
                    <a:pt x="168" y="426"/>
                    <a:pt x="201" y="393"/>
                  </a:cubicBezTo>
                  <a:lnTo>
                    <a:pt x="301" y="393"/>
                  </a:lnTo>
                  <a:cubicBezTo>
                    <a:pt x="334" y="459"/>
                    <a:pt x="334" y="526"/>
                    <a:pt x="334" y="593"/>
                  </a:cubicBezTo>
                  <a:lnTo>
                    <a:pt x="334" y="1026"/>
                  </a:lnTo>
                  <a:cubicBezTo>
                    <a:pt x="334" y="1026"/>
                    <a:pt x="334" y="1026"/>
                    <a:pt x="334" y="1060"/>
                  </a:cubicBezTo>
                  <a:lnTo>
                    <a:pt x="368" y="1026"/>
                  </a:lnTo>
                  <a:cubicBezTo>
                    <a:pt x="401" y="1026"/>
                    <a:pt x="401" y="1026"/>
                    <a:pt x="401" y="993"/>
                  </a:cubicBezTo>
                  <a:cubicBezTo>
                    <a:pt x="401" y="993"/>
                    <a:pt x="401" y="960"/>
                    <a:pt x="401" y="960"/>
                  </a:cubicBezTo>
                  <a:lnTo>
                    <a:pt x="401" y="493"/>
                  </a:lnTo>
                  <a:cubicBezTo>
                    <a:pt x="401" y="426"/>
                    <a:pt x="401" y="359"/>
                    <a:pt x="434" y="293"/>
                  </a:cubicBezTo>
                  <a:cubicBezTo>
                    <a:pt x="468" y="259"/>
                    <a:pt x="501" y="226"/>
                    <a:pt x="535" y="193"/>
                  </a:cubicBezTo>
                  <a:cubicBezTo>
                    <a:pt x="551" y="176"/>
                    <a:pt x="568" y="168"/>
                    <a:pt x="585" y="168"/>
                  </a:cubicBezTo>
                  <a:cubicBezTo>
                    <a:pt x="601" y="168"/>
                    <a:pt x="618" y="176"/>
                    <a:pt x="635" y="193"/>
                  </a:cubicBezTo>
                  <a:cubicBezTo>
                    <a:pt x="668" y="259"/>
                    <a:pt x="668" y="293"/>
                    <a:pt x="668" y="359"/>
                  </a:cubicBezTo>
                  <a:lnTo>
                    <a:pt x="668" y="826"/>
                  </a:lnTo>
                  <a:lnTo>
                    <a:pt x="735" y="826"/>
                  </a:lnTo>
                  <a:lnTo>
                    <a:pt x="735" y="793"/>
                  </a:lnTo>
                  <a:cubicBezTo>
                    <a:pt x="735" y="793"/>
                    <a:pt x="735" y="760"/>
                    <a:pt x="735" y="760"/>
                  </a:cubicBezTo>
                  <a:lnTo>
                    <a:pt x="735" y="293"/>
                  </a:lnTo>
                  <a:cubicBezTo>
                    <a:pt x="735" y="193"/>
                    <a:pt x="701" y="126"/>
                    <a:pt x="668" y="26"/>
                  </a:cubicBezTo>
                  <a:cubicBezTo>
                    <a:pt x="651" y="9"/>
                    <a:pt x="626" y="1"/>
                    <a:pt x="59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41" name="Google Shape;1241;p34"/>
            <p:cNvSpPr/>
            <p:nvPr/>
          </p:nvSpPr>
          <p:spPr>
            <a:xfrm>
              <a:off x="4028875" y="2432175"/>
              <a:ext cx="11700" cy="25050"/>
            </a:xfrm>
            <a:custGeom>
              <a:avLst/>
              <a:gdLst/>
              <a:ahLst/>
              <a:cxnLst/>
              <a:rect l="l" t="t" r="r" b="b"/>
              <a:pathLst>
                <a:path w="468" h="1002" extrusionOk="0">
                  <a:moveTo>
                    <a:pt x="368" y="434"/>
                  </a:moveTo>
                  <a:lnTo>
                    <a:pt x="368" y="501"/>
                  </a:lnTo>
                  <a:cubicBezTo>
                    <a:pt x="368" y="535"/>
                    <a:pt x="368" y="568"/>
                    <a:pt x="368" y="601"/>
                  </a:cubicBezTo>
                  <a:cubicBezTo>
                    <a:pt x="368" y="635"/>
                    <a:pt x="334" y="668"/>
                    <a:pt x="334" y="701"/>
                  </a:cubicBezTo>
                  <a:cubicBezTo>
                    <a:pt x="334" y="735"/>
                    <a:pt x="301" y="735"/>
                    <a:pt x="268" y="768"/>
                  </a:cubicBezTo>
                  <a:cubicBezTo>
                    <a:pt x="268" y="801"/>
                    <a:pt x="234" y="835"/>
                    <a:pt x="201" y="835"/>
                  </a:cubicBezTo>
                  <a:lnTo>
                    <a:pt x="101" y="835"/>
                  </a:lnTo>
                  <a:cubicBezTo>
                    <a:pt x="101" y="801"/>
                    <a:pt x="101" y="801"/>
                    <a:pt x="101" y="801"/>
                  </a:cubicBezTo>
                  <a:cubicBezTo>
                    <a:pt x="101" y="735"/>
                    <a:pt x="101" y="701"/>
                    <a:pt x="134" y="668"/>
                  </a:cubicBezTo>
                  <a:cubicBezTo>
                    <a:pt x="168" y="635"/>
                    <a:pt x="201" y="568"/>
                    <a:pt x="234" y="568"/>
                  </a:cubicBezTo>
                  <a:lnTo>
                    <a:pt x="368" y="434"/>
                  </a:lnTo>
                  <a:close/>
                  <a:moveTo>
                    <a:pt x="368" y="1"/>
                  </a:moveTo>
                  <a:cubicBezTo>
                    <a:pt x="334" y="1"/>
                    <a:pt x="301" y="1"/>
                    <a:pt x="268" y="34"/>
                  </a:cubicBezTo>
                  <a:cubicBezTo>
                    <a:pt x="234" y="34"/>
                    <a:pt x="201" y="68"/>
                    <a:pt x="201" y="68"/>
                  </a:cubicBezTo>
                  <a:lnTo>
                    <a:pt x="101" y="168"/>
                  </a:lnTo>
                  <a:cubicBezTo>
                    <a:pt x="101" y="201"/>
                    <a:pt x="101" y="234"/>
                    <a:pt x="67" y="268"/>
                  </a:cubicBezTo>
                  <a:cubicBezTo>
                    <a:pt x="67" y="301"/>
                    <a:pt x="67" y="334"/>
                    <a:pt x="34" y="368"/>
                  </a:cubicBezTo>
                  <a:lnTo>
                    <a:pt x="134" y="368"/>
                  </a:lnTo>
                  <a:cubicBezTo>
                    <a:pt x="134" y="368"/>
                    <a:pt x="134" y="334"/>
                    <a:pt x="134" y="334"/>
                  </a:cubicBezTo>
                  <a:cubicBezTo>
                    <a:pt x="134" y="301"/>
                    <a:pt x="134" y="268"/>
                    <a:pt x="168" y="234"/>
                  </a:cubicBezTo>
                  <a:cubicBezTo>
                    <a:pt x="168" y="234"/>
                    <a:pt x="201" y="201"/>
                    <a:pt x="234" y="168"/>
                  </a:cubicBezTo>
                  <a:lnTo>
                    <a:pt x="334" y="168"/>
                  </a:lnTo>
                  <a:cubicBezTo>
                    <a:pt x="368" y="201"/>
                    <a:pt x="368" y="234"/>
                    <a:pt x="368" y="301"/>
                  </a:cubicBezTo>
                  <a:lnTo>
                    <a:pt x="201" y="434"/>
                  </a:lnTo>
                  <a:lnTo>
                    <a:pt x="134" y="501"/>
                  </a:lnTo>
                  <a:cubicBezTo>
                    <a:pt x="101" y="535"/>
                    <a:pt x="67" y="568"/>
                    <a:pt x="67" y="601"/>
                  </a:cubicBezTo>
                  <a:cubicBezTo>
                    <a:pt x="34" y="668"/>
                    <a:pt x="34" y="701"/>
                    <a:pt x="1" y="735"/>
                  </a:cubicBezTo>
                  <a:cubicBezTo>
                    <a:pt x="1" y="768"/>
                    <a:pt x="1" y="801"/>
                    <a:pt x="1" y="868"/>
                  </a:cubicBezTo>
                  <a:cubicBezTo>
                    <a:pt x="1" y="901"/>
                    <a:pt x="1" y="901"/>
                    <a:pt x="34" y="935"/>
                  </a:cubicBezTo>
                  <a:cubicBezTo>
                    <a:pt x="34" y="968"/>
                    <a:pt x="34" y="968"/>
                    <a:pt x="67" y="1002"/>
                  </a:cubicBezTo>
                  <a:lnTo>
                    <a:pt x="134" y="1002"/>
                  </a:lnTo>
                  <a:cubicBezTo>
                    <a:pt x="168" y="968"/>
                    <a:pt x="168" y="968"/>
                    <a:pt x="201" y="968"/>
                  </a:cubicBezTo>
                  <a:lnTo>
                    <a:pt x="268" y="935"/>
                  </a:lnTo>
                  <a:lnTo>
                    <a:pt x="301" y="868"/>
                  </a:lnTo>
                  <a:lnTo>
                    <a:pt x="368" y="801"/>
                  </a:lnTo>
                  <a:cubicBezTo>
                    <a:pt x="368" y="768"/>
                    <a:pt x="401" y="735"/>
                    <a:pt x="401" y="735"/>
                  </a:cubicBezTo>
                  <a:lnTo>
                    <a:pt x="401" y="801"/>
                  </a:lnTo>
                  <a:lnTo>
                    <a:pt x="468" y="801"/>
                  </a:lnTo>
                  <a:cubicBezTo>
                    <a:pt x="468" y="801"/>
                    <a:pt x="468" y="768"/>
                    <a:pt x="468" y="768"/>
                  </a:cubicBezTo>
                  <a:cubicBezTo>
                    <a:pt x="468" y="768"/>
                    <a:pt x="468" y="735"/>
                    <a:pt x="468" y="735"/>
                  </a:cubicBezTo>
                  <a:lnTo>
                    <a:pt x="468" y="234"/>
                  </a:lnTo>
                  <a:cubicBezTo>
                    <a:pt x="468" y="168"/>
                    <a:pt x="468" y="134"/>
                    <a:pt x="468" y="101"/>
                  </a:cubicBezTo>
                  <a:cubicBezTo>
                    <a:pt x="468" y="68"/>
                    <a:pt x="434" y="34"/>
                    <a:pt x="4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42" name="Google Shape;1242;p34"/>
            <p:cNvSpPr/>
            <p:nvPr/>
          </p:nvSpPr>
          <p:spPr>
            <a:xfrm>
              <a:off x="4045550" y="2423000"/>
              <a:ext cx="11700" cy="34225"/>
            </a:xfrm>
            <a:custGeom>
              <a:avLst/>
              <a:gdLst/>
              <a:ahLst/>
              <a:cxnLst/>
              <a:rect l="l" t="t" r="r" b="b"/>
              <a:pathLst>
                <a:path w="468" h="1369" extrusionOk="0">
                  <a:moveTo>
                    <a:pt x="284" y="176"/>
                  </a:moveTo>
                  <a:cubicBezTo>
                    <a:pt x="301" y="176"/>
                    <a:pt x="318" y="184"/>
                    <a:pt x="334" y="201"/>
                  </a:cubicBezTo>
                  <a:cubicBezTo>
                    <a:pt x="368" y="234"/>
                    <a:pt x="401" y="301"/>
                    <a:pt x="401" y="368"/>
                  </a:cubicBezTo>
                  <a:cubicBezTo>
                    <a:pt x="401" y="401"/>
                    <a:pt x="401" y="435"/>
                    <a:pt x="401" y="468"/>
                  </a:cubicBezTo>
                  <a:cubicBezTo>
                    <a:pt x="401" y="535"/>
                    <a:pt x="368" y="601"/>
                    <a:pt x="334" y="668"/>
                  </a:cubicBezTo>
                  <a:cubicBezTo>
                    <a:pt x="334" y="735"/>
                    <a:pt x="268" y="768"/>
                    <a:pt x="234" y="801"/>
                  </a:cubicBezTo>
                  <a:cubicBezTo>
                    <a:pt x="201" y="818"/>
                    <a:pt x="176" y="826"/>
                    <a:pt x="159" y="826"/>
                  </a:cubicBezTo>
                  <a:cubicBezTo>
                    <a:pt x="143" y="826"/>
                    <a:pt x="134" y="818"/>
                    <a:pt x="134" y="801"/>
                  </a:cubicBezTo>
                  <a:cubicBezTo>
                    <a:pt x="101" y="768"/>
                    <a:pt x="68" y="701"/>
                    <a:pt x="68" y="668"/>
                  </a:cubicBezTo>
                  <a:lnTo>
                    <a:pt x="68" y="535"/>
                  </a:lnTo>
                  <a:lnTo>
                    <a:pt x="68" y="501"/>
                  </a:lnTo>
                  <a:cubicBezTo>
                    <a:pt x="68" y="435"/>
                    <a:pt x="101" y="401"/>
                    <a:pt x="134" y="334"/>
                  </a:cubicBezTo>
                  <a:cubicBezTo>
                    <a:pt x="134" y="268"/>
                    <a:pt x="168" y="234"/>
                    <a:pt x="234" y="201"/>
                  </a:cubicBezTo>
                  <a:cubicBezTo>
                    <a:pt x="251" y="184"/>
                    <a:pt x="268" y="176"/>
                    <a:pt x="284" y="176"/>
                  </a:cubicBezTo>
                  <a:close/>
                  <a:moveTo>
                    <a:pt x="334" y="1"/>
                  </a:moveTo>
                  <a:cubicBezTo>
                    <a:pt x="301" y="1"/>
                    <a:pt x="268" y="1"/>
                    <a:pt x="234" y="34"/>
                  </a:cubicBezTo>
                  <a:cubicBezTo>
                    <a:pt x="168" y="68"/>
                    <a:pt x="134" y="101"/>
                    <a:pt x="134" y="134"/>
                  </a:cubicBezTo>
                  <a:cubicBezTo>
                    <a:pt x="101" y="168"/>
                    <a:pt x="68" y="201"/>
                    <a:pt x="68" y="234"/>
                  </a:cubicBezTo>
                  <a:lnTo>
                    <a:pt x="68" y="201"/>
                  </a:lnTo>
                  <a:lnTo>
                    <a:pt x="68" y="168"/>
                  </a:lnTo>
                  <a:lnTo>
                    <a:pt x="34" y="168"/>
                  </a:lnTo>
                  <a:lnTo>
                    <a:pt x="1" y="201"/>
                  </a:lnTo>
                  <a:cubicBezTo>
                    <a:pt x="1" y="234"/>
                    <a:pt x="1" y="234"/>
                    <a:pt x="1" y="268"/>
                  </a:cubicBezTo>
                  <a:lnTo>
                    <a:pt x="1" y="1369"/>
                  </a:lnTo>
                  <a:lnTo>
                    <a:pt x="68" y="1369"/>
                  </a:lnTo>
                  <a:cubicBezTo>
                    <a:pt x="68" y="1335"/>
                    <a:pt x="68" y="1335"/>
                    <a:pt x="68" y="1335"/>
                  </a:cubicBezTo>
                  <a:cubicBezTo>
                    <a:pt x="68" y="1335"/>
                    <a:pt x="68" y="1302"/>
                    <a:pt x="68" y="1302"/>
                  </a:cubicBezTo>
                  <a:lnTo>
                    <a:pt x="68" y="935"/>
                  </a:lnTo>
                  <a:cubicBezTo>
                    <a:pt x="101" y="935"/>
                    <a:pt x="101" y="968"/>
                    <a:pt x="134" y="968"/>
                  </a:cubicBezTo>
                  <a:cubicBezTo>
                    <a:pt x="168" y="968"/>
                    <a:pt x="201" y="968"/>
                    <a:pt x="234" y="935"/>
                  </a:cubicBezTo>
                  <a:cubicBezTo>
                    <a:pt x="268" y="902"/>
                    <a:pt x="301" y="902"/>
                    <a:pt x="301" y="868"/>
                  </a:cubicBezTo>
                  <a:cubicBezTo>
                    <a:pt x="334" y="835"/>
                    <a:pt x="368" y="768"/>
                    <a:pt x="368" y="735"/>
                  </a:cubicBezTo>
                  <a:cubicBezTo>
                    <a:pt x="435" y="635"/>
                    <a:pt x="468" y="501"/>
                    <a:pt x="468" y="401"/>
                  </a:cubicBezTo>
                  <a:lnTo>
                    <a:pt x="468" y="334"/>
                  </a:lnTo>
                  <a:lnTo>
                    <a:pt x="468" y="301"/>
                  </a:lnTo>
                  <a:cubicBezTo>
                    <a:pt x="468" y="234"/>
                    <a:pt x="468" y="201"/>
                    <a:pt x="468" y="134"/>
                  </a:cubicBezTo>
                  <a:cubicBezTo>
                    <a:pt x="435" y="101"/>
                    <a:pt x="435" y="68"/>
                    <a:pt x="401" y="34"/>
                  </a:cubicBezTo>
                  <a:cubicBezTo>
                    <a:pt x="368" y="34"/>
                    <a:pt x="334" y="1"/>
                    <a:pt x="3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43" name="Google Shape;1243;p34"/>
            <p:cNvSpPr/>
            <p:nvPr/>
          </p:nvSpPr>
          <p:spPr>
            <a:xfrm>
              <a:off x="4103100" y="2379650"/>
              <a:ext cx="13375" cy="34200"/>
            </a:xfrm>
            <a:custGeom>
              <a:avLst/>
              <a:gdLst/>
              <a:ahLst/>
              <a:cxnLst/>
              <a:rect l="l" t="t" r="r" b="b"/>
              <a:pathLst>
                <a:path w="535" h="1368" extrusionOk="0">
                  <a:moveTo>
                    <a:pt x="501" y="0"/>
                  </a:moveTo>
                  <a:lnTo>
                    <a:pt x="34" y="267"/>
                  </a:lnTo>
                  <a:cubicBezTo>
                    <a:pt x="34" y="301"/>
                    <a:pt x="34" y="301"/>
                    <a:pt x="34" y="301"/>
                  </a:cubicBezTo>
                  <a:lnTo>
                    <a:pt x="34" y="367"/>
                  </a:lnTo>
                  <a:cubicBezTo>
                    <a:pt x="34" y="367"/>
                    <a:pt x="34" y="401"/>
                    <a:pt x="34" y="401"/>
                  </a:cubicBezTo>
                  <a:lnTo>
                    <a:pt x="434" y="200"/>
                  </a:lnTo>
                  <a:lnTo>
                    <a:pt x="434" y="768"/>
                  </a:lnTo>
                  <a:cubicBezTo>
                    <a:pt x="434" y="868"/>
                    <a:pt x="401" y="934"/>
                    <a:pt x="367" y="1034"/>
                  </a:cubicBezTo>
                  <a:cubicBezTo>
                    <a:pt x="334" y="1101"/>
                    <a:pt x="301" y="1134"/>
                    <a:pt x="234" y="1168"/>
                  </a:cubicBezTo>
                  <a:cubicBezTo>
                    <a:pt x="234" y="1201"/>
                    <a:pt x="201" y="1201"/>
                    <a:pt x="167" y="1201"/>
                  </a:cubicBezTo>
                  <a:lnTo>
                    <a:pt x="101" y="1201"/>
                  </a:lnTo>
                  <a:cubicBezTo>
                    <a:pt x="101" y="1201"/>
                    <a:pt x="67" y="1168"/>
                    <a:pt x="67" y="1168"/>
                  </a:cubicBezTo>
                  <a:cubicBezTo>
                    <a:pt x="67" y="1134"/>
                    <a:pt x="101" y="1101"/>
                    <a:pt x="67" y="1101"/>
                  </a:cubicBezTo>
                  <a:lnTo>
                    <a:pt x="67" y="1068"/>
                  </a:lnTo>
                  <a:lnTo>
                    <a:pt x="1" y="1101"/>
                  </a:lnTo>
                  <a:cubicBezTo>
                    <a:pt x="1" y="1134"/>
                    <a:pt x="1" y="1134"/>
                    <a:pt x="1" y="1134"/>
                  </a:cubicBezTo>
                  <a:cubicBezTo>
                    <a:pt x="1" y="1168"/>
                    <a:pt x="1" y="1235"/>
                    <a:pt x="1" y="1268"/>
                  </a:cubicBezTo>
                  <a:cubicBezTo>
                    <a:pt x="1" y="1301"/>
                    <a:pt x="34" y="1335"/>
                    <a:pt x="67" y="1368"/>
                  </a:cubicBezTo>
                  <a:lnTo>
                    <a:pt x="134" y="1368"/>
                  </a:lnTo>
                  <a:cubicBezTo>
                    <a:pt x="201" y="1368"/>
                    <a:pt x="234" y="1368"/>
                    <a:pt x="267" y="1335"/>
                  </a:cubicBezTo>
                  <a:cubicBezTo>
                    <a:pt x="301" y="1301"/>
                    <a:pt x="334" y="1268"/>
                    <a:pt x="401" y="1235"/>
                  </a:cubicBezTo>
                  <a:cubicBezTo>
                    <a:pt x="434" y="1201"/>
                    <a:pt x="434" y="1168"/>
                    <a:pt x="468" y="1101"/>
                  </a:cubicBezTo>
                  <a:cubicBezTo>
                    <a:pt x="501" y="1068"/>
                    <a:pt x="501" y="1001"/>
                    <a:pt x="534" y="934"/>
                  </a:cubicBezTo>
                  <a:cubicBezTo>
                    <a:pt x="534" y="868"/>
                    <a:pt x="534" y="801"/>
                    <a:pt x="534" y="768"/>
                  </a:cubicBezTo>
                  <a:lnTo>
                    <a:pt x="501" y="34"/>
                  </a:lnTo>
                  <a:cubicBezTo>
                    <a:pt x="501" y="0"/>
                    <a:pt x="501" y="0"/>
                    <a:pt x="5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44" name="Google Shape;1244;p34"/>
            <p:cNvSpPr/>
            <p:nvPr/>
          </p:nvSpPr>
          <p:spPr>
            <a:xfrm>
              <a:off x="4118950" y="2379650"/>
              <a:ext cx="11700" cy="25050"/>
            </a:xfrm>
            <a:custGeom>
              <a:avLst/>
              <a:gdLst/>
              <a:ahLst/>
              <a:cxnLst/>
              <a:rect l="l" t="t" r="r" b="b"/>
              <a:pathLst>
                <a:path w="468" h="1002" extrusionOk="0">
                  <a:moveTo>
                    <a:pt x="367" y="467"/>
                  </a:moveTo>
                  <a:lnTo>
                    <a:pt x="367" y="501"/>
                  </a:lnTo>
                  <a:cubicBezTo>
                    <a:pt x="367" y="534"/>
                    <a:pt x="367" y="567"/>
                    <a:pt x="367" y="601"/>
                  </a:cubicBezTo>
                  <a:cubicBezTo>
                    <a:pt x="367" y="634"/>
                    <a:pt x="367" y="667"/>
                    <a:pt x="334" y="701"/>
                  </a:cubicBezTo>
                  <a:cubicBezTo>
                    <a:pt x="334" y="734"/>
                    <a:pt x="301" y="768"/>
                    <a:pt x="301" y="801"/>
                  </a:cubicBezTo>
                  <a:cubicBezTo>
                    <a:pt x="267" y="801"/>
                    <a:pt x="234" y="834"/>
                    <a:pt x="234" y="868"/>
                  </a:cubicBezTo>
                  <a:lnTo>
                    <a:pt x="100" y="868"/>
                  </a:lnTo>
                  <a:cubicBezTo>
                    <a:pt x="100" y="868"/>
                    <a:pt x="100" y="834"/>
                    <a:pt x="100" y="834"/>
                  </a:cubicBezTo>
                  <a:cubicBezTo>
                    <a:pt x="100" y="834"/>
                    <a:pt x="100" y="801"/>
                    <a:pt x="100" y="801"/>
                  </a:cubicBezTo>
                  <a:cubicBezTo>
                    <a:pt x="100" y="768"/>
                    <a:pt x="134" y="701"/>
                    <a:pt x="134" y="667"/>
                  </a:cubicBezTo>
                  <a:cubicBezTo>
                    <a:pt x="167" y="634"/>
                    <a:pt x="200" y="601"/>
                    <a:pt x="267" y="567"/>
                  </a:cubicBezTo>
                  <a:lnTo>
                    <a:pt x="367" y="467"/>
                  </a:lnTo>
                  <a:close/>
                  <a:moveTo>
                    <a:pt x="334" y="0"/>
                  </a:moveTo>
                  <a:cubicBezTo>
                    <a:pt x="301" y="0"/>
                    <a:pt x="267" y="34"/>
                    <a:pt x="267" y="34"/>
                  </a:cubicBezTo>
                  <a:cubicBezTo>
                    <a:pt x="234" y="67"/>
                    <a:pt x="200" y="67"/>
                    <a:pt x="167" y="100"/>
                  </a:cubicBezTo>
                  <a:lnTo>
                    <a:pt x="100" y="200"/>
                  </a:lnTo>
                  <a:cubicBezTo>
                    <a:pt x="100" y="234"/>
                    <a:pt x="67" y="267"/>
                    <a:pt x="67" y="301"/>
                  </a:cubicBezTo>
                  <a:cubicBezTo>
                    <a:pt x="67" y="301"/>
                    <a:pt x="67" y="334"/>
                    <a:pt x="67" y="367"/>
                  </a:cubicBezTo>
                  <a:cubicBezTo>
                    <a:pt x="67" y="401"/>
                    <a:pt x="34" y="401"/>
                    <a:pt x="67" y="401"/>
                  </a:cubicBezTo>
                  <a:lnTo>
                    <a:pt x="100" y="367"/>
                  </a:lnTo>
                  <a:lnTo>
                    <a:pt x="134" y="367"/>
                  </a:lnTo>
                  <a:cubicBezTo>
                    <a:pt x="134" y="334"/>
                    <a:pt x="167" y="301"/>
                    <a:pt x="167" y="267"/>
                  </a:cubicBezTo>
                  <a:cubicBezTo>
                    <a:pt x="200" y="234"/>
                    <a:pt x="234" y="200"/>
                    <a:pt x="234" y="200"/>
                  </a:cubicBezTo>
                  <a:cubicBezTo>
                    <a:pt x="251" y="184"/>
                    <a:pt x="267" y="175"/>
                    <a:pt x="284" y="175"/>
                  </a:cubicBezTo>
                  <a:cubicBezTo>
                    <a:pt x="301" y="175"/>
                    <a:pt x="317" y="184"/>
                    <a:pt x="334" y="200"/>
                  </a:cubicBezTo>
                  <a:cubicBezTo>
                    <a:pt x="367" y="200"/>
                    <a:pt x="367" y="234"/>
                    <a:pt x="367" y="301"/>
                  </a:cubicBezTo>
                  <a:lnTo>
                    <a:pt x="367" y="334"/>
                  </a:lnTo>
                  <a:lnTo>
                    <a:pt x="234" y="467"/>
                  </a:lnTo>
                  <a:lnTo>
                    <a:pt x="134" y="534"/>
                  </a:lnTo>
                  <a:cubicBezTo>
                    <a:pt x="100" y="567"/>
                    <a:pt x="100" y="601"/>
                    <a:pt x="67" y="634"/>
                  </a:cubicBezTo>
                  <a:cubicBezTo>
                    <a:pt x="34" y="667"/>
                    <a:pt x="34" y="701"/>
                    <a:pt x="34" y="734"/>
                  </a:cubicBezTo>
                  <a:cubicBezTo>
                    <a:pt x="0" y="801"/>
                    <a:pt x="0" y="834"/>
                    <a:pt x="34" y="868"/>
                  </a:cubicBezTo>
                  <a:cubicBezTo>
                    <a:pt x="0" y="901"/>
                    <a:pt x="0" y="934"/>
                    <a:pt x="34" y="968"/>
                  </a:cubicBezTo>
                  <a:cubicBezTo>
                    <a:pt x="34" y="968"/>
                    <a:pt x="34" y="1001"/>
                    <a:pt x="67" y="1001"/>
                  </a:cubicBezTo>
                  <a:lnTo>
                    <a:pt x="100" y="1001"/>
                  </a:lnTo>
                  <a:cubicBezTo>
                    <a:pt x="134" y="1001"/>
                    <a:pt x="167" y="1001"/>
                    <a:pt x="200" y="968"/>
                  </a:cubicBezTo>
                  <a:lnTo>
                    <a:pt x="234" y="934"/>
                  </a:lnTo>
                  <a:cubicBezTo>
                    <a:pt x="267" y="934"/>
                    <a:pt x="301" y="901"/>
                    <a:pt x="301" y="868"/>
                  </a:cubicBezTo>
                  <a:cubicBezTo>
                    <a:pt x="334" y="868"/>
                    <a:pt x="334" y="834"/>
                    <a:pt x="367" y="801"/>
                  </a:cubicBezTo>
                  <a:cubicBezTo>
                    <a:pt x="367" y="834"/>
                    <a:pt x="367" y="834"/>
                    <a:pt x="367" y="834"/>
                  </a:cubicBezTo>
                  <a:lnTo>
                    <a:pt x="401" y="834"/>
                  </a:lnTo>
                  <a:lnTo>
                    <a:pt x="434" y="801"/>
                  </a:lnTo>
                  <a:lnTo>
                    <a:pt x="467" y="801"/>
                  </a:lnTo>
                  <a:cubicBezTo>
                    <a:pt x="467" y="768"/>
                    <a:pt x="467" y="768"/>
                    <a:pt x="467" y="734"/>
                  </a:cubicBezTo>
                  <a:lnTo>
                    <a:pt x="467" y="234"/>
                  </a:lnTo>
                  <a:cubicBezTo>
                    <a:pt x="467" y="200"/>
                    <a:pt x="467" y="167"/>
                    <a:pt x="467" y="100"/>
                  </a:cubicBezTo>
                  <a:cubicBezTo>
                    <a:pt x="467" y="67"/>
                    <a:pt x="434" y="67"/>
                    <a:pt x="434" y="34"/>
                  </a:cubicBezTo>
                  <a:cubicBezTo>
                    <a:pt x="401" y="0"/>
                    <a:pt x="367" y="0"/>
                    <a:pt x="3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45" name="Google Shape;1245;p34"/>
            <p:cNvSpPr/>
            <p:nvPr/>
          </p:nvSpPr>
          <p:spPr>
            <a:xfrm>
              <a:off x="4137300" y="2370925"/>
              <a:ext cx="10850" cy="26250"/>
            </a:xfrm>
            <a:custGeom>
              <a:avLst/>
              <a:gdLst/>
              <a:ahLst/>
              <a:cxnLst/>
              <a:rect l="l" t="t" r="r" b="b"/>
              <a:pathLst>
                <a:path w="434" h="1050" extrusionOk="0">
                  <a:moveTo>
                    <a:pt x="334" y="1"/>
                  </a:moveTo>
                  <a:cubicBezTo>
                    <a:pt x="323" y="1"/>
                    <a:pt x="312" y="5"/>
                    <a:pt x="300" y="16"/>
                  </a:cubicBezTo>
                  <a:lnTo>
                    <a:pt x="234" y="16"/>
                  </a:lnTo>
                  <a:cubicBezTo>
                    <a:pt x="167" y="49"/>
                    <a:pt x="134" y="82"/>
                    <a:pt x="100" y="116"/>
                  </a:cubicBezTo>
                  <a:cubicBezTo>
                    <a:pt x="100" y="149"/>
                    <a:pt x="67" y="183"/>
                    <a:pt x="67" y="249"/>
                  </a:cubicBezTo>
                  <a:lnTo>
                    <a:pt x="67" y="183"/>
                  </a:lnTo>
                  <a:cubicBezTo>
                    <a:pt x="67" y="183"/>
                    <a:pt x="67" y="183"/>
                    <a:pt x="67" y="149"/>
                  </a:cubicBezTo>
                  <a:lnTo>
                    <a:pt x="34" y="149"/>
                  </a:lnTo>
                  <a:lnTo>
                    <a:pt x="0" y="183"/>
                  </a:lnTo>
                  <a:cubicBezTo>
                    <a:pt x="0" y="183"/>
                    <a:pt x="0" y="216"/>
                    <a:pt x="0" y="216"/>
                  </a:cubicBezTo>
                  <a:cubicBezTo>
                    <a:pt x="0" y="216"/>
                    <a:pt x="0" y="249"/>
                    <a:pt x="0" y="249"/>
                  </a:cubicBezTo>
                  <a:lnTo>
                    <a:pt x="0" y="1016"/>
                  </a:lnTo>
                  <a:cubicBezTo>
                    <a:pt x="0" y="1016"/>
                    <a:pt x="0" y="1016"/>
                    <a:pt x="0" y="1050"/>
                  </a:cubicBezTo>
                  <a:lnTo>
                    <a:pt x="34" y="1050"/>
                  </a:lnTo>
                  <a:cubicBezTo>
                    <a:pt x="67" y="1016"/>
                    <a:pt x="67" y="1016"/>
                    <a:pt x="67" y="1016"/>
                  </a:cubicBezTo>
                  <a:cubicBezTo>
                    <a:pt x="67" y="983"/>
                    <a:pt x="67" y="983"/>
                    <a:pt x="67" y="983"/>
                  </a:cubicBezTo>
                  <a:lnTo>
                    <a:pt x="67" y="516"/>
                  </a:lnTo>
                  <a:cubicBezTo>
                    <a:pt x="67" y="449"/>
                    <a:pt x="67" y="383"/>
                    <a:pt x="100" y="316"/>
                  </a:cubicBezTo>
                  <a:cubicBezTo>
                    <a:pt x="134" y="249"/>
                    <a:pt x="167" y="216"/>
                    <a:pt x="200" y="183"/>
                  </a:cubicBezTo>
                  <a:cubicBezTo>
                    <a:pt x="234" y="166"/>
                    <a:pt x="259" y="158"/>
                    <a:pt x="275" y="158"/>
                  </a:cubicBezTo>
                  <a:cubicBezTo>
                    <a:pt x="292" y="158"/>
                    <a:pt x="300" y="166"/>
                    <a:pt x="300" y="183"/>
                  </a:cubicBezTo>
                  <a:cubicBezTo>
                    <a:pt x="367" y="249"/>
                    <a:pt x="367" y="283"/>
                    <a:pt x="367" y="349"/>
                  </a:cubicBezTo>
                  <a:lnTo>
                    <a:pt x="367" y="783"/>
                  </a:lnTo>
                  <a:cubicBezTo>
                    <a:pt x="367" y="816"/>
                    <a:pt x="367" y="816"/>
                    <a:pt x="367" y="816"/>
                  </a:cubicBezTo>
                  <a:lnTo>
                    <a:pt x="434" y="816"/>
                  </a:lnTo>
                  <a:lnTo>
                    <a:pt x="434" y="783"/>
                  </a:lnTo>
                  <a:cubicBezTo>
                    <a:pt x="434" y="783"/>
                    <a:pt x="434" y="750"/>
                    <a:pt x="434" y="750"/>
                  </a:cubicBezTo>
                  <a:lnTo>
                    <a:pt x="434" y="249"/>
                  </a:lnTo>
                  <a:cubicBezTo>
                    <a:pt x="434" y="216"/>
                    <a:pt x="434" y="183"/>
                    <a:pt x="434" y="116"/>
                  </a:cubicBezTo>
                  <a:cubicBezTo>
                    <a:pt x="434" y="82"/>
                    <a:pt x="400" y="49"/>
                    <a:pt x="400" y="16"/>
                  </a:cubicBezTo>
                  <a:cubicBezTo>
                    <a:pt x="378" y="16"/>
                    <a:pt x="356" y="1"/>
                    <a:pt x="3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46" name="Google Shape;1246;p34"/>
            <p:cNvSpPr/>
            <p:nvPr/>
          </p:nvSpPr>
          <p:spPr>
            <a:xfrm>
              <a:off x="4158150" y="2349625"/>
              <a:ext cx="14200" cy="33375"/>
            </a:xfrm>
            <a:custGeom>
              <a:avLst/>
              <a:gdLst/>
              <a:ahLst/>
              <a:cxnLst/>
              <a:rect l="l" t="t" r="r" b="b"/>
              <a:pathLst>
                <a:path w="568" h="1335" extrusionOk="0">
                  <a:moveTo>
                    <a:pt x="467" y="0"/>
                  </a:moveTo>
                  <a:lnTo>
                    <a:pt x="100" y="234"/>
                  </a:lnTo>
                  <a:lnTo>
                    <a:pt x="67" y="234"/>
                  </a:lnTo>
                  <a:cubicBezTo>
                    <a:pt x="67" y="267"/>
                    <a:pt x="67" y="267"/>
                    <a:pt x="67" y="267"/>
                  </a:cubicBezTo>
                  <a:lnTo>
                    <a:pt x="33" y="868"/>
                  </a:lnTo>
                  <a:lnTo>
                    <a:pt x="100" y="834"/>
                  </a:lnTo>
                  <a:lnTo>
                    <a:pt x="134" y="834"/>
                  </a:lnTo>
                  <a:lnTo>
                    <a:pt x="134" y="768"/>
                  </a:lnTo>
                  <a:cubicBezTo>
                    <a:pt x="167" y="768"/>
                    <a:pt x="167" y="734"/>
                    <a:pt x="200" y="701"/>
                  </a:cubicBezTo>
                  <a:cubicBezTo>
                    <a:pt x="200" y="701"/>
                    <a:pt x="234" y="668"/>
                    <a:pt x="267" y="668"/>
                  </a:cubicBezTo>
                  <a:cubicBezTo>
                    <a:pt x="267" y="668"/>
                    <a:pt x="300" y="634"/>
                    <a:pt x="334" y="634"/>
                  </a:cubicBezTo>
                  <a:lnTo>
                    <a:pt x="367" y="634"/>
                  </a:lnTo>
                  <a:cubicBezTo>
                    <a:pt x="400" y="668"/>
                    <a:pt x="400" y="668"/>
                    <a:pt x="400" y="701"/>
                  </a:cubicBezTo>
                  <a:cubicBezTo>
                    <a:pt x="434" y="734"/>
                    <a:pt x="434" y="768"/>
                    <a:pt x="400" y="801"/>
                  </a:cubicBezTo>
                  <a:cubicBezTo>
                    <a:pt x="434" y="834"/>
                    <a:pt x="434" y="868"/>
                    <a:pt x="400" y="901"/>
                  </a:cubicBezTo>
                  <a:cubicBezTo>
                    <a:pt x="400" y="934"/>
                    <a:pt x="400" y="968"/>
                    <a:pt x="367" y="1001"/>
                  </a:cubicBezTo>
                  <a:cubicBezTo>
                    <a:pt x="367" y="1035"/>
                    <a:pt x="334" y="1068"/>
                    <a:pt x="334" y="1101"/>
                  </a:cubicBezTo>
                  <a:cubicBezTo>
                    <a:pt x="300" y="1101"/>
                    <a:pt x="267" y="1135"/>
                    <a:pt x="267" y="1135"/>
                  </a:cubicBezTo>
                  <a:cubicBezTo>
                    <a:pt x="234" y="1151"/>
                    <a:pt x="209" y="1160"/>
                    <a:pt x="188" y="1160"/>
                  </a:cubicBezTo>
                  <a:cubicBezTo>
                    <a:pt x="167" y="1160"/>
                    <a:pt x="150" y="1151"/>
                    <a:pt x="134" y="1135"/>
                  </a:cubicBezTo>
                  <a:cubicBezTo>
                    <a:pt x="100" y="1135"/>
                    <a:pt x="67" y="1101"/>
                    <a:pt x="67" y="1035"/>
                  </a:cubicBezTo>
                  <a:lnTo>
                    <a:pt x="67" y="1101"/>
                  </a:lnTo>
                  <a:lnTo>
                    <a:pt x="0" y="1135"/>
                  </a:lnTo>
                  <a:cubicBezTo>
                    <a:pt x="0" y="1201"/>
                    <a:pt x="0" y="1235"/>
                    <a:pt x="33" y="1268"/>
                  </a:cubicBezTo>
                  <a:cubicBezTo>
                    <a:pt x="33" y="1301"/>
                    <a:pt x="67" y="1335"/>
                    <a:pt x="100" y="1335"/>
                  </a:cubicBezTo>
                  <a:lnTo>
                    <a:pt x="167" y="1335"/>
                  </a:lnTo>
                  <a:cubicBezTo>
                    <a:pt x="200" y="1335"/>
                    <a:pt x="267" y="1335"/>
                    <a:pt x="300" y="1301"/>
                  </a:cubicBezTo>
                  <a:cubicBezTo>
                    <a:pt x="334" y="1268"/>
                    <a:pt x="367" y="1235"/>
                    <a:pt x="400" y="1201"/>
                  </a:cubicBezTo>
                  <a:cubicBezTo>
                    <a:pt x="434" y="1168"/>
                    <a:pt x="467" y="1135"/>
                    <a:pt x="467" y="1068"/>
                  </a:cubicBezTo>
                  <a:cubicBezTo>
                    <a:pt x="500" y="1035"/>
                    <a:pt x="534" y="968"/>
                    <a:pt x="534" y="934"/>
                  </a:cubicBezTo>
                  <a:cubicBezTo>
                    <a:pt x="567" y="868"/>
                    <a:pt x="567" y="801"/>
                    <a:pt x="567" y="734"/>
                  </a:cubicBezTo>
                  <a:cubicBezTo>
                    <a:pt x="567" y="701"/>
                    <a:pt x="567" y="634"/>
                    <a:pt x="534" y="601"/>
                  </a:cubicBezTo>
                  <a:cubicBezTo>
                    <a:pt x="534" y="568"/>
                    <a:pt x="500" y="534"/>
                    <a:pt x="467" y="501"/>
                  </a:cubicBezTo>
                  <a:cubicBezTo>
                    <a:pt x="467" y="467"/>
                    <a:pt x="434" y="467"/>
                    <a:pt x="400" y="467"/>
                  </a:cubicBezTo>
                  <a:cubicBezTo>
                    <a:pt x="367" y="467"/>
                    <a:pt x="300" y="501"/>
                    <a:pt x="300" y="501"/>
                  </a:cubicBezTo>
                  <a:cubicBezTo>
                    <a:pt x="267" y="534"/>
                    <a:pt x="234" y="534"/>
                    <a:pt x="200" y="568"/>
                  </a:cubicBezTo>
                  <a:lnTo>
                    <a:pt x="167" y="634"/>
                  </a:lnTo>
                  <a:lnTo>
                    <a:pt x="167" y="334"/>
                  </a:lnTo>
                  <a:lnTo>
                    <a:pt x="467" y="134"/>
                  </a:lnTo>
                  <a:lnTo>
                    <a:pt x="500" y="134"/>
                  </a:lnTo>
                  <a:cubicBezTo>
                    <a:pt x="500" y="101"/>
                    <a:pt x="500" y="101"/>
                    <a:pt x="500" y="67"/>
                  </a:cubicBezTo>
                  <a:lnTo>
                    <a:pt x="500" y="34"/>
                  </a:lnTo>
                  <a:cubicBezTo>
                    <a:pt x="500" y="0"/>
                    <a:pt x="500" y="0"/>
                    <a:pt x="50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47" name="Google Shape;1247;p34"/>
            <p:cNvSpPr/>
            <p:nvPr/>
          </p:nvSpPr>
          <p:spPr>
            <a:xfrm>
              <a:off x="4173975" y="2368800"/>
              <a:ext cx="2525" cy="9200"/>
            </a:xfrm>
            <a:custGeom>
              <a:avLst/>
              <a:gdLst/>
              <a:ahLst/>
              <a:cxnLst/>
              <a:rect l="l" t="t" r="r" b="b"/>
              <a:pathLst>
                <a:path w="101" h="368" extrusionOk="0">
                  <a:moveTo>
                    <a:pt x="101" y="1"/>
                  </a:moveTo>
                  <a:lnTo>
                    <a:pt x="34" y="34"/>
                  </a:lnTo>
                  <a:cubicBezTo>
                    <a:pt x="34" y="34"/>
                    <a:pt x="34" y="67"/>
                    <a:pt x="1" y="67"/>
                  </a:cubicBezTo>
                  <a:cubicBezTo>
                    <a:pt x="1" y="101"/>
                    <a:pt x="1" y="101"/>
                    <a:pt x="1" y="134"/>
                  </a:cubicBezTo>
                  <a:lnTo>
                    <a:pt x="1" y="334"/>
                  </a:lnTo>
                  <a:cubicBezTo>
                    <a:pt x="1" y="334"/>
                    <a:pt x="1" y="334"/>
                    <a:pt x="1" y="368"/>
                  </a:cubicBezTo>
                  <a:lnTo>
                    <a:pt x="34" y="368"/>
                  </a:lnTo>
                  <a:cubicBezTo>
                    <a:pt x="34" y="334"/>
                    <a:pt x="34" y="334"/>
                    <a:pt x="68" y="334"/>
                  </a:cubicBezTo>
                  <a:lnTo>
                    <a:pt x="68" y="268"/>
                  </a:lnTo>
                  <a:lnTo>
                    <a:pt x="101"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48" name="Google Shape;1248;p34"/>
            <p:cNvSpPr/>
            <p:nvPr/>
          </p:nvSpPr>
          <p:spPr>
            <a:xfrm>
              <a:off x="4189000" y="2332950"/>
              <a:ext cx="11700" cy="33375"/>
            </a:xfrm>
            <a:custGeom>
              <a:avLst/>
              <a:gdLst/>
              <a:ahLst/>
              <a:cxnLst/>
              <a:rect l="l" t="t" r="r" b="b"/>
              <a:pathLst>
                <a:path w="468" h="1335" extrusionOk="0">
                  <a:moveTo>
                    <a:pt x="334" y="0"/>
                  </a:moveTo>
                  <a:cubicBezTo>
                    <a:pt x="301" y="0"/>
                    <a:pt x="267" y="0"/>
                    <a:pt x="234" y="34"/>
                  </a:cubicBezTo>
                  <a:cubicBezTo>
                    <a:pt x="200" y="34"/>
                    <a:pt x="167" y="67"/>
                    <a:pt x="134" y="134"/>
                  </a:cubicBezTo>
                  <a:cubicBezTo>
                    <a:pt x="100" y="167"/>
                    <a:pt x="67" y="200"/>
                    <a:pt x="34" y="234"/>
                  </a:cubicBezTo>
                  <a:cubicBezTo>
                    <a:pt x="34" y="301"/>
                    <a:pt x="0" y="334"/>
                    <a:pt x="0" y="401"/>
                  </a:cubicBezTo>
                  <a:cubicBezTo>
                    <a:pt x="0" y="434"/>
                    <a:pt x="0" y="501"/>
                    <a:pt x="0" y="534"/>
                  </a:cubicBezTo>
                  <a:cubicBezTo>
                    <a:pt x="0" y="534"/>
                    <a:pt x="0" y="534"/>
                    <a:pt x="0" y="567"/>
                  </a:cubicBezTo>
                  <a:lnTo>
                    <a:pt x="34" y="534"/>
                  </a:lnTo>
                  <a:cubicBezTo>
                    <a:pt x="34" y="501"/>
                    <a:pt x="34" y="501"/>
                    <a:pt x="34" y="501"/>
                  </a:cubicBezTo>
                  <a:lnTo>
                    <a:pt x="34" y="401"/>
                  </a:lnTo>
                  <a:cubicBezTo>
                    <a:pt x="67" y="367"/>
                    <a:pt x="67" y="334"/>
                    <a:pt x="67" y="334"/>
                  </a:cubicBezTo>
                  <a:cubicBezTo>
                    <a:pt x="100" y="301"/>
                    <a:pt x="100" y="267"/>
                    <a:pt x="134" y="234"/>
                  </a:cubicBezTo>
                  <a:cubicBezTo>
                    <a:pt x="134" y="234"/>
                    <a:pt x="167" y="200"/>
                    <a:pt x="200" y="200"/>
                  </a:cubicBezTo>
                  <a:cubicBezTo>
                    <a:pt x="217" y="184"/>
                    <a:pt x="234" y="175"/>
                    <a:pt x="251" y="175"/>
                  </a:cubicBezTo>
                  <a:cubicBezTo>
                    <a:pt x="267" y="175"/>
                    <a:pt x="284" y="184"/>
                    <a:pt x="301" y="200"/>
                  </a:cubicBezTo>
                  <a:cubicBezTo>
                    <a:pt x="301" y="234"/>
                    <a:pt x="334" y="267"/>
                    <a:pt x="334" y="334"/>
                  </a:cubicBezTo>
                  <a:cubicBezTo>
                    <a:pt x="334" y="367"/>
                    <a:pt x="334" y="401"/>
                    <a:pt x="334" y="467"/>
                  </a:cubicBezTo>
                  <a:cubicBezTo>
                    <a:pt x="301" y="501"/>
                    <a:pt x="301" y="534"/>
                    <a:pt x="267" y="567"/>
                  </a:cubicBezTo>
                  <a:lnTo>
                    <a:pt x="0" y="1201"/>
                  </a:lnTo>
                  <a:lnTo>
                    <a:pt x="0" y="1235"/>
                  </a:lnTo>
                  <a:lnTo>
                    <a:pt x="0" y="1268"/>
                  </a:lnTo>
                  <a:lnTo>
                    <a:pt x="0" y="1335"/>
                  </a:lnTo>
                  <a:lnTo>
                    <a:pt x="467" y="1068"/>
                  </a:lnTo>
                  <a:cubicBezTo>
                    <a:pt x="467" y="1034"/>
                    <a:pt x="467" y="1034"/>
                    <a:pt x="467" y="1001"/>
                  </a:cubicBezTo>
                  <a:lnTo>
                    <a:pt x="467" y="968"/>
                  </a:lnTo>
                  <a:cubicBezTo>
                    <a:pt x="467" y="934"/>
                    <a:pt x="467" y="934"/>
                    <a:pt x="467" y="934"/>
                  </a:cubicBezTo>
                  <a:lnTo>
                    <a:pt x="134" y="1134"/>
                  </a:lnTo>
                  <a:lnTo>
                    <a:pt x="134" y="1134"/>
                  </a:lnTo>
                  <a:lnTo>
                    <a:pt x="367" y="634"/>
                  </a:lnTo>
                  <a:cubicBezTo>
                    <a:pt x="401" y="601"/>
                    <a:pt x="401" y="567"/>
                    <a:pt x="401" y="534"/>
                  </a:cubicBezTo>
                  <a:cubicBezTo>
                    <a:pt x="434" y="501"/>
                    <a:pt x="434" y="467"/>
                    <a:pt x="434" y="434"/>
                  </a:cubicBezTo>
                  <a:cubicBezTo>
                    <a:pt x="467" y="401"/>
                    <a:pt x="467" y="367"/>
                    <a:pt x="467" y="334"/>
                  </a:cubicBezTo>
                  <a:cubicBezTo>
                    <a:pt x="467" y="301"/>
                    <a:pt x="467" y="267"/>
                    <a:pt x="467" y="234"/>
                  </a:cubicBezTo>
                  <a:cubicBezTo>
                    <a:pt x="467" y="200"/>
                    <a:pt x="467" y="167"/>
                    <a:pt x="467" y="100"/>
                  </a:cubicBezTo>
                  <a:cubicBezTo>
                    <a:pt x="467" y="67"/>
                    <a:pt x="434" y="34"/>
                    <a:pt x="434" y="34"/>
                  </a:cubicBezTo>
                  <a:cubicBezTo>
                    <a:pt x="401" y="0"/>
                    <a:pt x="367" y="0"/>
                    <a:pt x="3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49" name="Google Shape;1249;p34"/>
            <p:cNvSpPr/>
            <p:nvPr/>
          </p:nvSpPr>
          <p:spPr>
            <a:xfrm>
              <a:off x="4204000" y="2323775"/>
              <a:ext cx="13375" cy="31700"/>
            </a:xfrm>
            <a:custGeom>
              <a:avLst/>
              <a:gdLst/>
              <a:ahLst/>
              <a:cxnLst/>
              <a:rect l="l" t="t" r="r" b="b"/>
              <a:pathLst>
                <a:path w="535" h="1268" extrusionOk="0">
                  <a:moveTo>
                    <a:pt x="347" y="142"/>
                  </a:moveTo>
                  <a:cubicBezTo>
                    <a:pt x="368" y="142"/>
                    <a:pt x="384" y="150"/>
                    <a:pt x="401" y="167"/>
                  </a:cubicBezTo>
                  <a:cubicBezTo>
                    <a:pt x="434" y="234"/>
                    <a:pt x="434" y="301"/>
                    <a:pt x="434" y="401"/>
                  </a:cubicBezTo>
                  <a:lnTo>
                    <a:pt x="434" y="668"/>
                  </a:lnTo>
                  <a:cubicBezTo>
                    <a:pt x="434" y="768"/>
                    <a:pt x="434" y="868"/>
                    <a:pt x="401" y="934"/>
                  </a:cubicBezTo>
                  <a:cubicBezTo>
                    <a:pt x="368" y="1001"/>
                    <a:pt x="334" y="1068"/>
                    <a:pt x="268" y="1101"/>
                  </a:cubicBezTo>
                  <a:cubicBezTo>
                    <a:pt x="234" y="1118"/>
                    <a:pt x="209" y="1126"/>
                    <a:pt x="188" y="1126"/>
                  </a:cubicBezTo>
                  <a:cubicBezTo>
                    <a:pt x="168" y="1126"/>
                    <a:pt x="151" y="1118"/>
                    <a:pt x="134" y="1101"/>
                  </a:cubicBezTo>
                  <a:cubicBezTo>
                    <a:pt x="101" y="1034"/>
                    <a:pt x="67" y="968"/>
                    <a:pt x="101" y="868"/>
                  </a:cubicBezTo>
                  <a:lnTo>
                    <a:pt x="101" y="601"/>
                  </a:lnTo>
                  <a:cubicBezTo>
                    <a:pt x="101" y="501"/>
                    <a:pt x="101" y="401"/>
                    <a:pt x="134" y="334"/>
                  </a:cubicBezTo>
                  <a:cubicBezTo>
                    <a:pt x="168" y="267"/>
                    <a:pt x="201" y="201"/>
                    <a:pt x="268" y="167"/>
                  </a:cubicBezTo>
                  <a:cubicBezTo>
                    <a:pt x="301" y="150"/>
                    <a:pt x="326" y="142"/>
                    <a:pt x="347" y="142"/>
                  </a:cubicBezTo>
                  <a:close/>
                  <a:moveTo>
                    <a:pt x="401" y="0"/>
                  </a:moveTo>
                  <a:cubicBezTo>
                    <a:pt x="368" y="0"/>
                    <a:pt x="301" y="0"/>
                    <a:pt x="268" y="34"/>
                  </a:cubicBezTo>
                  <a:cubicBezTo>
                    <a:pt x="234" y="67"/>
                    <a:pt x="201" y="100"/>
                    <a:pt x="168" y="134"/>
                  </a:cubicBezTo>
                  <a:cubicBezTo>
                    <a:pt x="134" y="167"/>
                    <a:pt x="101" y="234"/>
                    <a:pt x="67" y="301"/>
                  </a:cubicBezTo>
                  <a:cubicBezTo>
                    <a:pt x="34" y="334"/>
                    <a:pt x="34" y="401"/>
                    <a:pt x="34" y="467"/>
                  </a:cubicBezTo>
                  <a:cubicBezTo>
                    <a:pt x="1" y="534"/>
                    <a:pt x="1" y="601"/>
                    <a:pt x="34" y="668"/>
                  </a:cubicBezTo>
                  <a:lnTo>
                    <a:pt x="34" y="934"/>
                  </a:lnTo>
                  <a:cubicBezTo>
                    <a:pt x="1" y="1001"/>
                    <a:pt x="1" y="1068"/>
                    <a:pt x="34" y="1101"/>
                  </a:cubicBezTo>
                  <a:cubicBezTo>
                    <a:pt x="34" y="1168"/>
                    <a:pt x="34" y="1201"/>
                    <a:pt x="67" y="1235"/>
                  </a:cubicBezTo>
                  <a:cubicBezTo>
                    <a:pt x="101" y="1268"/>
                    <a:pt x="134" y="1268"/>
                    <a:pt x="168" y="1268"/>
                  </a:cubicBezTo>
                  <a:cubicBezTo>
                    <a:pt x="201" y="1268"/>
                    <a:pt x="234" y="1268"/>
                    <a:pt x="268" y="1235"/>
                  </a:cubicBezTo>
                  <a:cubicBezTo>
                    <a:pt x="334" y="1201"/>
                    <a:pt x="368" y="1168"/>
                    <a:pt x="401" y="1135"/>
                  </a:cubicBezTo>
                  <a:cubicBezTo>
                    <a:pt x="434" y="1101"/>
                    <a:pt x="468" y="1034"/>
                    <a:pt x="501" y="1001"/>
                  </a:cubicBezTo>
                  <a:cubicBezTo>
                    <a:pt x="501" y="934"/>
                    <a:pt x="534" y="868"/>
                    <a:pt x="534" y="801"/>
                  </a:cubicBezTo>
                  <a:cubicBezTo>
                    <a:pt x="534" y="734"/>
                    <a:pt x="534" y="668"/>
                    <a:pt x="534" y="634"/>
                  </a:cubicBezTo>
                  <a:lnTo>
                    <a:pt x="534" y="467"/>
                  </a:lnTo>
                  <a:lnTo>
                    <a:pt x="534" y="334"/>
                  </a:lnTo>
                  <a:cubicBezTo>
                    <a:pt x="534" y="267"/>
                    <a:pt x="534" y="234"/>
                    <a:pt x="534" y="167"/>
                  </a:cubicBezTo>
                  <a:cubicBezTo>
                    <a:pt x="534" y="134"/>
                    <a:pt x="501" y="67"/>
                    <a:pt x="501" y="34"/>
                  </a:cubicBezTo>
                  <a:cubicBezTo>
                    <a:pt x="468" y="0"/>
                    <a:pt x="434" y="0"/>
                    <a:pt x="4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50" name="Google Shape;1250;p34"/>
            <p:cNvSpPr/>
            <p:nvPr/>
          </p:nvSpPr>
          <p:spPr>
            <a:xfrm>
              <a:off x="4221525" y="2314600"/>
              <a:ext cx="12525" cy="33375"/>
            </a:xfrm>
            <a:custGeom>
              <a:avLst/>
              <a:gdLst/>
              <a:ahLst/>
              <a:cxnLst/>
              <a:rect l="l" t="t" r="r" b="b"/>
              <a:pathLst>
                <a:path w="501" h="1335" extrusionOk="0">
                  <a:moveTo>
                    <a:pt x="367" y="0"/>
                  </a:moveTo>
                  <a:cubicBezTo>
                    <a:pt x="334" y="0"/>
                    <a:pt x="300" y="0"/>
                    <a:pt x="267" y="34"/>
                  </a:cubicBezTo>
                  <a:cubicBezTo>
                    <a:pt x="200" y="34"/>
                    <a:pt x="167" y="67"/>
                    <a:pt x="134" y="101"/>
                  </a:cubicBezTo>
                  <a:cubicBezTo>
                    <a:pt x="100" y="167"/>
                    <a:pt x="100" y="201"/>
                    <a:pt x="67" y="234"/>
                  </a:cubicBezTo>
                  <a:cubicBezTo>
                    <a:pt x="34" y="301"/>
                    <a:pt x="34" y="334"/>
                    <a:pt x="34" y="401"/>
                  </a:cubicBezTo>
                  <a:cubicBezTo>
                    <a:pt x="0" y="434"/>
                    <a:pt x="0" y="467"/>
                    <a:pt x="34" y="534"/>
                  </a:cubicBezTo>
                  <a:lnTo>
                    <a:pt x="67" y="534"/>
                  </a:lnTo>
                  <a:lnTo>
                    <a:pt x="67" y="501"/>
                  </a:lnTo>
                  <a:cubicBezTo>
                    <a:pt x="67" y="501"/>
                    <a:pt x="67" y="467"/>
                    <a:pt x="67" y="467"/>
                  </a:cubicBezTo>
                  <a:lnTo>
                    <a:pt x="67" y="367"/>
                  </a:lnTo>
                  <a:cubicBezTo>
                    <a:pt x="67" y="334"/>
                    <a:pt x="100" y="334"/>
                    <a:pt x="100" y="301"/>
                  </a:cubicBezTo>
                  <a:cubicBezTo>
                    <a:pt x="100" y="267"/>
                    <a:pt x="134" y="234"/>
                    <a:pt x="134" y="234"/>
                  </a:cubicBezTo>
                  <a:cubicBezTo>
                    <a:pt x="167" y="201"/>
                    <a:pt x="200" y="167"/>
                    <a:pt x="200" y="167"/>
                  </a:cubicBezTo>
                  <a:cubicBezTo>
                    <a:pt x="234" y="151"/>
                    <a:pt x="259" y="142"/>
                    <a:pt x="280" y="142"/>
                  </a:cubicBezTo>
                  <a:cubicBezTo>
                    <a:pt x="300" y="142"/>
                    <a:pt x="317" y="151"/>
                    <a:pt x="334" y="167"/>
                  </a:cubicBezTo>
                  <a:cubicBezTo>
                    <a:pt x="334" y="201"/>
                    <a:pt x="367" y="234"/>
                    <a:pt x="367" y="301"/>
                  </a:cubicBezTo>
                  <a:cubicBezTo>
                    <a:pt x="367" y="334"/>
                    <a:pt x="367" y="367"/>
                    <a:pt x="367" y="434"/>
                  </a:cubicBezTo>
                  <a:cubicBezTo>
                    <a:pt x="334" y="467"/>
                    <a:pt x="334" y="501"/>
                    <a:pt x="300" y="534"/>
                  </a:cubicBezTo>
                  <a:lnTo>
                    <a:pt x="34" y="1168"/>
                  </a:lnTo>
                  <a:lnTo>
                    <a:pt x="0" y="1235"/>
                  </a:lnTo>
                  <a:lnTo>
                    <a:pt x="0" y="1268"/>
                  </a:lnTo>
                  <a:lnTo>
                    <a:pt x="0" y="1335"/>
                  </a:lnTo>
                  <a:lnTo>
                    <a:pt x="467" y="1068"/>
                  </a:lnTo>
                  <a:lnTo>
                    <a:pt x="501" y="1068"/>
                  </a:lnTo>
                  <a:cubicBezTo>
                    <a:pt x="501" y="1035"/>
                    <a:pt x="501" y="1035"/>
                    <a:pt x="501" y="1001"/>
                  </a:cubicBezTo>
                  <a:lnTo>
                    <a:pt x="501" y="968"/>
                  </a:lnTo>
                  <a:cubicBezTo>
                    <a:pt x="501" y="934"/>
                    <a:pt x="501" y="934"/>
                    <a:pt x="501" y="934"/>
                  </a:cubicBezTo>
                  <a:lnTo>
                    <a:pt x="467" y="934"/>
                  </a:lnTo>
                  <a:lnTo>
                    <a:pt x="134" y="1135"/>
                  </a:lnTo>
                  <a:lnTo>
                    <a:pt x="401" y="634"/>
                  </a:lnTo>
                  <a:cubicBezTo>
                    <a:pt x="401" y="601"/>
                    <a:pt x="401" y="568"/>
                    <a:pt x="434" y="534"/>
                  </a:cubicBezTo>
                  <a:cubicBezTo>
                    <a:pt x="467" y="501"/>
                    <a:pt x="467" y="467"/>
                    <a:pt x="467" y="434"/>
                  </a:cubicBezTo>
                  <a:cubicBezTo>
                    <a:pt x="467" y="401"/>
                    <a:pt x="467" y="367"/>
                    <a:pt x="501" y="334"/>
                  </a:cubicBezTo>
                  <a:cubicBezTo>
                    <a:pt x="501" y="301"/>
                    <a:pt x="501" y="267"/>
                    <a:pt x="501" y="234"/>
                  </a:cubicBezTo>
                  <a:cubicBezTo>
                    <a:pt x="501" y="201"/>
                    <a:pt x="501" y="134"/>
                    <a:pt x="501" y="101"/>
                  </a:cubicBezTo>
                  <a:cubicBezTo>
                    <a:pt x="467" y="67"/>
                    <a:pt x="467" y="34"/>
                    <a:pt x="434" y="34"/>
                  </a:cubicBezTo>
                  <a:cubicBezTo>
                    <a:pt x="434" y="0"/>
                    <a:pt x="401" y="0"/>
                    <a:pt x="36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51" name="Google Shape;1251;p34"/>
            <p:cNvSpPr/>
            <p:nvPr/>
          </p:nvSpPr>
          <p:spPr>
            <a:xfrm>
              <a:off x="4237375" y="2303750"/>
              <a:ext cx="13350" cy="32550"/>
            </a:xfrm>
            <a:custGeom>
              <a:avLst/>
              <a:gdLst/>
              <a:ahLst/>
              <a:cxnLst/>
              <a:rect l="l" t="t" r="r" b="b"/>
              <a:pathLst>
                <a:path w="534" h="1302" extrusionOk="0">
                  <a:moveTo>
                    <a:pt x="334" y="176"/>
                  </a:moveTo>
                  <a:cubicBezTo>
                    <a:pt x="359" y="176"/>
                    <a:pt x="384" y="184"/>
                    <a:pt x="400" y="201"/>
                  </a:cubicBezTo>
                  <a:cubicBezTo>
                    <a:pt x="434" y="268"/>
                    <a:pt x="434" y="334"/>
                    <a:pt x="434" y="401"/>
                  </a:cubicBezTo>
                  <a:lnTo>
                    <a:pt x="434" y="701"/>
                  </a:lnTo>
                  <a:cubicBezTo>
                    <a:pt x="434" y="801"/>
                    <a:pt x="400" y="868"/>
                    <a:pt x="400" y="968"/>
                  </a:cubicBezTo>
                  <a:cubicBezTo>
                    <a:pt x="367" y="1035"/>
                    <a:pt x="300" y="1068"/>
                    <a:pt x="267" y="1102"/>
                  </a:cubicBezTo>
                  <a:cubicBezTo>
                    <a:pt x="234" y="1118"/>
                    <a:pt x="209" y="1127"/>
                    <a:pt x="188" y="1127"/>
                  </a:cubicBezTo>
                  <a:cubicBezTo>
                    <a:pt x="167" y="1127"/>
                    <a:pt x="150" y="1118"/>
                    <a:pt x="133" y="1102"/>
                  </a:cubicBezTo>
                  <a:cubicBezTo>
                    <a:pt x="100" y="1035"/>
                    <a:pt x="67" y="968"/>
                    <a:pt x="67" y="901"/>
                  </a:cubicBezTo>
                  <a:lnTo>
                    <a:pt x="67" y="601"/>
                  </a:lnTo>
                  <a:cubicBezTo>
                    <a:pt x="67" y="535"/>
                    <a:pt x="100" y="434"/>
                    <a:pt x="133" y="368"/>
                  </a:cubicBezTo>
                  <a:cubicBezTo>
                    <a:pt x="167" y="301"/>
                    <a:pt x="200" y="234"/>
                    <a:pt x="267" y="201"/>
                  </a:cubicBezTo>
                  <a:cubicBezTo>
                    <a:pt x="284" y="184"/>
                    <a:pt x="309" y="176"/>
                    <a:pt x="334" y="176"/>
                  </a:cubicBezTo>
                  <a:close/>
                  <a:moveTo>
                    <a:pt x="400" y="1"/>
                  </a:moveTo>
                  <a:cubicBezTo>
                    <a:pt x="334" y="1"/>
                    <a:pt x="300" y="34"/>
                    <a:pt x="267" y="68"/>
                  </a:cubicBezTo>
                  <a:cubicBezTo>
                    <a:pt x="234" y="68"/>
                    <a:pt x="167" y="101"/>
                    <a:pt x="133" y="168"/>
                  </a:cubicBezTo>
                  <a:cubicBezTo>
                    <a:pt x="100" y="201"/>
                    <a:pt x="67" y="268"/>
                    <a:pt x="67" y="301"/>
                  </a:cubicBezTo>
                  <a:cubicBezTo>
                    <a:pt x="33" y="368"/>
                    <a:pt x="33" y="434"/>
                    <a:pt x="0" y="468"/>
                  </a:cubicBezTo>
                  <a:cubicBezTo>
                    <a:pt x="0" y="535"/>
                    <a:pt x="0" y="601"/>
                    <a:pt x="0" y="668"/>
                  </a:cubicBezTo>
                  <a:lnTo>
                    <a:pt x="0" y="968"/>
                  </a:lnTo>
                  <a:cubicBezTo>
                    <a:pt x="0" y="1002"/>
                    <a:pt x="0" y="1068"/>
                    <a:pt x="0" y="1135"/>
                  </a:cubicBezTo>
                  <a:cubicBezTo>
                    <a:pt x="33" y="1168"/>
                    <a:pt x="33" y="1202"/>
                    <a:pt x="67" y="1235"/>
                  </a:cubicBezTo>
                  <a:cubicBezTo>
                    <a:pt x="67" y="1268"/>
                    <a:pt x="100" y="1302"/>
                    <a:pt x="133" y="1302"/>
                  </a:cubicBezTo>
                  <a:cubicBezTo>
                    <a:pt x="200" y="1302"/>
                    <a:pt x="234" y="1268"/>
                    <a:pt x="267" y="1268"/>
                  </a:cubicBezTo>
                  <a:cubicBezTo>
                    <a:pt x="334" y="1235"/>
                    <a:pt x="367" y="1202"/>
                    <a:pt x="400" y="1168"/>
                  </a:cubicBezTo>
                  <a:cubicBezTo>
                    <a:pt x="434" y="1102"/>
                    <a:pt x="467" y="1068"/>
                    <a:pt x="467" y="1002"/>
                  </a:cubicBezTo>
                  <a:cubicBezTo>
                    <a:pt x="500" y="935"/>
                    <a:pt x="534" y="901"/>
                    <a:pt x="534" y="835"/>
                  </a:cubicBezTo>
                  <a:cubicBezTo>
                    <a:pt x="534" y="768"/>
                    <a:pt x="534" y="701"/>
                    <a:pt x="534" y="635"/>
                  </a:cubicBezTo>
                  <a:lnTo>
                    <a:pt x="534" y="368"/>
                  </a:lnTo>
                  <a:cubicBezTo>
                    <a:pt x="534" y="301"/>
                    <a:pt x="534" y="234"/>
                    <a:pt x="534" y="168"/>
                  </a:cubicBezTo>
                  <a:cubicBezTo>
                    <a:pt x="534" y="134"/>
                    <a:pt x="500" y="101"/>
                    <a:pt x="467" y="68"/>
                  </a:cubicBezTo>
                  <a:cubicBezTo>
                    <a:pt x="467" y="34"/>
                    <a:pt x="434" y="34"/>
                    <a:pt x="40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52" name="Google Shape;1252;p34"/>
            <p:cNvSpPr/>
            <p:nvPr/>
          </p:nvSpPr>
          <p:spPr>
            <a:xfrm>
              <a:off x="4311575" y="2257900"/>
              <a:ext cx="15875" cy="37550"/>
            </a:xfrm>
            <a:custGeom>
              <a:avLst/>
              <a:gdLst/>
              <a:ahLst/>
              <a:cxnLst/>
              <a:rect l="l" t="t" r="r" b="b"/>
              <a:pathLst>
                <a:path w="635" h="1502" extrusionOk="0">
                  <a:moveTo>
                    <a:pt x="601" y="0"/>
                  </a:moveTo>
                  <a:lnTo>
                    <a:pt x="568" y="34"/>
                  </a:lnTo>
                  <a:cubicBezTo>
                    <a:pt x="535" y="34"/>
                    <a:pt x="535" y="34"/>
                    <a:pt x="535" y="67"/>
                  </a:cubicBezTo>
                  <a:cubicBezTo>
                    <a:pt x="535" y="67"/>
                    <a:pt x="535" y="100"/>
                    <a:pt x="535" y="100"/>
                  </a:cubicBezTo>
                  <a:lnTo>
                    <a:pt x="301" y="867"/>
                  </a:lnTo>
                  <a:lnTo>
                    <a:pt x="101" y="334"/>
                  </a:lnTo>
                  <a:lnTo>
                    <a:pt x="101" y="300"/>
                  </a:lnTo>
                  <a:lnTo>
                    <a:pt x="68" y="300"/>
                  </a:lnTo>
                  <a:lnTo>
                    <a:pt x="34" y="334"/>
                  </a:lnTo>
                  <a:lnTo>
                    <a:pt x="1" y="367"/>
                  </a:lnTo>
                  <a:cubicBezTo>
                    <a:pt x="1" y="367"/>
                    <a:pt x="1" y="400"/>
                    <a:pt x="1" y="400"/>
                  </a:cubicBezTo>
                  <a:lnTo>
                    <a:pt x="1" y="1501"/>
                  </a:lnTo>
                  <a:lnTo>
                    <a:pt x="68" y="1501"/>
                  </a:lnTo>
                  <a:cubicBezTo>
                    <a:pt x="68" y="1468"/>
                    <a:pt x="68" y="1468"/>
                    <a:pt x="68" y="1468"/>
                  </a:cubicBezTo>
                  <a:cubicBezTo>
                    <a:pt x="68" y="1435"/>
                    <a:pt x="68" y="1435"/>
                    <a:pt x="68" y="1435"/>
                  </a:cubicBezTo>
                  <a:lnTo>
                    <a:pt x="68" y="634"/>
                  </a:lnTo>
                  <a:lnTo>
                    <a:pt x="234" y="1034"/>
                  </a:lnTo>
                  <a:cubicBezTo>
                    <a:pt x="268" y="1068"/>
                    <a:pt x="268" y="1068"/>
                    <a:pt x="268" y="1068"/>
                  </a:cubicBezTo>
                  <a:lnTo>
                    <a:pt x="301" y="1068"/>
                  </a:lnTo>
                  <a:lnTo>
                    <a:pt x="334" y="1034"/>
                  </a:lnTo>
                  <a:lnTo>
                    <a:pt x="368" y="1034"/>
                  </a:lnTo>
                  <a:cubicBezTo>
                    <a:pt x="368" y="1001"/>
                    <a:pt x="368" y="968"/>
                    <a:pt x="368" y="968"/>
                  </a:cubicBezTo>
                  <a:lnTo>
                    <a:pt x="535" y="367"/>
                  </a:lnTo>
                  <a:lnTo>
                    <a:pt x="535" y="1168"/>
                  </a:lnTo>
                  <a:cubicBezTo>
                    <a:pt x="535" y="1168"/>
                    <a:pt x="535" y="1168"/>
                    <a:pt x="535" y="1201"/>
                  </a:cubicBezTo>
                  <a:lnTo>
                    <a:pt x="568" y="1201"/>
                  </a:lnTo>
                  <a:lnTo>
                    <a:pt x="601" y="1168"/>
                  </a:lnTo>
                  <a:cubicBezTo>
                    <a:pt x="601" y="1168"/>
                    <a:pt x="635" y="1134"/>
                    <a:pt x="635" y="1134"/>
                  </a:cubicBezTo>
                  <a:cubicBezTo>
                    <a:pt x="635" y="1134"/>
                    <a:pt x="635" y="1101"/>
                    <a:pt x="635" y="1101"/>
                  </a:cubicBezTo>
                  <a:lnTo>
                    <a:pt x="635" y="34"/>
                  </a:lnTo>
                  <a:cubicBezTo>
                    <a:pt x="635" y="0"/>
                    <a:pt x="635" y="0"/>
                    <a:pt x="63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53" name="Google Shape;1253;p34"/>
            <p:cNvSpPr/>
            <p:nvPr/>
          </p:nvSpPr>
          <p:spPr>
            <a:xfrm>
              <a:off x="4330775" y="2257050"/>
              <a:ext cx="11700" cy="25050"/>
            </a:xfrm>
            <a:custGeom>
              <a:avLst/>
              <a:gdLst/>
              <a:ahLst/>
              <a:cxnLst/>
              <a:rect l="l" t="t" r="r" b="b"/>
              <a:pathLst>
                <a:path w="468" h="1002" extrusionOk="0">
                  <a:moveTo>
                    <a:pt x="367" y="468"/>
                  </a:moveTo>
                  <a:lnTo>
                    <a:pt x="367" y="501"/>
                  </a:lnTo>
                  <a:cubicBezTo>
                    <a:pt x="367" y="535"/>
                    <a:pt x="367" y="601"/>
                    <a:pt x="367" y="635"/>
                  </a:cubicBezTo>
                  <a:cubicBezTo>
                    <a:pt x="367" y="668"/>
                    <a:pt x="367" y="701"/>
                    <a:pt x="334" y="735"/>
                  </a:cubicBezTo>
                  <a:cubicBezTo>
                    <a:pt x="334" y="735"/>
                    <a:pt x="300" y="768"/>
                    <a:pt x="300" y="801"/>
                  </a:cubicBezTo>
                  <a:cubicBezTo>
                    <a:pt x="267" y="835"/>
                    <a:pt x="234" y="835"/>
                    <a:pt x="200" y="868"/>
                  </a:cubicBezTo>
                  <a:lnTo>
                    <a:pt x="100" y="868"/>
                  </a:lnTo>
                  <a:lnTo>
                    <a:pt x="100" y="835"/>
                  </a:lnTo>
                  <a:cubicBezTo>
                    <a:pt x="100" y="835"/>
                    <a:pt x="100" y="835"/>
                    <a:pt x="100" y="801"/>
                  </a:cubicBezTo>
                  <a:cubicBezTo>
                    <a:pt x="100" y="768"/>
                    <a:pt x="100" y="735"/>
                    <a:pt x="133" y="701"/>
                  </a:cubicBezTo>
                  <a:cubicBezTo>
                    <a:pt x="167" y="635"/>
                    <a:pt x="200" y="601"/>
                    <a:pt x="267" y="568"/>
                  </a:cubicBezTo>
                  <a:lnTo>
                    <a:pt x="367" y="468"/>
                  </a:lnTo>
                  <a:close/>
                  <a:moveTo>
                    <a:pt x="334" y="1"/>
                  </a:moveTo>
                  <a:cubicBezTo>
                    <a:pt x="300" y="1"/>
                    <a:pt x="267" y="1"/>
                    <a:pt x="267" y="34"/>
                  </a:cubicBezTo>
                  <a:cubicBezTo>
                    <a:pt x="234" y="34"/>
                    <a:pt x="200" y="68"/>
                    <a:pt x="167" y="101"/>
                  </a:cubicBezTo>
                  <a:lnTo>
                    <a:pt x="100" y="168"/>
                  </a:lnTo>
                  <a:cubicBezTo>
                    <a:pt x="100" y="201"/>
                    <a:pt x="67" y="234"/>
                    <a:pt x="67" y="268"/>
                  </a:cubicBezTo>
                  <a:cubicBezTo>
                    <a:pt x="67" y="301"/>
                    <a:pt x="67" y="334"/>
                    <a:pt x="67" y="368"/>
                  </a:cubicBezTo>
                  <a:lnTo>
                    <a:pt x="67" y="401"/>
                  </a:lnTo>
                  <a:lnTo>
                    <a:pt x="133" y="401"/>
                  </a:lnTo>
                  <a:lnTo>
                    <a:pt x="133" y="368"/>
                  </a:lnTo>
                  <a:cubicBezTo>
                    <a:pt x="133" y="334"/>
                    <a:pt x="167" y="301"/>
                    <a:pt x="167" y="268"/>
                  </a:cubicBezTo>
                  <a:cubicBezTo>
                    <a:pt x="200" y="234"/>
                    <a:pt x="234" y="234"/>
                    <a:pt x="234" y="201"/>
                  </a:cubicBezTo>
                  <a:lnTo>
                    <a:pt x="334" y="201"/>
                  </a:lnTo>
                  <a:cubicBezTo>
                    <a:pt x="367" y="234"/>
                    <a:pt x="367" y="268"/>
                    <a:pt x="367" y="301"/>
                  </a:cubicBezTo>
                  <a:lnTo>
                    <a:pt x="367" y="334"/>
                  </a:lnTo>
                  <a:lnTo>
                    <a:pt x="234" y="468"/>
                  </a:lnTo>
                  <a:lnTo>
                    <a:pt x="133" y="535"/>
                  </a:lnTo>
                  <a:cubicBezTo>
                    <a:pt x="100" y="568"/>
                    <a:pt x="67" y="601"/>
                    <a:pt x="67" y="635"/>
                  </a:cubicBezTo>
                  <a:cubicBezTo>
                    <a:pt x="33" y="668"/>
                    <a:pt x="33" y="735"/>
                    <a:pt x="33" y="768"/>
                  </a:cubicBezTo>
                  <a:cubicBezTo>
                    <a:pt x="0" y="801"/>
                    <a:pt x="0" y="835"/>
                    <a:pt x="33" y="901"/>
                  </a:cubicBezTo>
                  <a:cubicBezTo>
                    <a:pt x="0" y="901"/>
                    <a:pt x="0" y="935"/>
                    <a:pt x="33" y="935"/>
                  </a:cubicBezTo>
                  <a:cubicBezTo>
                    <a:pt x="33" y="968"/>
                    <a:pt x="33" y="968"/>
                    <a:pt x="67" y="1002"/>
                  </a:cubicBezTo>
                  <a:lnTo>
                    <a:pt x="100" y="1002"/>
                  </a:lnTo>
                  <a:cubicBezTo>
                    <a:pt x="133" y="1002"/>
                    <a:pt x="167" y="968"/>
                    <a:pt x="200" y="968"/>
                  </a:cubicBezTo>
                  <a:cubicBezTo>
                    <a:pt x="200" y="968"/>
                    <a:pt x="234" y="935"/>
                    <a:pt x="234" y="935"/>
                  </a:cubicBezTo>
                  <a:cubicBezTo>
                    <a:pt x="267" y="901"/>
                    <a:pt x="300" y="901"/>
                    <a:pt x="300" y="868"/>
                  </a:cubicBezTo>
                  <a:cubicBezTo>
                    <a:pt x="334" y="835"/>
                    <a:pt x="334" y="835"/>
                    <a:pt x="367" y="801"/>
                  </a:cubicBezTo>
                  <a:cubicBezTo>
                    <a:pt x="367" y="801"/>
                    <a:pt x="367" y="801"/>
                    <a:pt x="367" y="835"/>
                  </a:cubicBezTo>
                  <a:lnTo>
                    <a:pt x="400" y="835"/>
                  </a:lnTo>
                  <a:lnTo>
                    <a:pt x="434" y="801"/>
                  </a:lnTo>
                  <a:lnTo>
                    <a:pt x="467" y="768"/>
                  </a:lnTo>
                  <a:cubicBezTo>
                    <a:pt x="467" y="768"/>
                    <a:pt x="467" y="735"/>
                    <a:pt x="467" y="735"/>
                  </a:cubicBezTo>
                  <a:lnTo>
                    <a:pt x="467" y="234"/>
                  </a:lnTo>
                  <a:cubicBezTo>
                    <a:pt x="467" y="201"/>
                    <a:pt x="467" y="134"/>
                    <a:pt x="467" y="101"/>
                  </a:cubicBezTo>
                  <a:cubicBezTo>
                    <a:pt x="467" y="68"/>
                    <a:pt x="434" y="34"/>
                    <a:pt x="400" y="34"/>
                  </a:cubicBezTo>
                  <a:cubicBezTo>
                    <a:pt x="400" y="1"/>
                    <a:pt x="367" y="1"/>
                    <a:pt x="3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54" name="Google Shape;1254;p34"/>
            <p:cNvSpPr/>
            <p:nvPr/>
          </p:nvSpPr>
          <p:spPr>
            <a:xfrm>
              <a:off x="4346600" y="2247875"/>
              <a:ext cx="11700" cy="34225"/>
            </a:xfrm>
            <a:custGeom>
              <a:avLst/>
              <a:gdLst/>
              <a:ahLst/>
              <a:cxnLst/>
              <a:rect l="l" t="t" r="r" b="b"/>
              <a:pathLst>
                <a:path w="468" h="1369" extrusionOk="0">
                  <a:moveTo>
                    <a:pt x="401" y="1"/>
                  </a:moveTo>
                  <a:lnTo>
                    <a:pt x="401" y="34"/>
                  </a:lnTo>
                  <a:cubicBezTo>
                    <a:pt x="401" y="34"/>
                    <a:pt x="401" y="68"/>
                    <a:pt x="401" y="68"/>
                  </a:cubicBezTo>
                  <a:lnTo>
                    <a:pt x="234" y="735"/>
                  </a:lnTo>
                  <a:lnTo>
                    <a:pt x="68" y="268"/>
                  </a:lnTo>
                  <a:lnTo>
                    <a:pt x="68" y="234"/>
                  </a:lnTo>
                  <a:lnTo>
                    <a:pt x="34" y="234"/>
                  </a:lnTo>
                  <a:lnTo>
                    <a:pt x="1" y="268"/>
                  </a:lnTo>
                  <a:lnTo>
                    <a:pt x="1" y="301"/>
                  </a:lnTo>
                  <a:cubicBezTo>
                    <a:pt x="1" y="301"/>
                    <a:pt x="1" y="301"/>
                    <a:pt x="1" y="334"/>
                  </a:cubicBezTo>
                  <a:lnTo>
                    <a:pt x="201" y="935"/>
                  </a:lnTo>
                  <a:lnTo>
                    <a:pt x="101" y="1369"/>
                  </a:lnTo>
                  <a:lnTo>
                    <a:pt x="134" y="1369"/>
                  </a:lnTo>
                  <a:cubicBezTo>
                    <a:pt x="168" y="1335"/>
                    <a:pt x="168" y="1335"/>
                    <a:pt x="168" y="1335"/>
                  </a:cubicBezTo>
                  <a:cubicBezTo>
                    <a:pt x="168" y="1335"/>
                    <a:pt x="168" y="1302"/>
                    <a:pt x="168" y="1302"/>
                  </a:cubicBezTo>
                  <a:lnTo>
                    <a:pt x="468"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55" name="Google Shape;1255;p34"/>
            <p:cNvSpPr/>
            <p:nvPr/>
          </p:nvSpPr>
          <p:spPr>
            <a:xfrm>
              <a:off x="4368300" y="2229550"/>
              <a:ext cx="13350" cy="34200"/>
            </a:xfrm>
            <a:custGeom>
              <a:avLst/>
              <a:gdLst/>
              <a:ahLst/>
              <a:cxnLst/>
              <a:rect l="l" t="t" r="r" b="b"/>
              <a:pathLst>
                <a:path w="534" h="1368" extrusionOk="0">
                  <a:moveTo>
                    <a:pt x="367" y="0"/>
                  </a:moveTo>
                  <a:cubicBezTo>
                    <a:pt x="334" y="0"/>
                    <a:pt x="300" y="0"/>
                    <a:pt x="267" y="33"/>
                  </a:cubicBezTo>
                  <a:cubicBezTo>
                    <a:pt x="234" y="67"/>
                    <a:pt x="200" y="100"/>
                    <a:pt x="167" y="133"/>
                  </a:cubicBezTo>
                  <a:cubicBezTo>
                    <a:pt x="134" y="167"/>
                    <a:pt x="100" y="200"/>
                    <a:pt x="100" y="267"/>
                  </a:cubicBezTo>
                  <a:cubicBezTo>
                    <a:pt x="67" y="300"/>
                    <a:pt x="33" y="334"/>
                    <a:pt x="33" y="400"/>
                  </a:cubicBezTo>
                  <a:cubicBezTo>
                    <a:pt x="33" y="434"/>
                    <a:pt x="0" y="500"/>
                    <a:pt x="0" y="534"/>
                  </a:cubicBezTo>
                  <a:lnTo>
                    <a:pt x="67" y="500"/>
                  </a:lnTo>
                  <a:lnTo>
                    <a:pt x="67" y="467"/>
                  </a:lnTo>
                  <a:cubicBezTo>
                    <a:pt x="67" y="434"/>
                    <a:pt x="67" y="400"/>
                    <a:pt x="67" y="400"/>
                  </a:cubicBezTo>
                  <a:cubicBezTo>
                    <a:pt x="67" y="367"/>
                    <a:pt x="67" y="334"/>
                    <a:pt x="100" y="300"/>
                  </a:cubicBezTo>
                  <a:cubicBezTo>
                    <a:pt x="100" y="267"/>
                    <a:pt x="134" y="267"/>
                    <a:pt x="134" y="234"/>
                  </a:cubicBezTo>
                  <a:cubicBezTo>
                    <a:pt x="167" y="200"/>
                    <a:pt x="167" y="200"/>
                    <a:pt x="200" y="167"/>
                  </a:cubicBezTo>
                  <a:lnTo>
                    <a:pt x="300" y="167"/>
                  </a:lnTo>
                  <a:cubicBezTo>
                    <a:pt x="334" y="234"/>
                    <a:pt x="334" y="267"/>
                    <a:pt x="334" y="300"/>
                  </a:cubicBezTo>
                  <a:cubicBezTo>
                    <a:pt x="334" y="367"/>
                    <a:pt x="334" y="400"/>
                    <a:pt x="334" y="434"/>
                  </a:cubicBezTo>
                  <a:cubicBezTo>
                    <a:pt x="334" y="467"/>
                    <a:pt x="300" y="534"/>
                    <a:pt x="300" y="567"/>
                  </a:cubicBezTo>
                  <a:lnTo>
                    <a:pt x="33" y="1201"/>
                  </a:lnTo>
                  <a:lnTo>
                    <a:pt x="33" y="1234"/>
                  </a:lnTo>
                  <a:cubicBezTo>
                    <a:pt x="33" y="1234"/>
                    <a:pt x="33" y="1268"/>
                    <a:pt x="33" y="1268"/>
                  </a:cubicBezTo>
                  <a:lnTo>
                    <a:pt x="33" y="1334"/>
                  </a:lnTo>
                  <a:lnTo>
                    <a:pt x="33" y="1368"/>
                  </a:lnTo>
                  <a:lnTo>
                    <a:pt x="500" y="1067"/>
                  </a:lnTo>
                  <a:cubicBezTo>
                    <a:pt x="500" y="1034"/>
                    <a:pt x="500" y="1034"/>
                    <a:pt x="500" y="1034"/>
                  </a:cubicBezTo>
                  <a:lnTo>
                    <a:pt x="500" y="967"/>
                  </a:lnTo>
                  <a:cubicBezTo>
                    <a:pt x="534" y="967"/>
                    <a:pt x="534" y="934"/>
                    <a:pt x="500" y="934"/>
                  </a:cubicBezTo>
                  <a:lnTo>
                    <a:pt x="167" y="1134"/>
                  </a:lnTo>
                  <a:lnTo>
                    <a:pt x="434" y="634"/>
                  </a:lnTo>
                  <a:cubicBezTo>
                    <a:pt x="434" y="600"/>
                    <a:pt x="467" y="567"/>
                    <a:pt x="467" y="534"/>
                  </a:cubicBezTo>
                  <a:cubicBezTo>
                    <a:pt x="467" y="500"/>
                    <a:pt x="500" y="467"/>
                    <a:pt x="500" y="434"/>
                  </a:cubicBezTo>
                  <a:cubicBezTo>
                    <a:pt x="500" y="400"/>
                    <a:pt x="500" y="367"/>
                    <a:pt x="500" y="334"/>
                  </a:cubicBezTo>
                  <a:cubicBezTo>
                    <a:pt x="500" y="300"/>
                    <a:pt x="500" y="267"/>
                    <a:pt x="500" y="234"/>
                  </a:cubicBezTo>
                  <a:cubicBezTo>
                    <a:pt x="500" y="200"/>
                    <a:pt x="500" y="167"/>
                    <a:pt x="500" y="133"/>
                  </a:cubicBezTo>
                  <a:cubicBezTo>
                    <a:pt x="500" y="100"/>
                    <a:pt x="467" y="67"/>
                    <a:pt x="467" y="33"/>
                  </a:cubicBezTo>
                  <a:cubicBezTo>
                    <a:pt x="434" y="0"/>
                    <a:pt x="400" y="0"/>
                    <a:pt x="36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56" name="Google Shape;1256;p34"/>
            <p:cNvSpPr/>
            <p:nvPr/>
          </p:nvSpPr>
          <p:spPr>
            <a:xfrm>
              <a:off x="4384125" y="2219525"/>
              <a:ext cx="13375" cy="32550"/>
            </a:xfrm>
            <a:custGeom>
              <a:avLst/>
              <a:gdLst/>
              <a:ahLst/>
              <a:cxnLst/>
              <a:rect l="l" t="t" r="r" b="b"/>
              <a:pathLst>
                <a:path w="535" h="1302" extrusionOk="0">
                  <a:moveTo>
                    <a:pt x="314" y="176"/>
                  </a:moveTo>
                  <a:cubicBezTo>
                    <a:pt x="334" y="176"/>
                    <a:pt x="351" y="184"/>
                    <a:pt x="368" y="201"/>
                  </a:cubicBezTo>
                  <a:cubicBezTo>
                    <a:pt x="401" y="268"/>
                    <a:pt x="435" y="334"/>
                    <a:pt x="435" y="401"/>
                  </a:cubicBezTo>
                  <a:lnTo>
                    <a:pt x="435" y="568"/>
                  </a:lnTo>
                  <a:lnTo>
                    <a:pt x="435" y="701"/>
                  </a:lnTo>
                  <a:cubicBezTo>
                    <a:pt x="435" y="801"/>
                    <a:pt x="401" y="868"/>
                    <a:pt x="368" y="968"/>
                  </a:cubicBezTo>
                  <a:cubicBezTo>
                    <a:pt x="334" y="1035"/>
                    <a:pt x="301" y="1068"/>
                    <a:pt x="234" y="1102"/>
                  </a:cubicBezTo>
                  <a:cubicBezTo>
                    <a:pt x="218" y="1118"/>
                    <a:pt x="193" y="1127"/>
                    <a:pt x="168" y="1127"/>
                  </a:cubicBezTo>
                  <a:cubicBezTo>
                    <a:pt x="143" y="1127"/>
                    <a:pt x="118" y="1118"/>
                    <a:pt x="101" y="1102"/>
                  </a:cubicBezTo>
                  <a:cubicBezTo>
                    <a:pt x="68" y="1035"/>
                    <a:pt x="68" y="968"/>
                    <a:pt x="68" y="901"/>
                  </a:cubicBezTo>
                  <a:lnTo>
                    <a:pt x="68" y="635"/>
                  </a:lnTo>
                  <a:cubicBezTo>
                    <a:pt x="68" y="534"/>
                    <a:pt x="68" y="434"/>
                    <a:pt x="101" y="368"/>
                  </a:cubicBezTo>
                  <a:cubicBezTo>
                    <a:pt x="134" y="301"/>
                    <a:pt x="168" y="234"/>
                    <a:pt x="234" y="201"/>
                  </a:cubicBezTo>
                  <a:cubicBezTo>
                    <a:pt x="268" y="184"/>
                    <a:pt x="293" y="176"/>
                    <a:pt x="314" y="176"/>
                  </a:cubicBezTo>
                  <a:close/>
                  <a:moveTo>
                    <a:pt x="401" y="1"/>
                  </a:moveTo>
                  <a:cubicBezTo>
                    <a:pt x="334" y="1"/>
                    <a:pt x="301" y="34"/>
                    <a:pt x="268" y="67"/>
                  </a:cubicBezTo>
                  <a:cubicBezTo>
                    <a:pt x="201" y="67"/>
                    <a:pt x="168" y="101"/>
                    <a:pt x="134" y="168"/>
                  </a:cubicBezTo>
                  <a:cubicBezTo>
                    <a:pt x="101" y="201"/>
                    <a:pt x="68" y="268"/>
                    <a:pt x="68" y="301"/>
                  </a:cubicBezTo>
                  <a:cubicBezTo>
                    <a:pt x="34" y="368"/>
                    <a:pt x="1" y="434"/>
                    <a:pt x="1" y="468"/>
                  </a:cubicBezTo>
                  <a:cubicBezTo>
                    <a:pt x="1" y="534"/>
                    <a:pt x="1" y="601"/>
                    <a:pt x="1" y="668"/>
                  </a:cubicBezTo>
                  <a:lnTo>
                    <a:pt x="1" y="835"/>
                  </a:lnTo>
                  <a:lnTo>
                    <a:pt x="1" y="968"/>
                  </a:lnTo>
                  <a:cubicBezTo>
                    <a:pt x="1" y="1001"/>
                    <a:pt x="1" y="1068"/>
                    <a:pt x="1" y="1135"/>
                  </a:cubicBezTo>
                  <a:cubicBezTo>
                    <a:pt x="1" y="1168"/>
                    <a:pt x="34" y="1202"/>
                    <a:pt x="68" y="1235"/>
                  </a:cubicBezTo>
                  <a:cubicBezTo>
                    <a:pt x="68" y="1268"/>
                    <a:pt x="101" y="1302"/>
                    <a:pt x="134" y="1302"/>
                  </a:cubicBezTo>
                  <a:cubicBezTo>
                    <a:pt x="168" y="1302"/>
                    <a:pt x="234" y="1302"/>
                    <a:pt x="268" y="1268"/>
                  </a:cubicBezTo>
                  <a:cubicBezTo>
                    <a:pt x="301" y="1235"/>
                    <a:pt x="334" y="1202"/>
                    <a:pt x="401" y="1168"/>
                  </a:cubicBezTo>
                  <a:cubicBezTo>
                    <a:pt x="435" y="1102"/>
                    <a:pt x="435" y="1068"/>
                    <a:pt x="468" y="1001"/>
                  </a:cubicBezTo>
                  <a:cubicBezTo>
                    <a:pt x="501" y="935"/>
                    <a:pt x="501" y="901"/>
                    <a:pt x="535" y="835"/>
                  </a:cubicBezTo>
                  <a:cubicBezTo>
                    <a:pt x="535" y="768"/>
                    <a:pt x="535" y="701"/>
                    <a:pt x="535" y="635"/>
                  </a:cubicBezTo>
                  <a:lnTo>
                    <a:pt x="535" y="368"/>
                  </a:lnTo>
                  <a:cubicBezTo>
                    <a:pt x="535" y="301"/>
                    <a:pt x="535" y="234"/>
                    <a:pt x="535" y="201"/>
                  </a:cubicBezTo>
                  <a:cubicBezTo>
                    <a:pt x="501" y="134"/>
                    <a:pt x="501" y="101"/>
                    <a:pt x="468" y="67"/>
                  </a:cubicBezTo>
                  <a:cubicBezTo>
                    <a:pt x="435" y="34"/>
                    <a:pt x="401" y="34"/>
                    <a:pt x="4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57" name="Google Shape;1257;p34"/>
            <p:cNvSpPr/>
            <p:nvPr/>
          </p:nvSpPr>
          <p:spPr>
            <a:xfrm>
              <a:off x="4399975" y="2237875"/>
              <a:ext cx="2525" cy="9200"/>
            </a:xfrm>
            <a:custGeom>
              <a:avLst/>
              <a:gdLst/>
              <a:ahLst/>
              <a:cxnLst/>
              <a:rect l="l" t="t" r="r" b="b"/>
              <a:pathLst>
                <a:path w="101" h="368" extrusionOk="0">
                  <a:moveTo>
                    <a:pt x="101" y="1"/>
                  </a:moveTo>
                  <a:lnTo>
                    <a:pt x="34" y="67"/>
                  </a:lnTo>
                  <a:cubicBezTo>
                    <a:pt x="34" y="67"/>
                    <a:pt x="1" y="67"/>
                    <a:pt x="1" y="101"/>
                  </a:cubicBezTo>
                  <a:cubicBezTo>
                    <a:pt x="1" y="101"/>
                    <a:pt x="1" y="134"/>
                    <a:pt x="1" y="134"/>
                  </a:cubicBezTo>
                  <a:lnTo>
                    <a:pt x="1" y="334"/>
                  </a:lnTo>
                  <a:cubicBezTo>
                    <a:pt x="1" y="334"/>
                    <a:pt x="1" y="334"/>
                    <a:pt x="1" y="368"/>
                  </a:cubicBezTo>
                  <a:cubicBezTo>
                    <a:pt x="34" y="334"/>
                    <a:pt x="34" y="334"/>
                    <a:pt x="34" y="334"/>
                  </a:cubicBezTo>
                  <a:cubicBezTo>
                    <a:pt x="67" y="301"/>
                    <a:pt x="67" y="301"/>
                    <a:pt x="34" y="267"/>
                  </a:cubicBezTo>
                  <a:lnTo>
                    <a:pt x="101"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58" name="Google Shape;1258;p34"/>
            <p:cNvSpPr/>
            <p:nvPr/>
          </p:nvSpPr>
          <p:spPr>
            <a:xfrm>
              <a:off x="4414150" y="2202500"/>
              <a:ext cx="13375" cy="35400"/>
            </a:xfrm>
            <a:custGeom>
              <a:avLst/>
              <a:gdLst/>
              <a:ahLst/>
              <a:cxnLst/>
              <a:rect l="l" t="t" r="r" b="b"/>
              <a:pathLst>
                <a:path w="535" h="1416" extrusionOk="0">
                  <a:moveTo>
                    <a:pt x="409" y="1"/>
                  </a:moveTo>
                  <a:cubicBezTo>
                    <a:pt x="404" y="1"/>
                    <a:pt x="401" y="5"/>
                    <a:pt x="401" y="15"/>
                  </a:cubicBezTo>
                  <a:cubicBezTo>
                    <a:pt x="334" y="15"/>
                    <a:pt x="301" y="15"/>
                    <a:pt x="268" y="48"/>
                  </a:cubicBezTo>
                  <a:cubicBezTo>
                    <a:pt x="234" y="48"/>
                    <a:pt x="201" y="81"/>
                    <a:pt x="168" y="115"/>
                  </a:cubicBezTo>
                  <a:cubicBezTo>
                    <a:pt x="134" y="181"/>
                    <a:pt x="101" y="215"/>
                    <a:pt x="101" y="248"/>
                  </a:cubicBezTo>
                  <a:cubicBezTo>
                    <a:pt x="67" y="315"/>
                    <a:pt x="67" y="348"/>
                    <a:pt x="34" y="415"/>
                  </a:cubicBezTo>
                  <a:cubicBezTo>
                    <a:pt x="34" y="448"/>
                    <a:pt x="34" y="482"/>
                    <a:pt x="34" y="548"/>
                  </a:cubicBezTo>
                  <a:lnTo>
                    <a:pt x="67" y="515"/>
                  </a:lnTo>
                  <a:lnTo>
                    <a:pt x="67" y="482"/>
                  </a:lnTo>
                  <a:cubicBezTo>
                    <a:pt x="67" y="448"/>
                    <a:pt x="67" y="415"/>
                    <a:pt x="67" y="415"/>
                  </a:cubicBezTo>
                  <a:cubicBezTo>
                    <a:pt x="67" y="382"/>
                    <a:pt x="101" y="348"/>
                    <a:pt x="101" y="315"/>
                  </a:cubicBezTo>
                  <a:cubicBezTo>
                    <a:pt x="101" y="281"/>
                    <a:pt x="134" y="281"/>
                    <a:pt x="134" y="248"/>
                  </a:cubicBezTo>
                  <a:lnTo>
                    <a:pt x="201" y="181"/>
                  </a:lnTo>
                  <a:lnTo>
                    <a:pt x="334" y="181"/>
                  </a:lnTo>
                  <a:cubicBezTo>
                    <a:pt x="334" y="248"/>
                    <a:pt x="368" y="281"/>
                    <a:pt x="368" y="315"/>
                  </a:cubicBezTo>
                  <a:cubicBezTo>
                    <a:pt x="368" y="382"/>
                    <a:pt x="368" y="415"/>
                    <a:pt x="368" y="448"/>
                  </a:cubicBezTo>
                  <a:cubicBezTo>
                    <a:pt x="334" y="482"/>
                    <a:pt x="334" y="548"/>
                    <a:pt x="301" y="582"/>
                  </a:cubicBezTo>
                  <a:lnTo>
                    <a:pt x="34" y="1249"/>
                  </a:lnTo>
                  <a:lnTo>
                    <a:pt x="34" y="1282"/>
                  </a:lnTo>
                  <a:cubicBezTo>
                    <a:pt x="34" y="1282"/>
                    <a:pt x="34" y="1316"/>
                    <a:pt x="34" y="1316"/>
                  </a:cubicBezTo>
                  <a:lnTo>
                    <a:pt x="34" y="1382"/>
                  </a:lnTo>
                  <a:cubicBezTo>
                    <a:pt x="34" y="1416"/>
                    <a:pt x="1" y="1416"/>
                    <a:pt x="34" y="1416"/>
                  </a:cubicBezTo>
                  <a:lnTo>
                    <a:pt x="67" y="1416"/>
                  </a:lnTo>
                  <a:lnTo>
                    <a:pt x="534" y="1115"/>
                  </a:lnTo>
                  <a:cubicBezTo>
                    <a:pt x="534" y="1082"/>
                    <a:pt x="534" y="1082"/>
                    <a:pt x="534" y="1082"/>
                  </a:cubicBezTo>
                  <a:lnTo>
                    <a:pt x="534" y="949"/>
                  </a:lnTo>
                  <a:lnTo>
                    <a:pt x="201" y="1149"/>
                  </a:lnTo>
                  <a:lnTo>
                    <a:pt x="434" y="648"/>
                  </a:lnTo>
                  <a:cubicBezTo>
                    <a:pt x="434" y="615"/>
                    <a:pt x="468" y="582"/>
                    <a:pt x="468" y="548"/>
                  </a:cubicBezTo>
                  <a:cubicBezTo>
                    <a:pt x="501" y="515"/>
                    <a:pt x="501" y="482"/>
                    <a:pt x="501" y="448"/>
                  </a:cubicBezTo>
                  <a:cubicBezTo>
                    <a:pt x="501" y="415"/>
                    <a:pt x="501" y="382"/>
                    <a:pt x="501" y="348"/>
                  </a:cubicBezTo>
                  <a:cubicBezTo>
                    <a:pt x="501" y="315"/>
                    <a:pt x="501" y="281"/>
                    <a:pt x="501" y="248"/>
                  </a:cubicBezTo>
                  <a:cubicBezTo>
                    <a:pt x="501" y="215"/>
                    <a:pt x="501" y="148"/>
                    <a:pt x="501" y="115"/>
                  </a:cubicBezTo>
                  <a:cubicBezTo>
                    <a:pt x="501" y="81"/>
                    <a:pt x="501" y="48"/>
                    <a:pt x="468" y="48"/>
                  </a:cubicBezTo>
                  <a:cubicBezTo>
                    <a:pt x="444" y="24"/>
                    <a:pt x="421" y="1"/>
                    <a:pt x="40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59" name="Google Shape;1259;p34"/>
            <p:cNvSpPr/>
            <p:nvPr/>
          </p:nvSpPr>
          <p:spPr>
            <a:xfrm>
              <a:off x="4430000" y="2193325"/>
              <a:ext cx="13375" cy="32075"/>
            </a:xfrm>
            <a:custGeom>
              <a:avLst/>
              <a:gdLst/>
              <a:ahLst/>
              <a:cxnLst/>
              <a:rect l="l" t="t" r="r" b="b"/>
              <a:pathLst>
                <a:path w="535" h="1283" extrusionOk="0">
                  <a:moveTo>
                    <a:pt x="347" y="156"/>
                  </a:moveTo>
                  <a:cubicBezTo>
                    <a:pt x="367" y="156"/>
                    <a:pt x="384" y="165"/>
                    <a:pt x="401" y="181"/>
                  </a:cubicBezTo>
                  <a:cubicBezTo>
                    <a:pt x="434" y="248"/>
                    <a:pt x="434" y="315"/>
                    <a:pt x="434" y="382"/>
                  </a:cubicBezTo>
                  <a:lnTo>
                    <a:pt x="434" y="548"/>
                  </a:lnTo>
                  <a:lnTo>
                    <a:pt x="434" y="682"/>
                  </a:lnTo>
                  <a:cubicBezTo>
                    <a:pt x="434" y="782"/>
                    <a:pt x="434" y="849"/>
                    <a:pt x="401" y="949"/>
                  </a:cubicBezTo>
                  <a:cubicBezTo>
                    <a:pt x="367" y="1015"/>
                    <a:pt x="334" y="1049"/>
                    <a:pt x="267" y="1082"/>
                  </a:cubicBezTo>
                  <a:cubicBezTo>
                    <a:pt x="234" y="1099"/>
                    <a:pt x="209" y="1107"/>
                    <a:pt x="188" y="1107"/>
                  </a:cubicBezTo>
                  <a:cubicBezTo>
                    <a:pt x="167" y="1107"/>
                    <a:pt x="151" y="1099"/>
                    <a:pt x="134" y="1082"/>
                  </a:cubicBezTo>
                  <a:cubicBezTo>
                    <a:pt x="101" y="1015"/>
                    <a:pt x="67" y="949"/>
                    <a:pt x="101" y="882"/>
                  </a:cubicBezTo>
                  <a:lnTo>
                    <a:pt x="101" y="615"/>
                  </a:lnTo>
                  <a:cubicBezTo>
                    <a:pt x="67" y="515"/>
                    <a:pt x="101" y="415"/>
                    <a:pt x="134" y="348"/>
                  </a:cubicBezTo>
                  <a:cubicBezTo>
                    <a:pt x="167" y="282"/>
                    <a:pt x="201" y="215"/>
                    <a:pt x="267" y="181"/>
                  </a:cubicBezTo>
                  <a:cubicBezTo>
                    <a:pt x="301" y="165"/>
                    <a:pt x="326" y="156"/>
                    <a:pt x="347" y="156"/>
                  </a:cubicBezTo>
                  <a:close/>
                  <a:moveTo>
                    <a:pt x="365" y="1"/>
                  </a:moveTo>
                  <a:cubicBezTo>
                    <a:pt x="331" y="1"/>
                    <a:pt x="291" y="24"/>
                    <a:pt x="267" y="48"/>
                  </a:cubicBezTo>
                  <a:cubicBezTo>
                    <a:pt x="234" y="48"/>
                    <a:pt x="201" y="81"/>
                    <a:pt x="134" y="148"/>
                  </a:cubicBezTo>
                  <a:cubicBezTo>
                    <a:pt x="101" y="181"/>
                    <a:pt x="101" y="248"/>
                    <a:pt x="67" y="282"/>
                  </a:cubicBezTo>
                  <a:cubicBezTo>
                    <a:pt x="34" y="348"/>
                    <a:pt x="34" y="415"/>
                    <a:pt x="1" y="482"/>
                  </a:cubicBezTo>
                  <a:cubicBezTo>
                    <a:pt x="1" y="515"/>
                    <a:pt x="1" y="582"/>
                    <a:pt x="1" y="648"/>
                  </a:cubicBezTo>
                  <a:lnTo>
                    <a:pt x="1" y="815"/>
                  </a:lnTo>
                  <a:lnTo>
                    <a:pt x="1" y="949"/>
                  </a:lnTo>
                  <a:cubicBezTo>
                    <a:pt x="1" y="982"/>
                    <a:pt x="1" y="1049"/>
                    <a:pt x="1" y="1115"/>
                  </a:cubicBezTo>
                  <a:cubicBezTo>
                    <a:pt x="34" y="1149"/>
                    <a:pt x="34" y="1182"/>
                    <a:pt x="67" y="1216"/>
                  </a:cubicBezTo>
                  <a:cubicBezTo>
                    <a:pt x="67" y="1249"/>
                    <a:pt x="101" y="1282"/>
                    <a:pt x="134" y="1282"/>
                  </a:cubicBezTo>
                  <a:cubicBezTo>
                    <a:pt x="201" y="1282"/>
                    <a:pt x="234" y="1282"/>
                    <a:pt x="267" y="1249"/>
                  </a:cubicBezTo>
                  <a:cubicBezTo>
                    <a:pt x="334" y="1216"/>
                    <a:pt x="367" y="1182"/>
                    <a:pt x="401" y="1149"/>
                  </a:cubicBezTo>
                  <a:cubicBezTo>
                    <a:pt x="434" y="1082"/>
                    <a:pt x="468" y="1049"/>
                    <a:pt x="468" y="982"/>
                  </a:cubicBezTo>
                  <a:cubicBezTo>
                    <a:pt x="501" y="915"/>
                    <a:pt x="534" y="882"/>
                    <a:pt x="534" y="815"/>
                  </a:cubicBezTo>
                  <a:cubicBezTo>
                    <a:pt x="534" y="749"/>
                    <a:pt x="534" y="682"/>
                    <a:pt x="534" y="615"/>
                  </a:cubicBezTo>
                  <a:lnTo>
                    <a:pt x="534" y="348"/>
                  </a:lnTo>
                  <a:cubicBezTo>
                    <a:pt x="534" y="282"/>
                    <a:pt x="534" y="215"/>
                    <a:pt x="534" y="181"/>
                  </a:cubicBezTo>
                  <a:cubicBezTo>
                    <a:pt x="534" y="115"/>
                    <a:pt x="501" y="81"/>
                    <a:pt x="468" y="48"/>
                  </a:cubicBezTo>
                  <a:cubicBezTo>
                    <a:pt x="468" y="15"/>
                    <a:pt x="434" y="15"/>
                    <a:pt x="401" y="15"/>
                  </a:cubicBezTo>
                  <a:cubicBezTo>
                    <a:pt x="391" y="5"/>
                    <a:pt x="378" y="1"/>
                    <a:pt x="36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60" name="Google Shape;1260;p34"/>
            <p:cNvSpPr/>
            <p:nvPr/>
          </p:nvSpPr>
          <p:spPr>
            <a:xfrm>
              <a:off x="4447525" y="2183675"/>
              <a:ext cx="13350" cy="34225"/>
            </a:xfrm>
            <a:custGeom>
              <a:avLst/>
              <a:gdLst/>
              <a:ahLst/>
              <a:cxnLst/>
              <a:rect l="l" t="t" r="r" b="b"/>
              <a:pathLst>
                <a:path w="534" h="1369" extrusionOk="0">
                  <a:moveTo>
                    <a:pt x="367" y="0"/>
                  </a:moveTo>
                  <a:cubicBezTo>
                    <a:pt x="334" y="0"/>
                    <a:pt x="300" y="0"/>
                    <a:pt x="267" y="34"/>
                  </a:cubicBezTo>
                  <a:cubicBezTo>
                    <a:pt x="234" y="67"/>
                    <a:pt x="200" y="100"/>
                    <a:pt x="167" y="134"/>
                  </a:cubicBezTo>
                  <a:cubicBezTo>
                    <a:pt x="133" y="167"/>
                    <a:pt x="100" y="201"/>
                    <a:pt x="100" y="267"/>
                  </a:cubicBezTo>
                  <a:cubicBezTo>
                    <a:pt x="67" y="301"/>
                    <a:pt x="33" y="367"/>
                    <a:pt x="33" y="401"/>
                  </a:cubicBezTo>
                  <a:cubicBezTo>
                    <a:pt x="33" y="467"/>
                    <a:pt x="33" y="501"/>
                    <a:pt x="33" y="534"/>
                  </a:cubicBezTo>
                  <a:cubicBezTo>
                    <a:pt x="0" y="534"/>
                    <a:pt x="0" y="567"/>
                    <a:pt x="33" y="567"/>
                  </a:cubicBezTo>
                  <a:lnTo>
                    <a:pt x="67" y="534"/>
                  </a:lnTo>
                  <a:lnTo>
                    <a:pt x="67" y="501"/>
                  </a:lnTo>
                  <a:cubicBezTo>
                    <a:pt x="67" y="467"/>
                    <a:pt x="67" y="434"/>
                    <a:pt x="67" y="401"/>
                  </a:cubicBezTo>
                  <a:cubicBezTo>
                    <a:pt x="67" y="367"/>
                    <a:pt x="100" y="334"/>
                    <a:pt x="100" y="301"/>
                  </a:cubicBezTo>
                  <a:cubicBezTo>
                    <a:pt x="100" y="301"/>
                    <a:pt x="133" y="267"/>
                    <a:pt x="133" y="234"/>
                  </a:cubicBezTo>
                  <a:lnTo>
                    <a:pt x="200" y="201"/>
                  </a:lnTo>
                  <a:cubicBezTo>
                    <a:pt x="234" y="184"/>
                    <a:pt x="259" y="176"/>
                    <a:pt x="275" y="176"/>
                  </a:cubicBezTo>
                  <a:cubicBezTo>
                    <a:pt x="292" y="176"/>
                    <a:pt x="300" y="184"/>
                    <a:pt x="300" y="201"/>
                  </a:cubicBezTo>
                  <a:cubicBezTo>
                    <a:pt x="334" y="234"/>
                    <a:pt x="334" y="267"/>
                    <a:pt x="334" y="301"/>
                  </a:cubicBezTo>
                  <a:cubicBezTo>
                    <a:pt x="367" y="367"/>
                    <a:pt x="367" y="401"/>
                    <a:pt x="334" y="434"/>
                  </a:cubicBezTo>
                  <a:cubicBezTo>
                    <a:pt x="334" y="501"/>
                    <a:pt x="300" y="534"/>
                    <a:pt x="300" y="567"/>
                  </a:cubicBezTo>
                  <a:lnTo>
                    <a:pt x="33" y="1201"/>
                  </a:lnTo>
                  <a:lnTo>
                    <a:pt x="33" y="1235"/>
                  </a:lnTo>
                  <a:cubicBezTo>
                    <a:pt x="33" y="1235"/>
                    <a:pt x="33" y="1268"/>
                    <a:pt x="33" y="1268"/>
                  </a:cubicBezTo>
                  <a:lnTo>
                    <a:pt x="33" y="1335"/>
                  </a:lnTo>
                  <a:cubicBezTo>
                    <a:pt x="33" y="1335"/>
                    <a:pt x="33" y="1368"/>
                    <a:pt x="33" y="1368"/>
                  </a:cubicBezTo>
                  <a:lnTo>
                    <a:pt x="500" y="1101"/>
                  </a:lnTo>
                  <a:cubicBezTo>
                    <a:pt x="534" y="1101"/>
                    <a:pt x="534" y="1068"/>
                    <a:pt x="534" y="1068"/>
                  </a:cubicBezTo>
                  <a:cubicBezTo>
                    <a:pt x="534" y="1068"/>
                    <a:pt x="534" y="1034"/>
                    <a:pt x="534" y="1034"/>
                  </a:cubicBezTo>
                  <a:lnTo>
                    <a:pt x="534" y="968"/>
                  </a:lnTo>
                  <a:lnTo>
                    <a:pt x="534" y="934"/>
                  </a:lnTo>
                  <a:lnTo>
                    <a:pt x="500" y="934"/>
                  </a:lnTo>
                  <a:lnTo>
                    <a:pt x="167" y="1135"/>
                  </a:lnTo>
                  <a:lnTo>
                    <a:pt x="434" y="634"/>
                  </a:lnTo>
                  <a:lnTo>
                    <a:pt x="467" y="534"/>
                  </a:lnTo>
                  <a:cubicBezTo>
                    <a:pt x="500" y="501"/>
                    <a:pt x="500" y="467"/>
                    <a:pt x="500" y="434"/>
                  </a:cubicBezTo>
                  <a:cubicBezTo>
                    <a:pt x="500" y="401"/>
                    <a:pt x="500" y="401"/>
                    <a:pt x="500" y="367"/>
                  </a:cubicBezTo>
                  <a:cubicBezTo>
                    <a:pt x="500" y="334"/>
                    <a:pt x="500" y="301"/>
                    <a:pt x="500" y="267"/>
                  </a:cubicBezTo>
                  <a:cubicBezTo>
                    <a:pt x="500" y="201"/>
                    <a:pt x="500" y="167"/>
                    <a:pt x="500" y="134"/>
                  </a:cubicBezTo>
                  <a:cubicBezTo>
                    <a:pt x="500" y="100"/>
                    <a:pt x="467" y="67"/>
                    <a:pt x="467" y="34"/>
                  </a:cubicBezTo>
                  <a:cubicBezTo>
                    <a:pt x="434" y="0"/>
                    <a:pt x="400" y="0"/>
                    <a:pt x="36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61" name="Google Shape;1261;p34"/>
            <p:cNvSpPr/>
            <p:nvPr/>
          </p:nvSpPr>
          <p:spPr>
            <a:xfrm>
              <a:off x="4463350" y="2174150"/>
              <a:ext cx="13375" cy="32075"/>
            </a:xfrm>
            <a:custGeom>
              <a:avLst/>
              <a:gdLst/>
              <a:ahLst/>
              <a:cxnLst/>
              <a:rect l="l" t="t" r="r" b="b"/>
              <a:pathLst>
                <a:path w="535" h="1283" extrusionOk="0">
                  <a:moveTo>
                    <a:pt x="314" y="156"/>
                  </a:moveTo>
                  <a:cubicBezTo>
                    <a:pt x="334" y="156"/>
                    <a:pt x="351" y="165"/>
                    <a:pt x="368" y="181"/>
                  </a:cubicBezTo>
                  <a:cubicBezTo>
                    <a:pt x="401" y="248"/>
                    <a:pt x="434" y="315"/>
                    <a:pt x="434" y="381"/>
                  </a:cubicBezTo>
                  <a:lnTo>
                    <a:pt x="434" y="548"/>
                  </a:lnTo>
                  <a:lnTo>
                    <a:pt x="434" y="682"/>
                  </a:lnTo>
                  <a:cubicBezTo>
                    <a:pt x="434" y="782"/>
                    <a:pt x="401" y="848"/>
                    <a:pt x="368" y="948"/>
                  </a:cubicBezTo>
                  <a:cubicBezTo>
                    <a:pt x="368" y="1015"/>
                    <a:pt x="301" y="1049"/>
                    <a:pt x="234" y="1082"/>
                  </a:cubicBezTo>
                  <a:cubicBezTo>
                    <a:pt x="218" y="1099"/>
                    <a:pt x="193" y="1107"/>
                    <a:pt x="172" y="1107"/>
                  </a:cubicBezTo>
                  <a:cubicBezTo>
                    <a:pt x="151" y="1107"/>
                    <a:pt x="134" y="1099"/>
                    <a:pt x="134" y="1082"/>
                  </a:cubicBezTo>
                  <a:cubicBezTo>
                    <a:pt x="68" y="1015"/>
                    <a:pt x="68" y="948"/>
                    <a:pt x="68" y="882"/>
                  </a:cubicBezTo>
                  <a:lnTo>
                    <a:pt x="68" y="615"/>
                  </a:lnTo>
                  <a:cubicBezTo>
                    <a:pt x="68" y="515"/>
                    <a:pt x="101" y="415"/>
                    <a:pt x="134" y="348"/>
                  </a:cubicBezTo>
                  <a:cubicBezTo>
                    <a:pt x="134" y="281"/>
                    <a:pt x="201" y="215"/>
                    <a:pt x="234" y="181"/>
                  </a:cubicBezTo>
                  <a:cubicBezTo>
                    <a:pt x="268" y="165"/>
                    <a:pt x="293" y="156"/>
                    <a:pt x="314" y="156"/>
                  </a:cubicBezTo>
                  <a:close/>
                  <a:moveTo>
                    <a:pt x="350" y="1"/>
                  </a:moveTo>
                  <a:cubicBezTo>
                    <a:pt x="315" y="1"/>
                    <a:pt x="291" y="24"/>
                    <a:pt x="268" y="48"/>
                  </a:cubicBezTo>
                  <a:cubicBezTo>
                    <a:pt x="201" y="48"/>
                    <a:pt x="168" y="115"/>
                    <a:pt x="134" y="148"/>
                  </a:cubicBezTo>
                  <a:cubicBezTo>
                    <a:pt x="101" y="181"/>
                    <a:pt x="68" y="248"/>
                    <a:pt x="68" y="281"/>
                  </a:cubicBezTo>
                  <a:cubicBezTo>
                    <a:pt x="34" y="348"/>
                    <a:pt x="1" y="415"/>
                    <a:pt x="1" y="448"/>
                  </a:cubicBezTo>
                  <a:cubicBezTo>
                    <a:pt x="1" y="515"/>
                    <a:pt x="1" y="582"/>
                    <a:pt x="1" y="648"/>
                  </a:cubicBezTo>
                  <a:lnTo>
                    <a:pt x="1" y="815"/>
                  </a:lnTo>
                  <a:lnTo>
                    <a:pt x="1" y="948"/>
                  </a:lnTo>
                  <a:cubicBezTo>
                    <a:pt x="1" y="982"/>
                    <a:pt x="1" y="1049"/>
                    <a:pt x="1" y="1115"/>
                  </a:cubicBezTo>
                  <a:cubicBezTo>
                    <a:pt x="1" y="1149"/>
                    <a:pt x="34" y="1182"/>
                    <a:pt x="68" y="1215"/>
                  </a:cubicBezTo>
                  <a:cubicBezTo>
                    <a:pt x="68" y="1249"/>
                    <a:pt x="101" y="1282"/>
                    <a:pt x="134" y="1282"/>
                  </a:cubicBezTo>
                  <a:cubicBezTo>
                    <a:pt x="168" y="1282"/>
                    <a:pt x="234" y="1282"/>
                    <a:pt x="268" y="1249"/>
                  </a:cubicBezTo>
                  <a:cubicBezTo>
                    <a:pt x="301" y="1215"/>
                    <a:pt x="368" y="1182"/>
                    <a:pt x="401" y="1149"/>
                  </a:cubicBezTo>
                  <a:cubicBezTo>
                    <a:pt x="434" y="1082"/>
                    <a:pt x="468" y="1049"/>
                    <a:pt x="468" y="982"/>
                  </a:cubicBezTo>
                  <a:cubicBezTo>
                    <a:pt x="501" y="948"/>
                    <a:pt x="501" y="882"/>
                    <a:pt x="535" y="815"/>
                  </a:cubicBezTo>
                  <a:cubicBezTo>
                    <a:pt x="535" y="748"/>
                    <a:pt x="535" y="682"/>
                    <a:pt x="535" y="615"/>
                  </a:cubicBezTo>
                  <a:lnTo>
                    <a:pt x="535" y="348"/>
                  </a:lnTo>
                  <a:cubicBezTo>
                    <a:pt x="535" y="281"/>
                    <a:pt x="535" y="215"/>
                    <a:pt x="535" y="181"/>
                  </a:cubicBezTo>
                  <a:cubicBezTo>
                    <a:pt x="501" y="115"/>
                    <a:pt x="501" y="81"/>
                    <a:pt x="468" y="48"/>
                  </a:cubicBezTo>
                  <a:cubicBezTo>
                    <a:pt x="468" y="14"/>
                    <a:pt x="434" y="14"/>
                    <a:pt x="401" y="14"/>
                  </a:cubicBezTo>
                  <a:cubicBezTo>
                    <a:pt x="382" y="5"/>
                    <a:pt x="365" y="1"/>
                    <a:pt x="35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62" name="Google Shape;1262;p34"/>
            <p:cNvSpPr/>
            <p:nvPr/>
          </p:nvSpPr>
          <p:spPr>
            <a:xfrm>
              <a:off x="4831125" y="1963525"/>
              <a:ext cx="8350" cy="29200"/>
            </a:xfrm>
            <a:custGeom>
              <a:avLst/>
              <a:gdLst/>
              <a:ahLst/>
              <a:cxnLst/>
              <a:rect l="l" t="t" r="r" b="b"/>
              <a:pathLst>
                <a:path w="334" h="1168" extrusionOk="0">
                  <a:moveTo>
                    <a:pt x="301" y="0"/>
                  </a:moveTo>
                  <a:lnTo>
                    <a:pt x="267" y="33"/>
                  </a:lnTo>
                  <a:lnTo>
                    <a:pt x="234" y="33"/>
                  </a:lnTo>
                  <a:lnTo>
                    <a:pt x="0" y="467"/>
                  </a:lnTo>
                  <a:cubicBezTo>
                    <a:pt x="0" y="467"/>
                    <a:pt x="0" y="467"/>
                    <a:pt x="0" y="500"/>
                  </a:cubicBezTo>
                  <a:cubicBezTo>
                    <a:pt x="0" y="500"/>
                    <a:pt x="0" y="500"/>
                    <a:pt x="0" y="534"/>
                  </a:cubicBezTo>
                  <a:lnTo>
                    <a:pt x="34" y="567"/>
                  </a:lnTo>
                  <a:lnTo>
                    <a:pt x="67" y="567"/>
                  </a:lnTo>
                  <a:cubicBezTo>
                    <a:pt x="67" y="567"/>
                    <a:pt x="67" y="534"/>
                    <a:pt x="67" y="534"/>
                  </a:cubicBezTo>
                  <a:lnTo>
                    <a:pt x="234" y="234"/>
                  </a:lnTo>
                  <a:lnTo>
                    <a:pt x="234" y="1168"/>
                  </a:lnTo>
                  <a:lnTo>
                    <a:pt x="267" y="1168"/>
                  </a:lnTo>
                  <a:cubicBezTo>
                    <a:pt x="301" y="1134"/>
                    <a:pt x="301" y="1134"/>
                    <a:pt x="301" y="1134"/>
                  </a:cubicBezTo>
                  <a:cubicBezTo>
                    <a:pt x="301" y="1134"/>
                    <a:pt x="301" y="1101"/>
                    <a:pt x="301" y="1101"/>
                  </a:cubicBezTo>
                  <a:lnTo>
                    <a:pt x="334" y="33"/>
                  </a:lnTo>
                  <a:cubicBezTo>
                    <a:pt x="334" y="0"/>
                    <a:pt x="334" y="0"/>
                    <a:pt x="3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63" name="Google Shape;1263;p34"/>
            <p:cNvSpPr/>
            <p:nvPr/>
          </p:nvSpPr>
          <p:spPr>
            <a:xfrm>
              <a:off x="4841950" y="1955175"/>
              <a:ext cx="13375" cy="33375"/>
            </a:xfrm>
            <a:custGeom>
              <a:avLst/>
              <a:gdLst/>
              <a:ahLst/>
              <a:cxnLst/>
              <a:rect l="l" t="t" r="r" b="b"/>
              <a:pathLst>
                <a:path w="535" h="1335" extrusionOk="0">
                  <a:moveTo>
                    <a:pt x="468" y="1"/>
                  </a:moveTo>
                  <a:lnTo>
                    <a:pt x="101" y="201"/>
                  </a:lnTo>
                  <a:cubicBezTo>
                    <a:pt x="68" y="201"/>
                    <a:pt x="68" y="234"/>
                    <a:pt x="68" y="234"/>
                  </a:cubicBezTo>
                  <a:cubicBezTo>
                    <a:pt x="68" y="234"/>
                    <a:pt x="68" y="267"/>
                    <a:pt x="68" y="267"/>
                  </a:cubicBezTo>
                  <a:lnTo>
                    <a:pt x="34" y="834"/>
                  </a:lnTo>
                  <a:cubicBezTo>
                    <a:pt x="34" y="868"/>
                    <a:pt x="34" y="868"/>
                    <a:pt x="34" y="868"/>
                  </a:cubicBezTo>
                  <a:lnTo>
                    <a:pt x="101" y="834"/>
                  </a:lnTo>
                  <a:cubicBezTo>
                    <a:pt x="101" y="834"/>
                    <a:pt x="101" y="834"/>
                    <a:pt x="134" y="801"/>
                  </a:cubicBezTo>
                  <a:lnTo>
                    <a:pt x="134" y="768"/>
                  </a:lnTo>
                  <a:cubicBezTo>
                    <a:pt x="168" y="734"/>
                    <a:pt x="168" y="734"/>
                    <a:pt x="168" y="701"/>
                  </a:cubicBezTo>
                  <a:cubicBezTo>
                    <a:pt x="201" y="668"/>
                    <a:pt x="234" y="668"/>
                    <a:pt x="234" y="668"/>
                  </a:cubicBezTo>
                  <a:lnTo>
                    <a:pt x="335" y="634"/>
                  </a:lnTo>
                  <a:lnTo>
                    <a:pt x="368" y="634"/>
                  </a:lnTo>
                  <a:cubicBezTo>
                    <a:pt x="401" y="634"/>
                    <a:pt x="401" y="668"/>
                    <a:pt x="401" y="668"/>
                  </a:cubicBezTo>
                  <a:cubicBezTo>
                    <a:pt x="435" y="701"/>
                    <a:pt x="435" y="734"/>
                    <a:pt x="401" y="768"/>
                  </a:cubicBezTo>
                  <a:cubicBezTo>
                    <a:pt x="435" y="801"/>
                    <a:pt x="435" y="868"/>
                    <a:pt x="401" y="901"/>
                  </a:cubicBezTo>
                  <a:cubicBezTo>
                    <a:pt x="401" y="935"/>
                    <a:pt x="401" y="968"/>
                    <a:pt x="368" y="1001"/>
                  </a:cubicBezTo>
                  <a:cubicBezTo>
                    <a:pt x="368" y="1001"/>
                    <a:pt x="335" y="1035"/>
                    <a:pt x="335" y="1068"/>
                  </a:cubicBezTo>
                  <a:cubicBezTo>
                    <a:pt x="301" y="1101"/>
                    <a:pt x="268" y="1101"/>
                    <a:pt x="234" y="1135"/>
                  </a:cubicBezTo>
                  <a:lnTo>
                    <a:pt x="134" y="1135"/>
                  </a:lnTo>
                  <a:cubicBezTo>
                    <a:pt x="101" y="1101"/>
                    <a:pt x="68" y="1068"/>
                    <a:pt x="68" y="1035"/>
                  </a:cubicBezTo>
                  <a:cubicBezTo>
                    <a:pt x="68" y="1035"/>
                    <a:pt x="68" y="1068"/>
                    <a:pt x="68" y="1068"/>
                  </a:cubicBezTo>
                  <a:lnTo>
                    <a:pt x="1" y="1101"/>
                  </a:lnTo>
                  <a:cubicBezTo>
                    <a:pt x="1" y="1101"/>
                    <a:pt x="1" y="1101"/>
                    <a:pt x="1" y="1135"/>
                  </a:cubicBezTo>
                  <a:cubicBezTo>
                    <a:pt x="1" y="1201"/>
                    <a:pt x="1" y="1235"/>
                    <a:pt x="34" y="1268"/>
                  </a:cubicBezTo>
                  <a:cubicBezTo>
                    <a:pt x="34" y="1301"/>
                    <a:pt x="68" y="1301"/>
                    <a:pt x="101" y="1335"/>
                  </a:cubicBezTo>
                  <a:lnTo>
                    <a:pt x="168" y="1335"/>
                  </a:lnTo>
                  <a:cubicBezTo>
                    <a:pt x="201" y="1335"/>
                    <a:pt x="268" y="1301"/>
                    <a:pt x="301" y="1301"/>
                  </a:cubicBezTo>
                  <a:cubicBezTo>
                    <a:pt x="335" y="1268"/>
                    <a:pt x="368" y="1235"/>
                    <a:pt x="401" y="1201"/>
                  </a:cubicBezTo>
                  <a:cubicBezTo>
                    <a:pt x="435" y="1168"/>
                    <a:pt x="468" y="1135"/>
                    <a:pt x="468" y="1068"/>
                  </a:cubicBezTo>
                  <a:cubicBezTo>
                    <a:pt x="501" y="1035"/>
                    <a:pt x="535" y="968"/>
                    <a:pt x="535" y="935"/>
                  </a:cubicBezTo>
                  <a:cubicBezTo>
                    <a:pt x="535" y="868"/>
                    <a:pt x="535" y="801"/>
                    <a:pt x="535" y="734"/>
                  </a:cubicBezTo>
                  <a:cubicBezTo>
                    <a:pt x="535" y="701"/>
                    <a:pt x="535" y="634"/>
                    <a:pt x="535" y="601"/>
                  </a:cubicBezTo>
                  <a:cubicBezTo>
                    <a:pt x="535" y="534"/>
                    <a:pt x="501" y="534"/>
                    <a:pt x="468" y="501"/>
                  </a:cubicBezTo>
                  <a:cubicBezTo>
                    <a:pt x="468" y="468"/>
                    <a:pt x="435" y="468"/>
                    <a:pt x="401" y="468"/>
                  </a:cubicBezTo>
                  <a:cubicBezTo>
                    <a:pt x="368" y="468"/>
                    <a:pt x="335" y="501"/>
                    <a:pt x="301" y="501"/>
                  </a:cubicBezTo>
                  <a:cubicBezTo>
                    <a:pt x="268" y="534"/>
                    <a:pt x="234" y="534"/>
                    <a:pt x="201" y="568"/>
                  </a:cubicBezTo>
                  <a:lnTo>
                    <a:pt x="168" y="634"/>
                  </a:lnTo>
                  <a:lnTo>
                    <a:pt x="168" y="334"/>
                  </a:lnTo>
                  <a:lnTo>
                    <a:pt x="468" y="134"/>
                  </a:lnTo>
                  <a:cubicBezTo>
                    <a:pt x="468" y="134"/>
                    <a:pt x="468" y="101"/>
                    <a:pt x="468" y="101"/>
                  </a:cubicBezTo>
                  <a:cubicBezTo>
                    <a:pt x="468" y="101"/>
                    <a:pt x="468" y="67"/>
                    <a:pt x="468" y="67"/>
                  </a:cubicBezTo>
                  <a:lnTo>
                    <a:pt x="468"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64" name="Google Shape;1264;p34"/>
            <p:cNvSpPr/>
            <p:nvPr/>
          </p:nvSpPr>
          <p:spPr>
            <a:xfrm>
              <a:off x="4858650" y="1946000"/>
              <a:ext cx="13350" cy="31725"/>
            </a:xfrm>
            <a:custGeom>
              <a:avLst/>
              <a:gdLst/>
              <a:ahLst/>
              <a:cxnLst/>
              <a:rect l="l" t="t" r="r" b="b"/>
              <a:pathLst>
                <a:path w="534" h="1269" extrusionOk="0">
                  <a:moveTo>
                    <a:pt x="334" y="142"/>
                  </a:moveTo>
                  <a:cubicBezTo>
                    <a:pt x="359" y="142"/>
                    <a:pt x="384" y="151"/>
                    <a:pt x="400" y="167"/>
                  </a:cubicBezTo>
                  <a:cubicBezTo>
                    <a:pt x="434" y="234"/>
                    <a:pt x="434" y="301"/>
                    <a:pt x="434" y="401"/>
                  </a:cubicBezTo>
                  <a:lnTo>
                    <a:pt x="434" y="534"/>
                  </a:lnTo>
                  <a:lnTo>
                    <a:pt x="434" y="668"/>
                  </a:lnTo>
                  <a:cubicBezTo>
                    <a:pt x="434" y="768"/>
                    <a:pt x="400" y="835"/>
                    <a:pt x="400" y="935"/>
                  </a:cubicBezTo>
                  <a:cubicBezTo>
                    <a:pt x="367" y="1001"/>
                    <a:pt x="300" y="1035"/>
                    <a:pt x="267" y="1101"/>
                  </a:cubicBezTo>
                  <a:cubicBezTo>
                    <a:pt x="234" y="1118"/>
                    <a:pt x="209" y="1126"/>
                    <a:pt x="188" y="1126"/>
                  </a:cubicBezTo>
                  <a:cubicBezTo>
                    <a:pt x="167" y="1126"/>
                    <a:pt x="150" y="1118"/>
                    <a:pt x="134" y="1101"/>
                  </a:cubicBezTo>
                  <a:cubicBezTo>
                    <a:pt x="100" y="1035"/>
                    <a:pt x="67" y="935"/>
                    <a:pt x="67" y="868"/>
                  </a:cubicBezTo>
                  <a:lnTo>
                    <a:pt x="67" y="601"/>
                  </a:lnTo>
                  <a:cubicBezTo>
                    <a:pt x="67" y="501"/>
                    <a:pt x="100" y="401"/>
                    <a:pt x="134" y="334"/>
                  </a:cubicBezTo>
                  <a:cubicBezTo>
                    <a:pt x="134" y="267"/>
                    <a:pt x="200" y="201"/>
                    <a:pt x="267" y="167"/>
                  </a:cubicBezTo>
                  <a:cubicBezTo>
                    <a:pt x="284" y="151"/>
                    <a:pt x="309" y="142"/>
                    <a:pt x="334" y="142"/>
                  </a:cubicBezTo>
                  <a:close/>
                  <a:moveTo>
                    <a:pt x="400" y="1"/>
                  </a:moveTo>
                  <a:cubicBezTo>
                    <a:pt x="367" y="1"/>
                    <a:pt x="300" y="1"/>
                    <a:pt x="267" y="34"/>
                  </a:cubicBezTo>
                  <a:cubicBezTo>
                    <a:pt x="234" y="67"/>
                    <a:pt x="167" y="101"/>
                    <a:pt x="134" y="134"/>
                  </a:cubicBezTo>
                  <a:cubicBezTo>
                    <a:pt x="100" y="167"/>
                    <a:pt x="100" y="234"/>
                    <a:pt x="67" y="267"/>
                  </a:cubicBezTo>
                  <a:cubicBezTo>
                    <a:pt x="33" y="334"/>
                    <a:pt x="33" y="401"/>
                    <a:pt x="0" y="468"/>
                  </a:cubicBezTo>
                  <a:cubicBezTo>
                    <a:pt x="0" y="534"/>
                    <a:pt x="0" y="601"/>
                    <a:pt x="0" y="668"/>
                  </a:cubicBezTo>
                  <a:lnTo>
                    <a:pt x="0" y="801"/>
                  </a:lnTo>
                  <a:lnTo>
                    <a:pt x="0" y="935"/>
                  </a:lnTo>
                  <a:cubicBezTo>
                    <a:pt x="0" y="1001"/>
                    <a:pt x="0" y="1035"/>
                    <a:pt x="0" y="1101"/>
                  </a:cubicBezTo>
                  <a:cubicBezTo>
                    <a:pt x="33" y="1135"/>
                    <a:pt x="33" y="1201"/>
                    <a:pt x="67" y="1235"/>
                  </a:cubicBezTo>
                  <a:cubicBezTo>
                    <a:pt x="67" y="1235"/>
                    <a:pt x="100" y="1268"/>
                    <a:pt x="134" y="1268"/>
                  </a:cubicBezTo>
                  <a:cubicBezTo>
                    <a:pt x="200" y="1268"/>
                    <a:pt x="234" y="1268"/>
                    <a:pt x="267" y="1235"/>
                  </a:cubicBezTo>
                  <a:cubicBezTo>
                    <a:pt x="334" y="1201"/>
                    <a:pt x="367" y="1168"/>
                    <a:pt x="400" y="1135"/>
                  </a:cubicBezTo>
                  <a:cubicBezTo>
                    <a:pt x="434" y="1101"/>
                    <a:pt x="467" y="1035"/>
                    <a:pt x="467" y="968"/>
                  </a:cubicBezTo>
                  <a:cubicBezTo>
                    <a:pt x="500" y="935"/>
                    <a:pt x="534" y="868"/>
                    <a:pt x="534" y="801"/>
                  </a:cubicBezTo>
                  <a:cubicBezTo>
                    <a:pt x="534" y="734"/>
                    <a:pt x="534" y="668"/>
                    <a:pt x="534" y="601"/>
                  </a:cubicBezTo>
                  <a:lnTo>
                    <a:pt x="534" y="334"/>
                  </a:lnTo>
                  <a:cubicBezTo>
                    <a:pt x="534" y="267"/>
                    <a:pt x="534" y="201"/>
                    <a:pt x="534" y="167"/>
                  </a:cubicBezTo>
                  <a:cubicBezTo>
                    <a:pt x="534" y="101"/>
                    <a:pt x="500" y="67"/>
                    <a:pt x="467" y="34"/>
                  </a:cubicBezTo>
                  <a:cubicBezTo>
                    <a:pt x="467" y="1"/>
                    <a:pt x="434" y="1"/>
                    <a:pt x="40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65" name="Google Shape;1265;p34"/>
            <p:cNvSpPr/>
            <p:nvPr/>
          </p:nvSpPr>
          <p:spPr>
            <a:xfrm>
              <a:off x="4519225" y="2141625"/>
              <a:ext cx="15875" cy="32900"/>
            </a:xfrm>
            <a:custGeom>
              <a:avLst/>
              <a:gdLst/>
              <a:ahLst/>
              <a:cxnLst/>
              <a:rect l="l" t="t" r="r" b="b"/>
              <a:pathLst>
                <a:path w="635" h="1316" extrusionOk="0">
                  <a:moveTo>
                    <a:pt x="338" y="1"/>
                  </a:moveTo>
                  <a:cubicBezTo>
                    <a:pt x="315" y="1"/>
                    <a:pt x="291" y="24"/>
                    <a:pt x="268" y="48"/>
                  </a:cubicBezTo>
                  <a:cubicBezTo>
                    <a:pt x="234" y="81"/>
                    <a:pt x="168" y="115"/>
                    <a:pt x="168" y="181"/>
                  </a:cubicBezTo>
                  <a:cubicBezTo>
                    <a:pt x="134" y="215"/>
                    <a:pt x="101" y="248"/>
                    <a:pt x="67" y="281"/>
                  </a:cubicBezTo>
                  <a:cubicBezTo>
                    <a:pt x="34" y="315"/>
                    <a:pt x="34" y="381"/>
                    <a:pt x="34" y="415"/>
                  </a:cubicBezTo>
                  <a:cubicBezTo>
                    <a:pt x="1" y="448"/>
                    <a:pt x="1" y="515"/>
                    <a:pt x="34" y="548"/>
                  </a:cubicBezTo>
                  <a:cubicBezTo>
                    <a:pt x="34" y="582"/>
                    <a:pt x="34" y="615"/>
                    <a:pt x="34" y="648"/>
                  </a:cubicBezTo>
                  <a:cubicBezTo>
                    <a:pt x="34" y="682"/>
                    <a:pt x="34" y="715"/>
                    <a:pt x="67" y="715"/>
                  </a:cubicBezTo>
                  <a:cubicBezTo>
                    <a:pt x="67" y="748"/>
                    <a:pt x="101" y="748"/>
                    <a:pt x="134" y="748"/>
                  </a:cubicBezTo>
                  <a:lnTo>
                    <a:pt x="401" y="748"/>
                  </a:lnTo>
                  <a:cubicBezTo>
                    <a:pt x="434" y="748"/>
                    <a:pt x="434" y="782"/>
                    <a:pt x="468" y="782"/>
                  </a:cubicBezTo>
                  <a:cubicBezTo>
                    <a:pt x="468" y="815"/>
                    <a:pt x="468" y="815"/>
                    <a:pt x="468" y="848"/>
                  </a:cubicBezTo>
                  <a:cubicBezTo>
                    <a:pt x="468" y="882"/>
                    <a:pt x="468" y="915"/>
                    <a:pt x="468" y="949"/>
                  </a:cubicBezTo>
                  <a:cubicBezTo>
                    <a:pt x="434" y="982"/>
                    <a:pt x="434" y="982"/>
                    <a:pt x="401" y="1015"/>
                  </a:cubicBezTo>
                  <a:cubicBezTo>
                    <a:pt x="401" y="1049"/>
                    <a:pt x="368" y="1082"/>
                    <a:pt x="368" y="1082"/>
                  </a:cubicBezTo>
                  <a:cubicBezTo>
                    <a:pt x="334" y="1115"/>
                    <a:pt x="301" y="1149"/>
                    <a:pt x="268" y="1149"/>
                  </a:cubicBezTo>
                  <a:cubicBezTo>
                    <a:pt x="268" y="1149"/>
                    <a:pt x="234" y="1182"/>
                    <a:pt x="201" y="1182"/>
                  </a:cubicBezTo>
                  <a:lnTo>
                    <a:pt x="134" y="1182"/>
                  </a:lnTo>
                  <a:cubicBezTo>
                    <a:pt x="134" y="1182"/>
                    <a:pt x="101" y="1149"/>
                    <a:pt x="101" y="1149"/>
                  </a:cubicBezTo>
                  <a:cubicBezTo>
                    <a:pt x="101" y="1149"/>
                    <a:pt x="101" y="1115"/>
                    <a:pt x="101" y="1115"/>
                  </a:cubicBezTo>
                  <a:lnTo>
                    <a:pt x="101" y="1082"/>
                  </a:lnTo>
                  <a:lnTo>
                    <a:pt x="34" y="1115"/>
                  </a:lnTo>
                  <a:cubicBezTo>
                    <a:pt x="34" y="1115"/>
                    <a:pt x="34" y="1115"/>
                    <a:pt x="34" y="1149"/>
                  </a:cubicBezTo>
                  <a:cubicBezTo>
                    <a:pt x="34" y="1182"/>
                    <a:pt x="67" y="1215"/>
                    <a:pt x="67" y="1249"/>
                  </a:cubicBezTo>
                  <a:cubicBezTo>
                    <a:pt x="67" y="1249"/>
                    <a:pt x="101" y="1282"/>
                    <a:pt x="134" y="1315"/>
                  </a:cubicBezTo>
                  <a:lnTo>
                    <a:pt x="234" y="1315"/>
                  </a:lnTo>
                  <a:cubicBezTo>
                    <a:pt x="268" y="1315"/>
                    <a:pt x="301" y="1282"/>
                    <a:pt x="334" y="1282"/>
                  </a:cubicBezTo>
                  <a:cubicBezTo>
                    <a:pt x="368" y="1249"/>
                    <a:pt x="434" y="1215"/>
                    <a:pt x="468" y="1182"/>
                  </a:cubicBezTo>
                  <a:cubicBezTo>
                    <a:pt x="501" y="1149"/>
                    <a:pt x="534" y="1082"/>
                    <a:pt x="534" y="1049"/>
                  </a:cubicBezTo>
                  <a:cubicBezTo>
                    <a:pt x="568" y="1015"/>
                    <a:pt x="601" y="949"/>
                    <a:pt x="601" y="915"/>
                  </a:cubicBezTo>
                  <a:cubicBezTo>
                    <a:pt x="635" y="848"/>
                    <a:pt x="635" y="815"/>
                    <a:pt x="635" y="748"/>
                  </a:cubicBezTo>
                  <a:cubicBezTo>
                    <a:pt x="635" y="715"/>
                    <a:pt x="635" y="682"/>
                    <a:pt x="635" y="648"/>
                  </a:cubicBezTo>
                  <a:cubicBezTo>
                    <a:pt x="635" y="615"/>
                    <a:pt x="601" y="615"/>
                    <a:pt x="601" y="582"/>
                  </a:cubicBezTo>
                  <a:cubicBezTo>
                    <a:pt x="568" y="582"/>
                    <a:pt x="534" y="548"/>
                    <a:pt x="501" y="548"/>
                  </a:cubicBezTo>
                  <a:lnTo>
                    <a:pt x="234" y="548"/>
                  </a:lnTo>
                  <a:cubicBezTo>
                    <a:pt x="234" y="548"/>
                    <a:pt x="201" y="548"/>
                    <a:pt x="201" y="515"/>
                  </a:cubicBezTo>
                  <a:cubicBezTo>
                    <a:pt x="201" y="515"/>
                    <a:pt x="201" y="482"/>
                    <a:pt x="201" y="448"/>
                  </a:cubicBezTo>
                  <a:cubicBezTo>
                    <a:pt x="201" y="415"/>
                    <a:pt x="201" y="415"/>
                    <a:pt x="201" y="381"/>
                  </a:cubicBezTo>
                  <a:cubicBezTo>
                    <a:pt x="201" y="348"/>
                    <a:pt x="234" y="315"/>
                    <a:pt x="234" y="281"/>
                  </a:cubicBezTo>
                  <a:lnTo>
                    <a:pt x="268" y="248"/>
                  </a:lnTo>
                  <a:cubicBezTo>
                    <a:pt x="301" y="215"/>
                    <a:pt x="334" y="215"/>
                    <a:pt x="334" y="181"/>
                  </a:cubicBezTo>
                  <a:lnTo>
                    <a:pt x="401" y="181"/>
                  </a:lnTo>
                  <a:cubicBezTo>
                    <a:pt x="418" y="165"/>
                    <a:pt x="426" y="156"/>
                    <a:pt x="434" y="156"/>
                  </a:cubicBezTo>
                  <a:cubicBezTo>
                    <a:pt x="443" y="156"/>
                    <a:pt x="451" y="165"/>
                    <a:pt x="468" y="181"/>
                  </a:cubicBezTo>
                  <a:lnTo>
                    <a:pt x="501" y="181"/>
                  </a:lnTo>
                  <a:lnTo>
                    <a:pt x="501" y="215"/>
                  </a:lnTo>
                  <a:lnTo>
                    <a:pt x="501" y="248"/>
                  </a:lnTo>
                  <a:lnTo>
                    <a:pt x="534" y="215"/>
                  </a:lnTo>
                  <a:cubicBezTo>
                    <a:pt x="534" y="181"/>
                    <a:pt x="534" y="181"/>
                    <a:pt x="534" y="181"/>
                  </a:cubicBezTo>
                  <a:cubicBezTo>
                    <a:pt x="534" y="148"/>
                    <a:pt x="534" y="115"/>
                    <a:pt x="534" y="81"/>
                  </a:cubicBezTo>
                  <a:cubicBezTo>
                    <a:pt x="501" y="81"/>
                    <a:pt x="501" y="48"/>
                    <a:pt x="468" y="15"/>
                  </a:cubicBezTo>
                  <a:lnTo>
                    <a:pt x="368" y="15"/>
                  </a:lnTo>
                  <a:cubicBezTo>
                    <a:pt x="358" y="5"/>
                    <a:pt x="348" y="1"/>
                    <a:pt x="338"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66" name="Google Shape;1266;p34"/>
            <p:cNvSpPr/>
            <p:nvPr/>
          </p:nvSpPr>
          <p:spPr>
            <a:xfrm>
              <a:off x="4535900" y="2137800"/>
              <a:ext cx="10875" cy="26725"/>
            </a:xfrm>
            <a:custGeom>
              <a:avLst/>
              <a:gdLst/>
              <a:ahLst/>
              <a:cxnLst/>
              <a:rect l="l" t="t" r="r" b="b"/>
              <a:pathLst>
                <a:path w="435" h="1069" extrusionOk="0">
                  <a:moveTo>
                    <a:pt x="435" y="1"/>
                  </a:moveTo>
                  <a:lnTo>
                    <a:pt x="401" y="34"/>
                  </a:lnTo>
                  <a:cubicBezTo>
                    <a:pt x="401" y="34"/>
                    <a:pt x="401" y="34"/>
                    <a:pt x="401" y="67"/>
                  </a:cubicBezTo>
                  <a:cubicBezTo>
                    <a:pt x="401" y="67"/>
                    <a:pt x="401" y="67"/>
                    <a:pt x="401" y="101"/>
                  </a:cubicBezTo>
                  <a:lnTo>
                    <a:pt x="401" y="534"/>
                  </a:lnTo>
                  <a:cubicBezTo>
                    <a:pt x="401" y="601"/>
                    <a:pt x="401" y="668"/>
                    <a:pt x="368" y="735"/>
                  </a:cubicBezTo>
                  <a:cubicBezTo>
                    <a:pt x="334" y="801"/>
                    <a:pt x="301" y="835"/>
                    <a:pt x="234" y="868"/>
                  </a:cubicBezTo>
                  <a:cubicBezTo>
                    <a:pt x="218" y="885"/>
                    <a:pt x="201" y="893"/>
                    <a:pt x="184" y="893"/>
                  </a:cubicBezTo>
                  <a:cubicBezTo>
                    <a:pt x="168" y="893"/>
                    <a:pt x="151" y="885"/>
                    <a:pt x="134" y="868"/>
                  </a:cubicBezTo>
                  <a:cubicBezTo>
                    <a:pt x="101" y="835"/>
                    <a:pt x="101" y="768"/>
                    <a:pt x="101" y="701"/>
                  </a:cubicBezTo>
                  <a:lnTo>
                    <a:pt x="101" y="268"/>
                  </a:lnTo>
                  <a:cubicBezTo>
                    <a:pt x="101" y="268"/>
                    <a:pt x="101" y="234"/>
                    <a:pt x="101" y="234"/>
                  </a:cubicBezTo>
                  <a:lnTo>
                    <a:pt x="68" y="234"/>
                  </a:lnTo>
                  <a:lnTo>
                    <a:pt x="34" y="268"/>
                  </a:lnTo>
                  <a:lnTo>
                    <a:pt x="34" y="301"/>
                  </a:lnTo>
                  <a:cubicBezTo>
                    <a:pt x="1" y="301"/>
                    <a:pt x="1" y="301"/>
                    <a:pt x="34" y="334"/>
                  </a:cubicBezTo>
                  <a:lnTo>
                    <a:pt x="34" y="768"/>
                  </a:lnTo>
                  <a:cubicBezTo>
                    <a:pt x="1" y="835"/>
                    <a:pt x="1" y="901"/>
                    <a:pt x="34" y="935"/>
                  </a:cubicBezTo>
                  <a:cubicBezTo>
                    <a:pt x="34" y="968"/>
                    <a:pt x="34" y="1001"/>
                    <a:pt x="68" y="1035"/>
                  </a:cubicBezTo>
                  <a:cubicBezTo>
                    <a:pt x="101" y="1035"/>
                    <a:pt x="101" y="1068"/>
                    <a:pt x="134" y="1068"/>
                  </a:cubicBezTo>
                  <a:cubicBezTo>
                    <a:pt x="168" y="1068"/>
                    <a:pt x="201" y="1035"/>
                    <a:pt x="234" y="1035"/>
                  </a:cubicBezTo>
                  <a:cubicBezTo>
                    <a:pt x="268" y="1001"/>
                    <a:pt x="301" y="968"/>
                    <a:pt x="334" y="935"/>
                  </a:cubicBezTo>
                  <a:cubicBezTo>
                    <a:pt x="368" y="901"/>
                    <a:pt x="368" y="868"/>
                    <a:pt x="401" y="801"/>
                  </a:cubicBezTo>
                  <a:lnTo>
                    <a:pt x="401" y="868"/>
                  </a:lnTo>
                  <a:lnTo>
                    <a:pt x="401" y="901"/>
                  </a:lnTo>
                  <a:lnTo>
                    <a:pt x="435" y="868"/>
                  </a:lnTo>
                  <a:cubicBezTo>
                    <a:pt x="435" y="868"/>
                    <a:pt x="435" y="868"/>
                    <a:pt x="435" y="835"/>
                  </a:cubicBezTo>
                  <a:cubicBezTo>
                    <a:pt x="435" y="835"/>
                    <a:pt x="435" y="835"/>
                    <a:pt x="435" y="801"/>
                  </a:cubicBezTo>
                  <a:lnTo>
                    <a:pt x="435" y="34"/>
                  </a:lnTo>
                  <a:cubicBezTo>
                    <a:pt x="435" y="34"/>
                    <a:pt x="435" y="1"/>
                    <a:pt x="435"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67" name="Google Shape;1267;p34"/>
            <p:cNvSpPr/>
            <p:nvPr/>
          </p:nvSpPr>
          <p:spPr>
            <a:xfrm>
              <a:off x="4551750" y="2130300"/>
              <a:ext cx="12550" cy="24200"/>
            </a:xfrm>
            <a:custGeom>
              <a:avLst/>
              <a:gdLst/>
              <a:ahLst/>
              <a:cxnLst/>
              <a:rect l="l" t="t" r="r" b="b"/>
              <a:pathLst>
                <a:path w="502" h="968" extrusionOk="0">
                  <a:moveTo>
                    <a:pt x="334" y="1"/>
                  </a:moveTo>
                  <a:cubicBezTo>
                    <a:pt x="301" y="1"/>
                    <a:pt x="268" y="1"/>
                    <a:pt x="234" y="34"/>
                  </a:cubicBezTo>
                  <a:cubicBezTo>
                    <a:pt x="201" y="67"/>
                    <a:pt x="167" y="101"/>
                    <a:pt x="134" y="134"/>
                  </a:cubicBezTo>
                  <a:cubicBezTo>
                    <a:pt x="101" y="167"/>
                    <a:pt x="67" y="201"/>
                    <a:pt x="67" y="267"/>
                  </a:cubicBezTo>
                  <a:cubicBezTo>
                    <a:pt x="34" y="301"/>
                    <a:pt x="34" y="367"/>
                    <a:pt x="1" y="401"/>
                  </a:cubicBezTo>
                  <a:cubicBezTo>
                    <a:pt x="1" y="468"/>
                    <a:pt x="1" y="501"/>
                    <a:pt x="1" y="568"/>
                  </a:cubicBezTo>
                  <a:cubicBezTo>
                    <a:pt x="1" y="601"/>
                    <a:pt x="1" y="601"/>
                    <a:pt x="1" y="634"/>
                  </a:cubicBezTo>
                  <a:cubicBezTo>
                    <a:pt x="1" y="668"/>
                    <a:pt x="1" y="668"/>
                    <a:pt x="1" y="701"/>
                  </a:cubicBezTo>
                  <a:cubicBezTo>
                    <a:pt x="1" y="734"/>
                    <a:pt x="1" y="801"/>
                    <a:pt x="1" y="834"/>
                  </a:cubicBezTo>
                  <a:cubicBezTo>
                    <a:pt x="1" y="868"/>
                    <a:pt x="34" y="901"/>
                    <a:pt x="34" y="935"/>
                  </a:cubicBezTo>
                  <a:cubicBezTo>
                    <a:pt x="67" y="968"/>
                    <a:pt x="101" y="968"/>
                    <a:pt x="134" y="968"/>
                  </a:cubicBezTo>
                  <a:cubicBezTo>
                    <a:pt x="167" y="968"/>
                    <a:pt x="201" y="968"/>
                    <a:pt x="234" y="935"/>
                  </a:cubicBezTo>
                  <a:cubicBezTo>
                    <a:pt x="268" y="901"/>
                    <a:pt x="301" y="901"/>
                    <a:pt x="334" y="868"/>
                  </a:cubicBezTo>
                  <a:cubicBezTo>
                    <a:pt x="368" y="801"/>
                    <a:pt x="401" y="768"/>
                    <a:pt x="401" y="734"/>
                  </a:cubicBezTo>
                  <a:cubicBezTo>
                    <a:pt x="434" y="701"/>
                    <a:pt x="434" y="668"/>
                    <a:pt x="468" y="634"/>
                  </a:cubicBezTo>
                  <a:cubicBezTo>
                    <a:pt x="468" y="601"/>
                    <a:pt x="468" y="568"/>
                    <a:pt x="468" y="534"/>
                  </a:cubicBezTo>
                  <a:cubicBezTo>
                    <a:pt x="468" y="501"/>
                    <a:pt x="468" y="501"/>
                    <a:pt x="468" y="501"/>
                  </a:cubicBezTo>
                  <a:lnTo>
                    <a:pt x="434" y="501"/>
                  </a:lnTo>
                  <a:lnTo>
                    <a:pt x="434" y="534"/>
                  </a:lnTo>
                  <a:cubicBezTo>
                    <a:pt x="434" y="534"/>
                    <a:pt x="434" y="534"/>
                    <a:pt x="434" y="568"/>
                  </a:cubicBezTo>
                  <a:cubicBezTo>
                    <a:pt x="401" y="601"/>
                    <a:pt x="401" y="668"/>
                    <a:pt x="368" y="701"/>
                  </a:cubicBezTo>
                  <a:cubicBezTo>
                    <a:pt x="334" y="734"/>
                    <a:pt x="301" y="768"/>
                    <a:pt x="268" y="768"/>
                  </a:cubicBezTo>
                  <a:lnTo>
                    <a:pt x="234" y="768"/>
                  </a:lnTo>
                  <a:cubicBezTo>
                    <a:pt x="218" y="784"/>
                    <a:pt x="209" y="793"/>
                    <a:pt x="201" y="793"/>
                  </a:cubicBezTo>
                  <a:cubicBezTo>
                    <a:pt x="193" y="793"/>
                    <a:pt x="184" y="784"/>
                    <a:pt x="167" y="768"/>
                  </a:cubicBezTo>
                  <a:cubicBezTo>
                    <a:pt x="167" y="768"/>
                    <a:pt x="134" y="734"/>
                    <a:pt x="134" y="734"/>
                  </a:cubicBezTo>
                  <a:cubicBezTo>
                    <a:pt x="134" y="701"/>
                    <a:pt x="134" y="668"/>
                    <a:pt x="134" y="634"/>
                  </a:cubicBezTo>
                  <a:lnTo>
                    <a:pt x="134" y="501"/>
                  </a:lnTo>
                  <a:cubicBezTo>
                    <a:pt x="134" y="468"/>
                    <a:pt x="134" y="401"/>
                    <a:pt x="167" y="367"/>
                  </a:cubicBezTo>
                  <a:cubicBezTo>
                    <a:pt x="167" y="334"/>
                    <a:pt x="167" y="301"/>
                    <a:pt x="201" y="267"/>
                  </a:cubicBezTo>
                  <a:cubicBezTo>
                    <a:pt x="201" y="234"/>
                    <a:pt x="234" y="234"/>
                    <a:pt x="234" y="201"/>
                  </a:cubicBezTo>
                  <a:cubicBezTo>
                    <a:pt x="268" y="167"/>
                    <a:pt x="268" y="167"/>
                    <a:pt x="301" y="167"/>
                  </a:cubicBezTo>
                  <a:cubicBezTo>
                    <a:pt x="334" y="134"/>
                    <a:pt x="334" y="134"/>
                    <a:pt x="368" y="134"/>
                  </a:cubicBezTo>
                  <a:cubicBezTo>
                    <a:pt x="401" y="134"/>
                    <a:pt x="434" y="167"/>
                    <a:pt x="434" y="201"/>
                  </a:cubicBezTo>
                  <a:cubicBezTo>
                    <a:pt x="434" y="201"/>
                    <a:pt x="434" y="234"/>
                    <a:pt x="434" y="234"/>
                  </a:cubicBezTo>
                  <a:lnTo>
                    <a:pt x="501" y="234"/>
                  </a:lnTo>
                  <a:lnTo>
                    <a:pt x="501" y="201"/>
                  </a:lnTo>
                  <a:cubicBezTo>
                    <a:pt x="501" y="201"/>
                    <a:pt x="501" y="167"/>
                    <a:pt x="501" y="167"/>
                  </a:cubicBezTo>
                  <a:cubicBezTo>
                    <a:pt x="501" y="134"/>
                    <a:pt x="468" y="101"/>
                    <a:pt x="468" y="101"/>
                  </a:cubicBezTo>
                  <a:cubicBezTo>
                    <a:pt x="468" y="67"/>
                    <a:pt x="434" y="34"/>
                    <a:pt x="434" y="34"/>
                  </a:cubicBezTo>
                  <a:cubicBezTo>
                    <a:pt x="401" y="1"/>
                    <a:pt x="368" y="1"/>
                    <a:pt x="33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68" name="Google Shape;1268;p34"/>
            <p:cNvSpPr/>
            <p:nvPr/>
          </p:nvSpPr>
          <p:spPr>
            <a:xfrm>
              <a:off x="4566775" y="2121950"/>
              <a:ext cx="11700" cy="24225"/>
            </a:xfrm>
            <a:custGeom>
              <a:avLst/>
              <a:gdLst/>
              <a:ahLst/>
              <a:cxnLst/>
              <a:rect l="l" t="t" r="r" b="b"/>
              <a:pathLst>
                <a:path w="468" h="969" extrusionOk="0">
                  <a:moveTo>
                    <a:pt x="334" y="1"/>
                  </a:moveTo>
                  <a:cubicBezTo>
                    <a:pt x="300" y="1"/>
                    <a:pt x="267" y="1"/>
                    <a:pt x="234" y="34"/>
                  </a:cubicBezTo>
                  <a:cubicBezTo>
                    <a:pt x="200" y="68"/>
                    <a:pt x="167" y="101"/>
                    <a:pt x="134" y="134"/>
                  </a:cubicBezTo>
                  <a:cubicBezTo>
                    <a:pt x="100" y="168"/>
                    <a:pt x="67" y="201"/>
                    <a:pt x="67" y="268"/>
                  </a:cubicBezTo>
                  <a:cubicBezTo>
                    <a:pt x="33" y="301"/>
                    <a:pt x="33" y="368"/>
                    <a:pt x="0" y="401"/>
                  </a:cubicBezTo>
                  <a:cubicBezTo>
                    <a:pt x="0" y="468"/>
                    <a:pt x="0" y="501"/>
                    <a:pt x="0" y="568"/>
                  </a:cubicBezTo>
                  <a:cubicBezTo>
                    <a:pt x="0" y="601"/>
                    <a:pt x="0" y="601"/>
                    <a:pt x="0" y="635"/>
                  </a:cubicBezTo>
                  <a:cubicBezTo>
                    <a:pt x="0" y="668"/>
                    <a:pt x="0" y="668"/>
                    <a:pt x="0" y="701"/>
                  </a:cubicBezTo>
                  <a:cubicBezTo>
                    <a:pt x="0" y="735"/>
                    <a:pt x="0" y="802"/>
                    <a:pt x="0" y="835"/>
                  </a:cubicBezTo>
                  <a:cubicBezTo>
                    <a:pt x="33" y="868"/>
                    <a:pt x="33" y="902"/>
                    <a:pt x="67" y="935"/>
                  </a:cubicBezTo>
                  <a:cubicBezTo>
                    <a:pt x="100" y="968"/>
                    <a:pt x="100" y="968"/>
                    <a:pt x="134" y="968"/>
                  </a:cubicBezTo>
                  <a:cubicBezTo>
                    <a:pt x="167" y="968"/>
                    <a:pt x="234" y="968"/>
                    <a:pt x="234" y="935"/>
                  </a:cubicBezTo>
                  <a:cubicBezTo>
                    <a:pt x="300" y="935"/>
                    <a:pt x="334" y="902"/>
                    <a:pt x="367" y="868"/>
                  </a:cubicBezTo>
                  <a:cubicBezTo>
                    <a:pt x="367" y="802"/>
                    <a:pt x="400" y="768"/>
                    <a:pt x="434" y="735"/>
                  </a:cubicBezTo>
                  <a:cubicBezTo>
                    <a:pt x="434" y="701"/>
                    <a:pt x="467" y="668"/>
                    <a:pt x="467" y="635"/>
                  </a:cubicBezTo>
                  <a:lnTo>
                    <a:pt x="467" y="535"/>
                  </a:lnTo>
                  <a:cubicBezTo>
                    <a:pt x="467" y="501"/>
                    <a:pt x="467" y="501"/>
                    <a:pt x="467" y="501"/>
                  </a:cubicBezTo>
                  <a:lnTo>
                    <a:pt x="434" y="501"/>
                  </a:lnTo>
                  <a:cubicBezTo>
                    <a:pt x="434" y="501"/>
                    <a:pt x="434" y="501"/>
                    <a:pt x="434" y="535"/>
                  </a:cubicBezTo>
                  <a:cubicBezTo>
                    <a:pt x="434" y="535"/>
                    <a:pt x="434" y="535"/>
                    <a:pt x="434" y="568"/>
                  </a:cubicBezTo>
                  <a:cubicBezTo>
                    <a:pt x="400" y="601"/>
                    <a:pt x="400" y="668"/>
                    <a:pt x="367" y="701"/>
                  </a:cubicBezTo>
                  <a:cubicBezTo>
                    <a:pt x="334" y="735"/>
                    <a:pt x="300" y="768"/>
                    <a:pt x="267" y="768"/>
                  </a:cubicBezTo>
                  <a:lnTo>
                    <a:pt x="234" y="768"/>
                  </a:lnTo>
                  <a:cubicBezTo>
                    <a:pt x="217" y="785"/>
                    <a:pt x="209" y="793"/>
                    <a:pt x="200" y="793"/>
                  </a:cubicBezTo>
                  <a:cubicBezTo>
                    <a:pt x="192" y="793"/>
                    <a:pt x="184" y="785"/>
                    <a:pt x="167" y="768"/>
                  </a:cubicBezTo>
                  <a:cubicBezTo>
                    <a:pt x="167" y="768"/>
                    <a:pt x="134" y="735"/>
                    <a:pt x="134" y="735"/>
                  </a:cubicBezTo>
                  <a:cubicBezTo>
                    <a:pt x="134" y="701"/>
                    <a:pt x="134" y="668"/>
                    <a:pt x="134" y="635"/>
                  </a:cubicBezTo>
                  <a:lnTo>
                    <a:pt x="134" y="501"/>
                  </a:lnTo>
                  <a:cubicBezTo>
                    <a:pt x="134" y="468"/>
                    <a:pt x="134" y="435"/>
                    <a:pt x="134" y="401"/>
                  </a:cubicBezTo>
                  <a:cubicBezTo>
                    <a:pt x="134" y="368"/>
                    <a:pt x="167" y="335"/>
                    <a:pt x="167" y="301"/>
                  </a:cubicBezTo>
                  <a:cubicBezTo>
                    <a:pt x="200" y="268"/>
                    <a:pt x="200" y="234"/>
                    <a:pt x="234" y="234"/>
                  </a:cubicBezTo>
                  <a:cubicBezTo>
                    <a:pt x="234" y="201"/>
                    <a:pt x="267" y="201"/>
                    <a:pt x="267" y="168"/>
                  </a:cubicBezTo>
                  <a:lnTo>
                    <a:pt x="367" y="168"/>
                  </a:lnTo>
                  <a:cubicBezTo>
                    <a:pt x="400" y="168"/>
                    <a:pt x="434" y="201"/>
                    <a:pt x="434" y="234"/>
                  </a:cubicBezTo>
                  <a:lnTo>
                    <a:pt x="467" y="234"/>
                  </a:lnTo>
                  <a:cubicBezTo>
                    <a:pt x="467" y="234"/>
                    <a:pt x="467" y="201"/>
                    <a:pt x="467" y="201"/>
                  </a:cubicBezTo>
                  <a:cubicBezTo>
                    <a:pt x="467" y="201"/>
                    <a:pt x="467" y="168"/>
                    <a:pt x="467" y="168"/>
                  </a:cubicBezTo>
                  <a:cubicBezTo>
                    <a:pt x="467" y="134"/>
                    <a:pt x="467" y="101"/>
                    <a:pt x="467" y="101"/>
                  </a:cubicBezTo>
                  <a:cubicBezTo>
                    <a:pt x="467" y="68"/>
                    <a:pt x="434" y="34"/>
                    <a:pt x="434" y="34"/>
                  </a:cubicBezTo>
                  <a:cubicBezTo>
                    <a:pt x="400" y="1"/>
                    <a:pt x="367" y="1"/>
                    <a:pt x="33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69" name="Google Shape;1269;p34"/>
            <p:cNvSpPr/>
            <p:nvPr/>
          </p:nvSpPr>
          <p:spPr>
            <a:xfrm>
              <a:off x="4581775" y="2112800"/>
              <a:ext cx="13375" cy="25025"/>
            </a:xfrm>
            <a:custGeom>
              <a:avLst/>
              <a:gdLst/>
              <a:ahLst/>
              <a:cxnLst/>
              <a:rect l="l" t="t" r="r" b="b"/>
              <a:pathLst>
                <a:path w="535" h="1001" extrusionOk="0">
                  <a:moveTo>
                    <a:pt x="347" y="175"/>
                  </a:moveTo>
                  <a:cubicBezTo>
                    <a:pt x="367" y="175"/>
                    <a:pt x="384" y="183"/>
                    <a:pt x="401" y="200"/>
                  </a:cubicBezTo>
                  <a:cubicBezTo>
                    <a:pt x="434" y="234"/>
                    <a:pt x="434" y="267"/>
                    <a:pt x="434" y="334"/>
                  </a:cubicBezTo>
                  <a:lnTo>
                    <a:pt x="134" y="500"/>
                  </a:lnTo>
                  <a:cubicBezTo>
                    <a:pt x="134" y="467"/>
                    <a:pt x="134" y="434"/>
                    <a:pt x="134" y="400"/>
                  </a:cubicBezTo>
                  <a:cubicBezTo>
                    <a:pt x="134" y="367"/>
                    <a:pt x="167" y="334"/>
                    <a:pt x="167" y="300"/>
                  </a:cubicBezTo>
                  <a:cubicBezTo>
                    <a:pt x="201" y="267"/>
                    <a:pt x="201" y="267"/>
                    <a:pt x="234" y="234"/>
                  </a:cubicBezTo>
                  <a:lnTo>
                    <a:pt x="267" y="200"/>
                  </a:lnTo>
                  <a:cubicBezTo>
                    <a:pt x="301" y="183"/>
                    <a:pt x="326" y="175"/>
                    <a:pt x="347" y="175"/>
                  </a:cubicBezTo>
                  <a:close/>
                  <a:moveTo>
                    <a:pt x="401" y="0"/>
                  </a:moveTo>
                  <a:cubicBezTo>
                    <a:pt x="334" y="0"/>
                    <a:pt x="301" y="33"/>
                    <a:pt x="267" y="33"/>
                  </a:cubicBezTo>
                  <a:cubicBezTo>
                    <a:pt x="234" y="67"/>
                    <a:pt x="201" y="100"/>
                    <a:pt x="167" y="133"/>
                  </a:cubicBezTo>
                  <a:cubicBezTo>
                    <a:pt x="134" y="167"/>
                    <a:pt x="134" y="200"/>
                    <a:pt x="101" y="234"/>
                  </a:cubicBezTo>
                  <a:cubicBezTo>
                    <a:pt x="67" y="300"/>
                    <a:pt x="67" y="334"/>
                    <a:pt x="67" y="400"/>
                  </a:cubicBezTo>
                  <a:cubicBezTo>
                    <a:pt x="34" y="434"/>
                    <a:pt x="34" y="500"/>
                    <a:pt x="34" y="567"/>
                  </a:cubicBezTo>
                  <a:cubicBezTo>
                    <a:pt x="1" y="600"/>
                    <a:pt x="1" y="667"/>
                    <a:pt x="1" y="734"/>
                  </a:cubicBezTo>
                  <a:cubicBezTo>
                    <a:pt x="1" y="767"/>
                    <a:pt x="1" y="834"/>
                    <a:pt x="34" y="867"/>
                  </a:cubicBezTo>
                  <a:cubicBezTo>
                    <a:pt x="34" y="901"/>
                    <a:pt x="34" y="934"/>
                    <a:pt x="67" y="967"/>
                  </a:cubicBezTo>
                  <a:cubicBezTo>
                    <a:pt x="101" y="967"/>
                    <a:pt x="134" y="1001"/>
                    <a:pt x="134" y="1001"/>
                  </a:cubicBezTo>
                  <a:cubicBezTo>
                    <a:pt x="167" y="1001"/>
                    <a:pt x="234" y="1001"/>
                    <a:pt x="234" y="967"/>
                  </a:cubicBezTo>
                  <a:cubicBezTo>
                    <a:pt x="301" y="934"/>
                    <a:pt x="334" y="934"/>
                    <a:pt x="334" y="901"/>
                  </a:cubicBezTo>
                  <a:cubicBezTo>
                    <a:pt x="367" y="867"/>
                    <a:pt x="401" y="834"/>
                    <a:pt x="434" y="801"/>
                  </a:cubicBezTo>
                  <a:cubicBezTo>
                    <a:pt x="434" y="767"/>
                    <a:pt x="434" y="734"/>
                    <a:pt x="468" y="701"/>
                  </a:cubicBezTo>
                  <a:cubicBezTo>
                    <a:pt x="468" y="667"/>
                    <a:pt x="468" y="667"/>
                    <a:pt x="468" y="634"/>
                  </a:cubicBezTo>
                  <a:lnTo>
                    <a:pt x="468" y="600"/>
                  </a:lnTo>
                  <a:lnTo>
                    <a:pt x="401" y="600"/>
                  </a:lnTo>
                  <a:lnTo>
                    <a:pt x="401" y="634"/>
                  </a:lnTo>
                  <a:cubicBezTo>
                    <a:pt x="401" y="667"/>
                    <a:pt x="367" y="701"/>
                    <a:pt x="367" y="701"/>
                  </a:cubicBezTo>
                  <a:cubicBezTo>
                    <a:pt x="334" y="734"/>
                    <a:pt x="301" y="767"/>
                    <a:pt x="267" y="801"/>
                  </a:cubicBezTo>
                  <a:cubicBezTo>
                    <a:pt x="251" y="817"/>
                    <a:pt x="234" y="826"/>
                    <a:pt x="217" y="826"/>
                  </a:cubicBezTo>
                  <a:cubicBezTo>
                    <a:pt x="201" y="826"/>
                    <a:pt x="184" y="817"/>
                    <a:pt x="167" y="801"/>
                  </a:cubicBezTo>
                  <a:cubicBezTo>
                    <a:pt x="134" y="767"/>
                    <a:pt x="101" y="701"/>
                    <a:pt x="134" y="634"/>
                  </a:cubicBezTo>
                  <a:lnTo>
                    <a:pt x="501" y="434"/>
                  </a:lnTo>
                  <a:cubicBezTo>
                    <a:pt x="501" y="434"/>
                    <a:pt x="501" y="400"/>
                    <a:pt x="501" y="400"/>
                  </a:cubicBezTo>
                  <a:cubicBezTo>
                    <a:pt x="501" y="400"/>
                    <a:pt x="501" y="367"/>
                    <a:pt x="501" y="367"/>
                  </a:cubicBezTo>
                  <a:lnTo>
                    <a:pt x="501" y="334"/>
                  </a:lnTo>
                  <a:cubicBezTo>
                    <a:pt x="534" y="267"/>
                    <a:pt x="534" y="200"/>
                    <a:pt x="501" y="167"/>
                  </a:cubicBezTo>
                  <a:cubicBezTo>
                    <a:pt x="501" y="100"/>
                    <a:pt x="501" y="67"/>
                    <a:pt x="468" y="33"/>
                  </a:cubicBezTo>
                  <a:cubicBezTo>
                    <a:pt x="434" y="33"/>
                    <a:pt x="401" y="0"/>
                    <a:pt x="401"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70" name="Google Shape;1270;p34"/>
            <p:cNvSpPr/>
            <p:nvPr/>
          </p:nvSpPr>
          <p:spPr>
            <a:xfrm>
              <a:off x="4597625" y="2104650"/>
              <a:ext cx="11700" cy="24850"/>
            </a:xfrm>
            <a:custGeom>
              <a:avLst/>
              <a:gdLst/>
              <a:ahLst/>
              <a:cxnLst/>
              <a:rect l="l" t="t" r="r" b="b"/>
              <a:pathLst>
                <a:path w="468" h="994" extrusionOk="0">
                  <a:moveTo>
                    <a:pt x="346" y="1"/>
                  </a:moveTo>
                  <a:cubicBezTo>
                    <a:pt x="334" y="1"/>
                    <a:pt x="317" y="9"/>
                    <a:pt x="301" y="26"/>
                  </a:cubicBezTo>
                  <a:cubicBezTo>
                    <a:pt x="267" y="26"/>
                    <a:pt x="234" y="26"/>
                    <a:pt x="234" y="59"/>
                  </a:cubicBezTo>
                  <a:cubicBezTo>
                    <a:pt x="167" y="59"/>
                    <a:pt x="167" y="93"/>
                    <a:pt x="134" y="126"/>
                  </a:cubicBezTo>
                  <a:cubicBezTo>
                    <a:pt x="100" y="159"/>
                    <a:pt x="67" y="193"/>
                    <a:pt x="67" y="226"/>
                  </a:cubicBezTo>
                  <a:cubicBezTo>
                    <a:pt x="34" y="259"/>
                    <a:pt x="34" y="293"/>
                    <a:pt x="34" y="326"/>
                  </a:cubicBezTo>
                  <a:cubicBezTo>
                    <a:pt x="0" y="359"/>
                    <a:pt x="0" y="393"/>
                    <a:pt x="34" y="426"/>
                  </a:cubicBezTo>
                  <a:cubicBezTo>
                    <a:pt x="0" y="459"/>
                    <a:pt x="34" y="526"/>
                    <a:pt x="67" y="560"/>
                  </a:cubicBezTo>
                  <a:lnTo>
                    <a:pt x="367" y="560"/>
                  </a:lnTo>
                  <a:cubicBezTo>
                    <a:pt x="367" y="560"/>
                    <a:pt x="367" y="593"/>
                    <a:pt x="367" y="593"/>
                  </a:cubicBezTo>
                  <a:cubicBezTo>
                    <a:pt x="334" y="626"/>
                    <a:pt x="334" y="660"/>
                    <a:pt x="334" y="693"/>
                  </a:cubicBezTo>
                  <a:cubicBezTo>
                    <a:pt x="334" y="693"/>
                    <a:pt x="301" y="726"/>
                    <a:pt x="301" y="726"/>
                  </a:cubicBezTo>
                  <a:lnTo>
                    <a:pt x="267" y="793"/>
                  </a:lnTo>
                  <a:cubicBezTo>
                    <a:pt x="234" y="793"/>
                    <a:pt x="234" y="826"/>
                    <a:pt x="200" y="826"/>
                  </a:cubicBezTo>
                  <a:cubicBezTo>
                    <a:pt x="200" y="826"/>
                    <a:pt x="167" y="860"/>
                    <a:pt x="134" y="860"/>
                  </a:cubicBezTo>
                  <a:cubicBezTo>
                    <a:pt x="100" y="860"/>
                    <a:pt x="100" y="826"/>
                    <a:pt x="100" y="826"/>
                  </a:cubicBezTo>
                  <a:lnTo>
                    <a:pt x="34" y="860"/>
                  </a:lnTo>
                  <a:cubicBezTo>
                    <a:pt x="34" y="893"/>
                    <a:pt x="34" y="893"/>
                    <a:pt x="34" y="893"/>
                  </a:cubicBezTo>
                  <a:cubicBezTo>
                    <a:pt x="34" y="960"/>
                    <a:pt x="34" y="993"/>
                    <a:pt x="67" y="993"/>
                  </a:cubicBezTo>
                  <a:lnTo>
                    <a:pt x="167" y="993"/>
                  </a:lnTo>
                  <a:cubicBezTo>
                    <a:pt x="200" y="993"/>
                    <a:pt x="234" y="993"/>
                    <a:pt x="234" y="960"/>
                  </a:cubicBezTo>
                  <a:cubicBezTo>
                    <a:pt x="267" y="926"/>
                    <a:pt x="301" y="926"/>
                    <a:pt x="334" y="893"/>
                  </a:cubicBezTo>
                  <a:cubicBezTo>
                    <a:pt x="367" y="860"/>
                    <a:pt x="401" y="826"/>
                    <a:pt x="401" y="793"/>
                  </a:cubicBezTo>
                  <a:cubicBezTo>
                    <a:pt x="434" y="760"/>
                    <a:pt x="434" y="726"/>
                    <a:pt x="467" y="660"/>
                  </a:cubicBezTo>
                  <a:cubicBezTo>
                    <a:pt x="467" y="626"/>
                    <a:pt x="467" y="593"/>
                    <a:pt x="467" y="560"/>
                  </a:cubicBezTo>
                  <a:cubicBezTo>
                    <a:pt x="467" y="560"/>
                    <a:pt x="467" y="526"/>
                    <a:pt x="467" y="493"/>
                  </a:cubicBezTo>
                  <a:cubicBezTo>
                    <a:pt x="467" y="459"/>
                    <a:pt x="434" y="459"/>
                    <a:pt x="434" y="426"/>
                  </a:cubicBezTo>
                  <a:lnTo>
                    <a:pt x="367" y="426"/>
                  </a:lnTo>
                  <a:cubicBezTo>
                    <a:pt x="351" y="409"/>
                    <a:pt x="342" y="401"/>
                    <a:pt x="334" y="401"/>
                  </a:cubicBezTo>
                  <a:cubicBezTo>
                    <a:pt x="326" y="401"/>
                    <a:pt x="317" y="409"/>
                    <a:pt x="301" y="426"/>
                  </a:cubicBezTo>
                  <a:lnTo>
                    <a:pt x="134" y="426"/>
                  </a:lnTo>
                  <a:cubicBezTo>
                    <a:pt x="134" y="393"/>
                    <a:pt x="134" y="393"/>
                    <a:pt x="134" y="359"/>
                  </a:cubicBezTo>
                  <a:cubicBezTo>
                    <a:pt x="134" y="326"/>
                    <a:pt x="134" y="293"/>
                    <a:pt x="167" y="259"/>
                  </a:cubicBezTo>
                  <a:cubicBezTo>
                    <a:pt x="167" y="226"/>
                    <a:pt x="200" y="193"/>
                    <a:pt x="234" y="193"/>
                  </a:cubicBezTo>
                  <a:cubicBezTo>
                    <a:pt x="267" y="159"/>
                    <a:pt x="301" y="159"/>
                    <a:pt x="334" y="159"/>
                  </a:cubicBezTo>
                  <a:cubicBezTo>
                    <a:pt x="334" y="159"/>
                    <a:pt x="334" y="159"/>
                    <a:pt x="367" y="193"/>
                  </a:cubicBezTo>
                  <a:lnTo>
                    <a:pt x="434" y="159"/>
                  </a:lnTo>
                  <a:cubicBezTo>
                    <a:pt x="434" y="159"/>
                    <a:pt x="434" y="159"/>
                    <a:pt x="434" y="126"/>
                  </a:cubicBezTo>
                  <a:cubicBezTo>
                    <a:pt x="434" y="126"/>
                    <a:pt x="434" y="126"/>
                    <a:pt x="434" y="93"/>
                  </a:cubicBezTo>
                  <a:cubicBezTo>
                    <a:pt x="434" y="93"/>
                    <a:pt x="434" y="59"/>
                    <a:pt x="434" y="59"/>
                  </a:cubicBezTo>
                  <a:cubicBezTo>
                    <a:pt x="401" y="26"/>
                    <a:pt x="401" y="26"/>
                    <a:pt x="367" y="26"/>
                  </a:cubicBezTo>
                  <a:cubicBezTo>
                    <a:pt x="367" y="9"/>
                    <a:pt x="359" y="1"/>
                    <a:pt x="346"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71" name="Google Shape;1271;p34"/>
            <p:cNvSpPr/>
            <p:nvPr/>
          </p:nvSpPr>
          <p:spPr>
            <a:xfrm>
              <a:off x="4610975" y="2096100"/>
              <a:ext cx="11700" cy="24225"/>
            </a:xfrm>
            <a:custGeom>
              <a:avLst/>
              <a:gdLst/>
              <a:ahLst/>
              <a:cxnLst/>
              <a:rect l="l" t="t" r="r" b="b"/>
              <a:pathLst>
                <a:path w="468" h="969" extrusionOk="0">
                  <a:moveTo>
                    <a:pt x="334" y="1"/>
                  </a:moveTo>
                  <a:cubicBezTo>
                    <a:pt x="300" y="34"/>
                    <a:pt x="267" y="34"/>
                    <a:pt x="234" y="34"/>
                  </a:cubicBezTo>
                  <a:cubicBezTo>
                    <a:pt x="200" y="68"/>
                    <a:pt x="167" y="101"/>
                    <a:pt x="133" y="134"/>
                  </a:cubicBezTo>
                  <a:cubicBezTo>
                    <a:pt x="100" y="134"/>
                    <a:pt x="100" y="168"/>
                    <a:pt x="67" y="234"/>
                  </a:cubicBezTo>
                  <a:cubicBezTo>
                    <a:pt x="33" y="268"/>
                    <a:pt x="33" y="334"/>
                    <a:pt x="0" y="435"/>
                  </a:cubicBezTo>
                  <a:cubicBezTo>
                    <a:pt x="0" y="468"/>
                    <a:pt x="33" y="501"/>
                    <a:pt x="67" y="568"/>
                  </a:cubicBezTo>
                  <a:cubicBezTo>
                    <a:pt x="67" y="585"/>
                    <a:pt x="83" y="593"/>
                    <a:pt x="104" y="593"/>
                  </a:cubicBezTo>
                  <a:cubicBezTo>
                    <a:pt x="125" y="593"/>
                    <a:pt x="150" y="585"/>
                    <a:pt x="167" y="568"/>
                  </a:cubicBezTo>
                  <a:lnTo>
                    <a:pt x="367" y="568"/>
                  </a:lnTo>
                  <a:cubicBezTo>
                    <a:pt x="367" y="601"/>
                    <a:pt x="367" y="601"/>
                    <a:pt x="367" y="635"/>
                  </a:cubicBezTo>
                  <a:cubicBezTo>
                    <a:pt x="334" y="635"/>
                    <a:pt x="334" y="668"/>
                    <a:pt x="334" y="668"/>
                  </a:cubicBezTo>
                  <a:cubicBezTo>
                    <a:pt x="334" y="701"/>
                    <a:pt x="334" y="701"/>
                    <a:pt x="300" y="735"/>
                  </a:cubicBezTo>
                  <a:lnTo>
                    <a:pt x="267" y="768"/>
                  </a:lnTo>
                  <a:lnTo>
                    <a:pt x="234" y="801"/>
                  </a:lnTo>
                  <a:cubicBezTo>
                    <a:pt x="200" y="835"/>
                    <a:pt x="167" y="835"/>
                    <a:pt x="133" y="835"/>
                  </a:cubicBezTo>
                  <a:cubicBezTo>
                    <a:pt x="133" y="835"/>
                    <a:pt x="100" y="835"/>
                    <a:pt x="100" y="801"/>
                  </a:cubicBezTo>
                  <a:lnTo>
                    <a:pt x="67" y="801"/>
                  </a:lnTo>
                  <a:cubicBezTo>
                    <a:pt x="33" y="801"/>
                    <a:pt x="33" y="835"/>
                    <a:pt x="33" y="835"/>
                  </a:cubicBezTo>
                  <a:cubicBezTo>
                    <a:pt x="33" y="835"/>
                    <a:pt x="33" y="868"/>
                    <a:pt x="33" y="868"/>
                  </a:cubicBezTo>
                  <a:cubicBezTo>
                    <a:pt x="33" y="902"/>
                    <a:pt x="67" y="935"/>
                    <a:pt x="100" y="968"/>
                  </a:cubicBezTo>
                  <a:lnTo>
                    <a:pt x="167" y="968"/>
                  </a:lnTo>
                  <a:cubicBezTo>
                    <a:pt x="200" y="968"/>
                    <a:pt x="234" y="935"/>
                    <a:pt x="267" y="935"/>
                  </a:cubicBezTo>
                  <a:cubicBezTo>
                    <a:pt x="300" y="902"/>
                    <a:pt x="334" y="868"/>
                    <a:pt x="367" y="835"/>
                  </a:cubicBezTo>
                  <a:cubicBezTo>
                    <a:pt x="367" y="835"/>
                    <a:pt x="400" y="801"/>
                    <a:pt x="434" y="735"/>
                  </a:cubicBezTo>
                  <a:cubicBezTo>
                    <a:pt x="434" y="735"/>
                    <a:pt x="467" y="668"/>
                    <a:pt x="467" y="635"/>
                  </a:cubicBezTo>
                  <a:cubicBezTo>
                    <a:pt x="467" y="601"/>
                    <a:pt x="467" y="568"/>
                    <a:pt x="467" y="535"/>
                  </a:cubicBezTo>
                  <a:cubicBezTo>
                    <a:pt x="467" y="501"/>
                    <a:pt x="467" y="468"/>
                    <a:pt x="467" y="468"/>
                  </a:cubicBezTo>
                  <a:cubicBezTo>
                    <a:pt x="467" y="435"/>
                    <a:pt x="467" y="435"/>
                    <a:pt x="434" y="401"/>
                  </a:cubicBezTo>
                  <a:cubicBezTo>
                    <a:pt x="434" y="401"/>
                    <a:pt x="400" y="368"/>
                    <a:pt x="400" y="368"/>
                  </a:cubicBezTo>
                  <a:lnTo>
                    <a:pt x="300" y="368"/>
                  </a:lnTo>
                  <a:lnTo>
                    <a:pt x="234" y="401"/>
                  </a:lnTo>
                  <a:lnTo>
                    <a:pt x="133" y="401"/>
                  </a:lnTo>
                  <a:cubicBezTo>
                    <a:pt x="133" y="368"/>
                    <a:pt x="133" y="368"/>
                    <a:pt x="133" y="334"/>
                  </a:cubicBezTo>
                  <a:cubicBezTo>
                    <a:pt x="133" y="301"/>
                    <a:pt x="167" y="268"/>
                    <a:pt x="167" y="268"/>
                  </a:cubicBezTo>
                  <a:cubicBezTo>
                    <a:pt x="200" y="234"/>
                    <a:pt x="234" y="201"/>
                    <a:pt x="267" y="168"/>
                  </a:cubicBezTo>
                  <a:lnTo>
                    <a:pt x="434" y="168"/>
                  </a:lnTo>
                  <a:cubicBezTo>
                    <a:pt x="434" y="134"/>
                    <a:pt x="434" y="134"/>
                    <a:pt x="434" y="101"/>
                  </a:cubicBezTo>
                  <a:cubicBezTo>
                    <a:pt x="434" y="101"/>
                    <a:pt x="434" y="68"/>
                    <a:pt x="434" y="68"/>
                  </a:cubicBezTo>
                  <a:cubicBezTo>
                    <a:pt x="400" y="34"/>
                    <a:pt x="367" y="1"/>
                    <a:pt x="334"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72" name="Google Shape;1272;p34"/>
            <p:cNvSpPr/>
            <p:nvPr/>
          </p:nvSpPr>
          <p:spPr>
            <a:xfrm>
              <a:off x="4922025" y="1869450"/>
              <a:ext cx="43375" cy="86800"/>
            </a:xfrm>
            <a:custGeom>
              <a:avLst/>
              <a:gdLst/>
              <a:ahLst/>
              <a:cxnLst/>
              <a:rect l="l" t="t" r="r" b="b"/>
              <a:pathLst>
                <a:path w="1735" h="3472" extrusionOk="0">
                  <a:moveTo>
                    <a:pt x="1568" y="1628"/>
                  </a:moveTo>
                  <a:lnTo>
                    <a:pt x="1568" y="2329"/>
                  </a:lnTo>
                  <a:lnTo>
                    <a:pt x="1201" y="2529"/>
                  </a:lnTo>
                  <a:lnTo>
                    <a:pt x="1201" y="1828"/>
                  </a:lnTo>
                  <a:lnTo>
                    <a:pt x="1568" y="1628"/>
                  </a:lnTo>
                  <a:close/>
                  <a:moveTo>
                    <a:pt x="1034" y="694"/>
                  </a:moveTo>
                  <a:lnTo>
                    <a:pt x="1034" y="2629"/>
                  </a:lnTo>
                  <a:lnTo>
                    <a:pt x="701" y="2796"/>
                  </a:lnTo>
                  <a:lnTo>
                    <a:pt x="701" y="894"/>
                  </a:lnTo>
                  <a:lnTo>
                    <a:pt x="1034" y="694"/>
                  </a:lnTo>
                  <a:close/>
                  <a:moveTo>
                    <a:pt x="534" y="1628"/>
                  </a:moveTo>
                  <a:lnTo>
                    <a:pt x="534" y="2896"/>
                  </a:lnTo>
                  <a:lnTo>
                    <a:pt x="200" y="3096"/>
                  </a:lnTo>
                  <a:lnTo>
                    <a:pt x="200" y="1828"/>
                  </a:lnTo>
                  <a:lnTo>
                    <a:pt x="534" y="1628"/>
                  </a:lnTo>
                  <a:close/>
                  <a:moveTo>
                    <a:pt x="1641" y="1"/>
                  </a:moveTo>
                  <a:cubicBezTo>
                    <a:pt x="1619" y="1"/>
                    <a:pt x="1595" y="9"/>
                    <a:pt x="1568" y="27"/>
                  </a:cubicBezTo>
                  <a:lnTo>
                    <a:pt x="200" y="828"/>
                  </a:lnTo>
                  <a:cubicBezTo>
                    <a:pt x="67" y="894"/>
                    <a:pt x="0" y="1028"/>
                    <a:pt x="34" y="1161"/>
                  </a:cubicBezTo>
                  <a:lnTo>
                    <a:pt x="34" y="3296"/>
                  </a:lnTo>
                  <a:cubicBezTo>
                    <a:pt x="34" y="3407"/>
                    <a:pt x="79" y="3471"/>
                    <a:pt x="152" y="3471"/>
                  </a:cubicBezTo>
                  <a:cubicBezTo>
                    <a:pt x="167" y="3471"/>
                    <a:pt x="183" y="3469"/>
                    <a:pt x="200" y="3463"/>
                  </a:cubicBezTo>
                  <a:lnTo>
                    <a:pt x="1568" y="2662"/>
                  </a:lnTo>
                  <a:cubicBezTo>
                    <a:pt x="1668" y="2562"/>
                    <a:pt x="1735" y="2429"/>
                    <a:pt x="1735" y="2295"/>
                  </a:cubicBezTo>
                  <a:lnTo>
                    <a:pt x="1735" y="160"/>
                  </a:lnTo>
                  <a:cubicBezTo>
                    <a:pt x="1735" y="63"/>
                    <a:pt x="1699" y="1"/>
                    <a:pt x="164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73" name="Google Shape;1273;p34"/>
            <p:cNvSpPr/>
            <p:nvPr/>
          </p:nvSpPr>
          <p:spPr>
            <a:xfrm>
              <a:off x="3580225" y="1804200"/>
              <a:ext cx="1432725" cy="829825"/>
            </a:xfrm>
            <a:custGeom>
              <a:avLst/>
              <a:gdLst/>
              <a:ahLst/>
              <a:cxnLst/>
              <a:rect l="l" t="t" r="r" b="b"/>
              <a:pathLst>
                <a:path w="57309" h="33193" extrusionOk="0">
                  <a:moveTo>
                    <a:pt x="57056" y="0"/>
                  </a:moveTo>
                  <a:cubicBezTo>
                    <a:pt x="57016" y="0"/>
                    <a:pt x="56977" y="12"/>
                    <a:pt x="56941" y="35"/>
                  </a:cubicBezTo>
                  <a:lnTo>
                    <a:pt x="234" y="32759"/>
                  </a:lnTo>
                  <a:cubicBezTo>
                    <a:pt x="1" y="32892"/>
                    <a:pt x="101" y="33192"/>
                    <a:pt x="334" y="33192"/>
                  </a:cubicBezTo>
                  <a:cubicBezTo>
                    <a:pt x="368" y="33192"/>
                    <a:pt x="401" y="33192"/>
                    <a:pt x="434" y="33159"/>
                  </a:cubicBezTo>
                  <a:lnTo>
                    <a:pt x="57175" y="402"/>
                  </a:lnTo>
                  <a:cubicBezTo>
                    <a:pt x="57275" y="335"/>
                    <a:pt x="57308" y="202"/>
                    <a:pt x="57241" y="102"/>
                  </a:cubicBezTo>
                  <a:cubicBezTo>
                    <a:pt x="57198" y="37"/>
                    <a:pt x="57128" y="0"/>
                    <a:pt x="5705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74" name="Google Shape;1274;p34"/>
            <p:cNvSpPr/>
            <p:nvPr/>
          </p:nvSpPr>
          <p:spPr>
            <a:xfrm>
              <a:off x="3582725" y="2385450"/>
              <a:ext cx="1430225" cy="828975"/>
            </a:xfrm>
            <a:custGeom>
              <a:avLst/>
              <a:gdLst/>
              <a:ahLst/>
              <a:cxnLst/>
              <a:rect l="l" t="t" r="r" b="b"/>
              <a:pathLst>
                <a:path w="57209" h="33159" extrusionOk="0">
                  <a:moveTo>
                    <a:pt x="56979" y="0"/>
                  </a:moveTo>
                  <a:cubicBezTo>
                    <a:pt x="56936" y="0"/>
                    <a:pt x="56889" y="12"/>
                    <a:pt x="56841" y="35"/>
                  </a:cubicBezTo>
                  <a:lnTo>
                    <a:pt x="134" y="32759"/>
                  </a:lnTo>
                  <a:cubicBezTo>
                    <a:pt x="34" y="32825"/>
                    <a:pt x="1" y="32959"/>
                    <a:pt x="67" y="33059"/>
                  </a:cubicBezTo>
                  <a:cubicBezTo>
                    <a:pt x="101" y="33126"/>
                    <a:pt x="167" y="33159"/>
                    <a:pt x="268" y="33159"/>
                  </a:cubicBezTo>
                  <a:cubicBezTo>
                    <a:pt x="301" y="33159"/>
                    <a:pt x="334" y="33159"/>
                    <a:pt x="368" y="33126"/>
                  </a:cubicBezTo>
                  <a:lnTo>
                    <a:pt x="57075" y="402"/>
                  </a:lnTo>
                  <a:cubicBezTo>
                    <a:pt x="57175" y="335"/>
                    <a:pt x="57208" y="202"/>
                    <a:pt x="57141" y="102"/>
                  </a:cubicBezTo>
                  <a:cubicBezTo>
                    <a:pt x="57120" y="37"/>
                    <a:pt x="57057" y="0"/>
                    <a:pt x="56979"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75" name="Google Shape;1275;p34"/>
            <p:cNvSpPr/>
            <p:nvPr/>
          </p:nvSpPr>
          <p:spPr>
            <a:xfrm>
              <a:off x="4439175" y="2765125"/>
              <a:ext cx="13375" cy="32350"/>
            </a:xfrm>
            <a:custGeom>
              <a:avLst/>
              <a:gdLst/>
              <a:ahLst/>
              <a:cxnLst/>
              <a:rect l="l" t="t" r="r" b="b"/>
              <a:pathLst>
                <a:path w="535" h="1294" extrusionOk="0">
                  <a:moveTo>
                    <a:pt x="333" y="178"/>
                  </a:moveTo>
                  <a:cubicBezTo>
                    <a:pt x="345" y="178"/>
                    <a:pt x="356" y="181"/>
                    <a:pt x="367" y="192"/>
                  </a:cubicBezTo>
                  <a:cubicBezTo>
                    <a:pt x="401" y="192"/>
                    <a:pt x="401" y="226"/>
                    <a:pt x="401" y="293"/>
                  </a:cubicBezTo>
                  <a:cubicBezTo>
                    <a:pt x="401" y="359"/>
                    <a:pt x="401" y="426"/>
                    <a:pt x="367" y="493"/>
                  </a:cubicBezTo>
                  <a:cubicBezTo>
                    <a:pt x="334" y="526"/>
                    <a:pt x="301" y="559"/>
                    <a:pt x="234" y="593"/>
                  </a:cubicBezTo>
                  <a:lnTo>
                    <a:pt x="67" y="726"/>
                  </a:lnTo>
                  <a:lnTo>
                    <a:pt x="67" y="326"/>
                  </a:lnTo>
                  <a:lnTo>
                    <a:pt x="234" y="192"/>
                  </a:lnTo>
                  <a:cubicBezTo>
                    <a:pt x="278" y="192"/>
                    <a:pt x="308" y="178"/>
                    <a:pt x="333" y="178"/>
                  </a:cubicBezTo>
                  <a:close/>
                  <a:moveTo>
                    <a:pt x="388" y="1"/>
                  </a:moveTo>
                  <a:cubicBezTo>
                    <a:pt x="376" y="1"/>
                    <a:pt x="367" y="9"/>
                    <a:pt x="367" y="26"/>
                  </a:cubicBezTo>
                  <a:cubicBezTo>
                    <a:pt x="301" y="26"/>
                    <a:pt x="267" y="26"/>
                    <a:pt x="234" y="59"/>
                  </a:cubicBezTo>
                  <a:lnTo>
                    <a:pt x="34" y="126"/>
                  </a:lnTo>
                  <a:cubicBezTo>
                    <a:pt x="0" y="126"/>
                    <a:pt x="0" y="159"/>
                    <a:pt x="0" y="159"/>
                  </a:cubicBezTo>
                  <a:cubicBezTo>
                    <a:pt x="0" y="159"/>
                    <a:pt x="0" y="192"/>
                    <a:pt x="0" y="192"/>
                  </a:cubicBezTo>
                  <a:lnTo>
                    <a:pt x="0" y="1293"/>
                  </a:lnTo>
                  <a:lnTo>
                    <a:pt x="67" y="1293"/>
                  </a:lnTo>
                  <a:cubicBezTo>
                    <a:pt x="67" y="1260"/>
                    <a:pt x="101" y="1260"/>
                    <a:pt x="101" y="1260"/>
                  </a:cubicBezTo>
                  <a:cubicBezTo>
                    <a:pt x="101" y="1227"/>
                    <a:pt x="101" y="1227"/>
                    <a:pt x="101" y="1227"/>
                  </a:cubicBezTo>
                  <a:lnTo>
                    <a:pt x="101" y="793"/>
                  </a:lnTo>
                  <a:lnTo>
                    <a:pt x="267" y="693"/>
                  </a:lnTo>
                  <a:lnTo>
                    <a:pt x="434" y="1026"/>
                  </a:lnTo>
                  <a:lnTo>
                    <a:pt x="434" y="1060"/>
                  </a:lnTo>
                  <a:lnTo>
                    <a:pt x="467" y="1060"/>
                  </a:lnTo>
                  <a:lnTo>
                    <a:pt x="501" y="1026"/>
                  </a:lnTo>
                  <a:cubicBezTo>
                    <a:pt x="534" y="1026"/>
                    <a:pt x="534" y="993"/>
                    <a:pt x="501" y="993"/>
                  </a:cubicBezTo>
                  <a:lnTo>
                    <a:pt x="367" y="659"/>
                  </a:lnTo>
                  <a:cubicBezTo>
                    <a:pt x="401" y="593"/>
                    <a:pt x="434" y="526"/>
                    <a:pt x="467" y="459"/>
                  </a:cubicBezTo>
                  <a:cubicBezTo>
                    <a:pt x="501" y="393"/>
                    <a:pt x="501" y="293"/>
                    <a:pt x="501" y="226"/>
                  </a:cubicBezTo>
                  <a:cubicBezTo>
                    <a:pt x="501" y="192"/>
                    <a:pt x="501" y="126"/>
                    <a:pt x="501" y="92"/>
                  </a:cubicBezTo>
                  <a:cubicBezTo>
                    <a:pt x="467" y="59"/>
                    <a:pt x="467" y="26"/>
                    <a:pt x="434" y="26"/>
                  </a:cubicBezTo>
                  <a:cubicBezTo>
                    <a:pt x="417" y="9"/>
                    <a:pt x="401" y="1"/>
                    <a:pt x="38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76" name="Google Shape;1276;p34"/>
            <p:cNvSpPr/>
            <p:nvPr/>
          </p:nvSpPr>
          <p:spPr>
            <a:xfrm>
              <a:off x="4455025" y="2763250"/>
              <a:ext cx="12525" cy="25050"/>
            </a:xfrm>
            <a:custGeom>
              <a:avLst/>
              <a:gdLst/>
              <a:ahLst/>
              <a:cxnLst/>
              <a:rect l="l" t="t" r="r" b="b"/>
              <a:pathLst>
                <a:path w="501" h="1002" extrusionOk="0">
                  <a:moveTo>
                    <a:pt x="367" y="167"/>
                  </a:moveTo>
                  <a:cubicBezTo>
                    <a:pt x="401" y="201"/>
                    <a:pt x="401" y="201"/>
                    <a:pt x="401" y="234"/>
                  </a:cubicBezTo>
                  <a:cubicBezTo>
                    <a:pt x="401" y="267"/>
                    <a:pt x="401" y="301"/>
                    <a:pt x="401" y="334"/>
                  </a:cubicBezTo>
                  <a:lnTo>
                    <a:pt x="401" y="468"/>
                  </a:lnTo>
                  <a:cubicBezTo>
                    <a:pt x="401" y="501"/>
                    <a:pt x="401" y="534"/>
                    <a:pt x="401" y="601"/>
                  </a:cubicBezTo>
                  <a:cubicBezTo>
                    <a:pt x="401" y="601"/>
                    <a:pt x="401" y="634"/>
                    <a:pt x="367" y="668"/>
                  </a:cubicBezTo>
                  <a:cubicBezTo>
                    <a:pt x="367" y="701"/>
                    <a:pt x="334" y="734"/>
                    <a:pt x="334" y="768"/>
                  </a:cubicBezTo>
                  <a:cubicBezTo>
                    <a:pt x="300" y="768"/>
                    <a:pt x="300" y="801"/>
                    <a:pt x="267" y="801"/>
                  </a:cubicBezTo>
                  <a:cubicBezTo>
                    <a:pt x="250" y="818"/>
                    <a:pt x="242" y="826"/>
                    <a:pt x="234" y="826"/>
                  </a:cubicBezTo>
                  <a:cubicBezTo>
                    <a:pt x="225" y="826"/>
                    <a:pt x="217" y="818"/>
                    <a:pt x="200" y="801"/>
                  </a:cubicBezTo>
                  <a:lnTo>
                    <a:pt x="134" y="801"/>
                  </a:lnTo>
                  <a:cubicBezTo>
                    <a:pt x="134" y="768"/>
                    <a:pt x="134" y="768"/>
                    <a:pt x="134" y="734"/>
                  </a:cubicBezTo>
                  <a:cubicBezTo>
                    <a:pt x="100" y="701"/>
                    <a:pt x="100" y="668"/>
                    <a:pt x="134" y="634"/>
                  </a:cubicBezTo>
                  <a:lnTo>
                    <a:pt x="134" y="501"/>
                  </a:lnTo>
                  <a:cubicBezTo>
                    <a:pt x="100" y="468"/>
                    <a:pt x="100" y="434"/>
                    <a:pt x="134" y="401"/>
                  </a:cubicBezTo>
                  <a:cubicBezTo>
                    <a:pt x="134" y="368"/>
                    <a:pt x="134" y="334"/>
                    <a:pt x="134" y="301"/>
                  </a:cubicBezTo>
                  <a:cubicBezTo>
                    <a:pt x="167" y="301"/>
                    <a:pt x="167" y="267"/>
                    <a:pt x="200" y="234"/>
                  </a:cubicBezTo>
                  <a:cubicBezTo>
                    <a:pt x="200" y="201"/>
                    <a:pt x="234" y="201"/>
                    <a:pt x="267" y="167"/>
                  </a:cubicBezTo>
                  <a:close/>
                  <a:moveTo>
                    <a:pt x="367" y="1"/>
                  </a:moveTo>
                  <a:cubicBezTo>
                    <a:pt x="300" y="1"/>
                    <a:pt x="267" y="34"/>
                    <a:pt x="234" y="34"/>
                  </a:cubicBezTo>
                  <a:cubicBezTo>
                    <a:pt x="200" y="67"/>
                    <a:pt x="167" y="101"/>
                    <a:pt x="134" y="134"/>
                  </a:cubicBezTo>
                  <a:cubicBezTo>
                    <a:pt x="100" y="167"/>
                    <a:pt x="67" y="201"/>
                    <a:pt x="67" y="267"/>
                  </a:cubicBezTo>
                  <a:cubicBezTo>
                    <a:pt x="34" y="301"/>
                    <a:pt x="34" y="368"/>
                    <a:pt x="0" y="401"/>
                  </a:cubicBezTo>
                  <a:cubicBezTo>
                    <a:pt x="0" y="468"/>
                    <a:pt x="0" y="501"/>
                    <a:pt x="0" y="568"/>
                  </a:cubicBezTo>
                  <a:cubicBezTo>
                    <a:pt x="0" y="568"/>
                    <a:pt x="0" y="601"/>
                    <a:pt x="0" y="601"/>
                  </a:cubicBezTo>
                  <a:lnTo>
                    <a:pt x="0" y="701"/>
                  </a:lnTo>
                  <a:cubicBezTo>
                    <a:pt x="0" y="701"/>
                    <a:pt x="0" y="701"/>
                    <a:pt x="0" y="734"/>
                  </a:cubicBezTo>
                  <a:cubicBezTo>
                    <a:pt x="0" y="768"/>
                    <a:pt x="0" y="835"/>
                    <a:pt x="0" y="868"/>
                  </a:cubicBezTo>
                  <a:cubicBezTo>
                    <a:pt x="0" y="901"/>
                    <a:pt x="34" y="935"/>
                    <a:pt x="67" y="968"/>
                  </a:cubicBezTo>
                  <a:cubicBezTo>
                    <a:pt x="67" y="968"/>
                    <a:pt x="100" y="968"/>
                    <a:pt x="134" y="1001"/>
                  </a:cubicBezTo>
                  <a:cubicBezTo>
                    <a:pt x="167" y="968"/>
                    <a:pt x="200" y="968"/>
                    <a:pt x="234" y="968"/>
                  </a:cubicBezTo>
                  <a:cubicBezTo>
                    <a:pt x="300" y="935"/>
                    <a:pt x="334" y="901"/>
                    <a:pt x="367" y="868"/>
                  </a:cubicBezTo>
                  <a:cubicBezTo>
                    <a:pt x="367" y="835"/>
                    <a:pt x="401" y="801"/>
                    <a:pt x="434" y="734"/>
                  </a:cubicBezTo>
                  <a:cubicBezTo>
                    <a:pt x="434" y="701"/>
                    <a:pt x="467" y="634"/>
                    <a:pt x="467" y="601"/>
                  </a:cubicBezTo>
                  <a:cubicBezTo>
                    <a:pt x="501" y="534"/>
                    <a:pt x="501" y="501"/>
                    <a:pt x="467" y="434"/>
                  </a:cubicBezTo>
                  <a:cubicBezTo>
                    <a:pt x="467" y="434"/>
                    <a:pt x="467" y="401"/>
                    <a:pt x="467" y="401"/>
                  </a:cubicBezTo>
                  <a:lnTo>
                    <a:pt x="467" y="301"/>
                  </a:lnTo>
                  <a:cubicBezTo>
                    <a:pt x="467" y="301"/>
                    <a:pt x="467" y="267"/>
                    <a:pt x="467" y="267"/>
                  </a:cubicBezTo>
                  <a:cubicBezTo>
                    <a:pt x="501" y="234"/>
                    <a:pt x="501" y="167"/>
                    <a:pt x="467" y="134"/>
                  </a:cubicBezTo>
                  <a:cubicBezTo>
                    <a:pt x="467" y="101"/>
                    <a:pt x="467" y="67"/>
                    <a:pt x="434" y="34"/>
                  </a:cubicBezTo>
                  <a:cubicBezTo>
                    <a:pt x="401" y="34"/>
                    <a:pt x="367" y="1"/>
                    <a:pt x="36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77" name="Google Shape;1277;p34"/>
            <p:cNvSpPr/>
            <p:nvPr/>
          </p:nvSpPr>
          <p:spPr>
            <a:xfrm>
              <a:off x="4470875" y="2749075"/>
              <a:ext cx="18350" cy="28375"/>
            </a:xfrm>
            <a:custGeom>
              <a:avLst/>
              <a:gdLst/>
              <a:ahLst/>
              <a:cxnLst/>
              <a:rect l="l" t="t" r="r" b="b"/>
              <a:pathLst>
                <a:path w="734" h="1135" extrusionOk="0">
                  <a:moveTo>
                    <a:pt x="667" y="1"/>
                  </a:moveTo>
                  <a:cubicBezTo>
                    <a:pt x="667" y="1"/>
                    <a:pt x="667" y="34"/>
                    <a:pt x="667" y="34"/>
                  </a:cubicBezTo>
                  <a:cubicBezTo>
                    <a:pt x="667" y="34"/>
                    <a:pt x="667" y="67"/>
                    <a:pt x="667" y="67"/>
                  </a:cubicBezTo>
                  <a:lnTo>
                    <a:pt x="534" y="701"/>
                  </a:lnTo>
                  <a:lnTo>
                    <a:pt x="367" y="201"/>
                  </a:lnTo>
                  <a:cubicBezTo>
                    <a:pt x="367" y="201"/>
                    <a:pt x="367" y="167"/>
                    <a:pt x="367" y="167"/>
                  </a:cubicBezTo>
                  <a:lnTo>
                    <a:pt x="300" y="167"/>
                  </a:lnTo>
                  <a:cubicBezTo>
                    <a:pt x="300" y="201"/>
                    <a:pt x="300" y="201"/>
                    <a:pt x="300" y="201"/>
                  </a:cubicBezTo>
                  <a:lnTo>
                    <a:pt x="300" y="234"/>
                  </a:lnTo>
                  <a:lnTo>
                    <a:pt x="167" y="868"/>
                  </a:lnTo>
                  <a:lnTo>
                    <a:pt x="67" y="401"/>
                  </a:lnTo>
                  <a:cubicBezTo>
                    <a:pt x="67" y="384"/>
                    <a:pt x="58" y="376"/>
                    <a:pt x="50" y="376"/>
                  </a:cubicBezTo>
                  <a:cubicBezTo>
                    <a:pt x="42" y="376"/>
                    <a:pt x="33" y="384"/>
                    <a:pt x="33" y="401"/>
                  </a:cubicBezTo>
                  <a:lnTo>
                    <a:pt x="0" y="401"/>
                  </a:lnTo>
                  <a:cubicBezTo>
                    <a:pt x="0" y="434"/>
                    <a:pt x="0" y="434"/>
                    <a:pt x="0" y="434"/>
                  </a:cubicBezTo>
                  <a:lnTo>
                    <a:pt x="167" y="1135"/>
                  </a:lnTo>
                  <a:lnTo>
                    <a:pt x="234" y="1135"/>
                  </a:lnTo>
                  <a:cubicBezTo>
                    <a:pt x="234" y="1135"/>
                    <a:pt x="234" y="1135"/>
                    <a:pt x="234" y="1101"/>
                  </a:cubicBezTo>
                  <a:lnTo>
                    <a:pt x="234" y="1068"/>
                  </a:lnTo>
                  <a:lnTo>
                    <a:pt x="334" y="434"/>
                  </a:lnTo>
                  <a:lnTo>
                    <a:pt x="467" y="935"/>
                  </a:lnTo>
                  <a:lnTo>
                    <a:pt x="467" y="968"/>
                  </a:lnTo>
                  <a:lnTo>
                    <a:pt x="534" y="968"/>
                  </a:lnTo>
                  <a:cubicBezTo>
                    <a:pt x="534" y="935"/>
                    <a:pt x="534" y="935"/>
                    <a:pt x="567" y="935"/>
                  </a:cubicBezTo>
                  <a:cubicBezTo>
                    <a:pt x="567" y="901"/>
                    <a:pt x="567" y="901"/>
                    <a:pt x="567" y="901"/>
                  </a:cubicBezTo>
                  <a:lnTo>
                    <a:pt x="734"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78" name="Google Shape;1278;p34"/>
            <p:cNvSpPr/>
            <p:nvPr/>
          </p:nvSpPr>
          <p:spPr>
            <a:xfrm>
              <a:off x="4491700" y="2743250"/>
              <a:ext cx="11700" cy="24200"/>
            </a:xfrm>
            <a:custGeom>
              <a:avLst/>
              <a:gdLst/>
              <a:ahLst/>
              <a:cxnLst/>
              <a:rect l="l" t="t" r="r" b="b"/>
              <a:pathLst>
                <a:path w="468" h="968" extrusionOk="0">
                  <a:moveTo>
                    <a:pt x="301" y="0"/>
                  </a:moveTo>
                  <a:cubicBezTo>
                    <a:pt x="268" y="0"/>
                    <a:pt x="234" y="0"/>
                    <a:pt x="201" y="33"/>
                  </a:cubicBezTo>
                  <a:cubicBezTo>
                    <a:pt x="168" y="67"/>
                    <a:pt x="134" y="67"/>
                    <a:pt x="101" y="100"/>
                  </a:cubicBezTo>
                  <a:cubicBezTo>
                    <a:pt x="101" y="133"/>
                    <a:pt x="68" y="167"/>
                    <a:pt x="34" y="200"/>
                  </a:cubicBezTo>
                  <a:cubicBezTo>
                    <a:pt x="34" y="234"/>
                    <a:pt x="1" y="267"/>
                    <a:pt x="1" y="300"/>
                  </a:cubicBezTo>
                  <a:cubicBezTo>
                    <a:pt x="1" y="334"/>
                    <a:pt x="1" y="367"/>
                    <a:pt x="1" y="400"/>
                  </a:cubicBezTo>
                  <a:cubicBezTo>
                    <a:pt x="1" y="467"/>
                    <a:pt x="34" y="500"/>
                    <a:pt x="34" y="534"/>
                  </a:cubicBezTo>
                  <a:cubicBezTo>
                    <a:pt x="51" y="550"/>
                    <a:pt x="76" y="559"/>
                    <a:pt x="101" y="559"/>
                  </a:cubicBezTo>
                  <a:cubicBezTo>
                    <a:pt x="126" y="559"/>
                    <a:pt x="151" y="550"/>
                    <a:pt x="168" y="534"/>
                  </a:cubicBezTo>
                  <a:lnTo>
                    <a:pt x="335" y="534"/>
                  </a:lnTo>
                  <a:cubicBezTo>
                    <a:pt x="335" y="567"/>
                    <a:pt x="335" y="567"/>
                    <a:pt x="335" y="600"/>
                  </a:cubicBezTo>
                  <a:cubicBezTo>
                    <a:pt x="335" y="600"/>
                    <a:pt x="335" y="634"/>
                    <a:pt x="335" y="634"/>
                  </a:cubicBezTo>
                  <a:cubicBezTo>
                    <a:pt x="335" y="667"/>
                    <a:pt x="301" y="701"/>
                    <a:pt x="301" y="701"/>
                  </a:cubicBezTo>
                  <a:lnTo>
                    <a:pt x="268" y="734"/>
                  </a:lnTo>
                  <a:cubicBezTo>
                    <a:pt x="234" y="767"/>
                    <a:pt x="234" y="767"/>
                    <a:pt x="201" y="767"/>
                  </a:cubicBezTo>
                  <a:cubicBezTo>
                    <a:pt x="201" y="801"/>
                    <a:pt x="168" y="801"/>
                    <a:pt x="134" y="801"/>
                  </a:cubicBezTo>
                  <a:cubicBezTo>
                    <a:pt x="101" y="801"/>
                    <a:pt x="101" y="801"/>
                    <a:pt x="101" y="767"/>
                  </a:cubicBezTo>
                  <a:lnTo>
                    <a:pt x="34" y="801"/>
                  </a:lnTo>
                  <a:cubicBezTo>
                    <a:pt x="34" y="801"/>
                    <a:pt x="34" y="801"/>
                    <a:pt x="34" y="834"/>
                  </a:cubicBezTo>
                  <a:cubicBezTo>
                    <a:pt x="34" y="834"/>
                    <a:pt x="34" y="867"/>
                    <a:pt x="34" y="867"/>
                  </a:cubicBezTo>
                  <a:cubicBezTo>
                    <a:pt x="1" y="867"/>
                    <a:pt x="1" y="901"/>
                    <a:pt x="34" y="934"/>
                  </a:cubicBezTo>
                  <a:cubicBezTo>
                    <a:pt x="34" y="934"/>
                    <a:pt x="34" y="934"/>
                    <a:pt x="68" y="967"/>
                  </a:cubicBezTo>
                  <a:lnTo>
                    <a:pt x="134" y="967"/>
                  </a:lnTo>
                  <a:cubicBezTo>
                    <a:pt x="168" y="967"/>
                    <a:pt x="201" y="934"/>
                    <a:pt x="234" y="934"/>
                  </a:cubicBezTo>
                  <a:cubicBezTo>
                    <a:pt x="268" y="901"/>
                    <a:pt x="301" y="867"/>
                    <a:pt x="335" y="834"/>
                  </a:cubicBezTo>
                  <a:cubicBezTo>
                    <a:pt x="368" y="801"/>
                    <a:pt x="368" y="767"/>
                    <a:pt x="401" y="734"/>
                  </a:cubicBezTo>
                  <a:cubicBezTo>
                    <a:pt x="435" y="701"/>
                    <a:pt x="435" y="667"/>
                    <a:pt x="435" y="634"/>
                  </a:cubicBezTo>
                  <a:cubicBezTo>
                    <a:pt x="435" y="600"/>
                    <a:pt x="435" y="567"/>
                    <a:pt x="435" y="534"/>
                  </a:cubicBezTo>
                  <a:cubicBezTo>
                    <a:pt x="468" y="500"/>
                    <a:pt x="468" y="467"/>
                    <a:pt x="435" y="467"/>
                  </a:cubicBezTo>
                  <a:cubicBezTo>
                    <a:pt x="435" y="400"/>
                    <a:pt x="401" y="367"/>
                    <a:pt x="368" y="367"/>
                  </a:cubicBezTo>
                  <a:lnTo>
                    <a:pt x="268" y="367"/>
                  </a:lnTo>
                  <a:lnTo>
                    <a:pt x="201" y="400"/>
                  </a:lnTo>
                  <a:lnTo>
                    <a:pt x="134" y="400"/>
                  </a:lnTo>
                  <a:cubicBezTo>
                    <a:pt x="101" y="367"/>
                    <a:pt x="101" y="367"/>
                    <a:pt x="134" y="334"/>
                  </a:cubicBezTo>
                  <a:cubicBezTo>
                    <a:pt x="134" y="300"/>
                    <a:pt x="134" y="267"/>
                    <a:pt x="168" y="234"/>
                  </a:cubicBezTo>
                  <a:cubicBezTo>
                    <a:pt x="168" y="200"/>
                    <a:pt x="201" y="200"/>
                    <a:pt x="234" y="167"/>
                  </a:cubicBezTo>
                  <a:cubicBezTo>
                    <a:pt x="268" y="167"/>
                    <a:pt x="268" y="133"/>
                    <a:pt x="301" y="133"/>
                  </a:cubicBezTo>
                  <a:cubicBezTo>
                    <a:pt x="335" y="133"/>
                    <a:pt x="335" y="167"/>
                    <a:pt x="368" y="167"/>
                  </a:cubicBezTo>
                  <a:lnTo>
                    <a:pt x="401" y="133"/>
                  </a:lnTo>
                  <a:cubicBezTo>
                    <a:pt x="401" y="100"/>
                    <a:pt x="401" y="100"/>
                    <a:pt x="401" y="100"/>
                  </a:cubicBezTo>
                  <a:cubicBezTo>
                    <a:pt x="401" y="67"/>
                    <a:pt x="401" y="67"/>
                    <a:pt x="401" y="33"/>
                  </a:cubicBezTo>
                  <a:cubicBezTo>
                    <a:pt x="401" y="33"/>
                    <a:pt x="401" y="0"/>
                    <a:pt x="3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79" name="Google Shape;1279;p34"/>
            <p:cNvSpPr/>
            <p:nvPr/>
          </p:nvSpPr>
          <p:spPr>
            <a:xfrm>
              <a:off x="4513400" y="2729900"/>
              <a:ext cx="11700" cy="34200"/>
            </a:xfrm>
            <a:custGeom>
              <a:avLst/>
              <a:gdLst/>
              <a:ahLst/>
              <a:cxnLst/>
              <a:rect l="l" t="t" r="r" b="b"/>
              <a:pathLst>
                <a:path w="468" h="1368" extrusionOk="0">
                  <a:moveTo>
                    <a:pt x="284" y="175"/>
                  </a:moveTo>
                  <a:cubicBezTo>
                    <a:pt x="300" y="175"/>
                    <a:pt x="317" y="184"/>
                    <a:pt x="334" y="200"/>
                  </a:cubicBezTo>
                  <a:cubicBezTo>
                    <a:pt x="367" y="267"/>
                    <a:pt x="401" y="301"/>
                    <a:pt x="367" y="367"/>
                  </a:cubicBezTo>
                  <a:cubicBezTo>
                    <a:pt x="401" y="401"/>
                    <a:pt x="401" y="434"/>
                    <a:pt x="367" y="467"/>
                  </a:cubicBezTo>
                  <a:cubicBezTo>
                    <a:pt x="401" y="534"/>
                    <a:pt x="367" y="601"/>
                    <a:pt x="334" y="667"/>
                  </a:cubicBezTo>
                  <a:cubicBezTo>
                    <a:pt x="334" y="734"/>
                    <a:pt x="267" y="801"/>
                    <a:pt x="234" y="834"/>
                  </a:cubicBezTo>
                  <a:lnTo>
                    <a:pt x="100" y="834"/>
                  </a:lnTo>
                  <a:cubicBezTo>
                    <a:pt x="67" y="768"/>
                    <a:pt x="67" y="701"/>
                    <a:pt x="67" y="667"/>
                  </a:cubicBezTo>
                  <a:lnTo>
                    <a:pt x="67" y="534"/>
                  </a:lnTo>
                  <a:lnTo>
                    <a:pt x="100" y="501"/>
                  </a:lnTo>
                  <a:cubicBezTo>
                    <a:pt x="100" y="467"/>
                    <a:pt x="100" y="401"/>
                    <a:pt x="134" y="334"/>
                  </a:cubicBezTo>
                  <a:cubicBezTo>
                    <a:pt x="134" y="267"/>
                    <a:pt x="167" y="234"/>
                    <a:pt x="234" y="200"/>
                  </a:cubicBezTo>
                  <a:cubicBezTo>
                    <a:pt x="250" y="184"/>
                    <a:pt x="267" y="175"/>
                    <a:pt x="284" y="175"/>
                  </a:cubicBezTo>
                  <a:close/>
                  <a:moveTo>
                    <a:pt x="234" y="0"/>
                  </a:moveTo>
                  <a:cubicBezTo>
                    <a:pt x="200" y="34"/>
                    <a:pt x="167" y="67"/>
                    <a:pt x="134" y="100"/>
                  </a:cubicBezTo>
                  <a:cubicBezTo>
                    <a:pt x="100" y="134"/>
                    <a:pt x="100" y="200"/>
                    <a:pt x="67" y="234"/>
                  </a:cubicBezTo>
                  <a:lnTo>
                    <a:pt x="67" y="167"/>
                  </a:lnTo>
                  <a:lnTo>
                    <a:pt x="67" y="134"/>
                  </a:lnTo>
                  <a:lnTo>
                    <a:pt x="34" y="134"/>
                  </a:lnTo>
                  <a:lnTo>
                    <a:pt x="0" y="167"/>
                  </a:lnTo>
                  <a:lnTo>
                    <a:pt x="0" y="200"/>
                  </a:lnTo>
                  <a:cubicBezTo>
                    <a:pt x="0" y="200"/>
                    <a:pt x="0" y="234"/>
                    <a:pt x="0" y="234"/>
                  </a:cubicBezTo>
                  <a:lnTo>
                    <a:pt x="0" y="1335"/>
                  </a:lnTo>
                  <a:lnTo>
                    <a:pt x="0" y="1368"/>
                  </a:lnTo>
                  <a:lnTo>
                    <a:pt x="34" y="1368"/>
                  </a:lnTo>
                  <a:cubicBezTo>
                    <a:pt x="67" y="1368"/>
                    <a:pt x="67" y="1335"/>
                    <a:pt x="67" y="1335"/>
                  </a:cubicBezTo>
                  <a:cubicBezTo>
                    <a:pt x="67" y="1335"/>
                    <a:pt x="67" y="1301"/>
                    <a:pt x="67" y="1301"/>
                  </a:cubicBezTo>
                  <a:lnTo>
                    <a:pt x="67" y="934"/>
                  </a:lnTo>
                  <a:cubicBezTo>
                    <a:pt x="67" y="934"/>
                    <a:pt x="100" y="968"/>
                    <a:pt x="134" y="968"/>
                  </a:cubicBezTo>
                  <a:cubicBezTo>
                    <a:pt x="167" y="968"/>
                    <a:pt x="200" y="968"/>
                    <a:pt x="234" y="934"/>
                  </a:cubicBezTo>
                  <a:cubicBezTo>
                    <a:pt x="267" y="934"/>
                    <a:pt x="300" y="901"/>
                    <a:pt x="334" y="868"/>
                  </a:cubicBezTo>
                  <a:cubicBezTo>
                    <a:pt x="367" y="834"/>
                    <a:pt x="401" y="768"/>
                    <a:pt x="401" y="734"/>
                  </a:cubicBezTo>
                  <a:cubicBezTo>
                    <a:pt x="434" y="701"/>
                    <a:pt x="467" y="634"/>
                    <a:pt x="467" y="567"/>
                  </a:cubicBezTo>
                  <a:cubicBezTo>
                    <a:pt x="467" y="534"/>
                    <a:pt x="467" y="467"/>
                    <a:pt x="467" y="401"/>
                  </a:cubicBezTo>
                  <a:lnTo>
                    <a:pt x="467" y="267"/>
                  </a:lnTo>
                  <a:cubicBezTo>
                    <a:pt x="467" y="234"/>
                    <a:pt x="467" y="167"/>
                    <a:pt x="467" y="134"/>
                  </a:cubicBezTo>
                  <a:cubicBezTo>
                    <a:pt x="467" y="67"/>
                    <a:pt x="434" y="34"/>
                    <a:pt x="401" y="34"/>
                  </a:cubicBezTo>
                  <a:cubicBezTo>
                    <a:pt x="401" y="0"/>
                    <a:pt x="367" y="0"/>
                    <a:pt x="3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80" name="Google Shape;1280;p34"/>
            <p:cNvSpPr/>
            <p:nvPr/>
          </p:nvSpPr>
          <p:spPr>
            <a:xfrm>
              <a:off x="4527575" y="2721550"/>
              <a:ext cx="12525" cy="24225"/>
            </a:xfrm>
            <a:custGeom>
              <a:avLst/>
              <a:gdLst/>
              <a:ahLst/>
              <a:cxnLst/>
              <a:rect l="l" t="t" r="r" b="b"/>
              <a:pathLst>
                <a:path w="501" h="969" extrusionOk="0">
                  <a:moveTo>
                    <a:pt x="346" y="143"/>
                  </a:moveTo>
                  <a:cubicBezTo>
                    <a:pt x="367" y="143"/>
                    <a:pt x="384" y="151"/>
                    <a:pt x="401" y="168"/>
                  </a:cubicBezTo>
                  <a:cubicBezTo>
                    <a:pt x="434" y="201"/>
                    <a:pt x="434" y="268"/>
                    <a:pt x="434" y="301"/>
                  </a:cubicBezTo>
                  <a:lnTo>
                    <a:pt x="134" y="468"/>
                  </a:lnTo>
                  <a:cubicBezTo>
                    <a:pt x="134" y="434"/>
                    <a:pt x="134" y="401"/>
                    <a:pt x="134" y="368"/>
                  </a:cubicBezTo>
                  <a:cubicBezTo>
                    <a:pt x="134" y="334"/>
                    <a:pt x="167" y="334"/>
                    <a:pt x="167" y="301"/>
                  </a:cubicBezTo>
                  <a:cubicBezTo>
                    <a:pt x="200" y="268"/>
                    <a:pt x="200" y="234"/>
                    <a:pt x="234" y="234"/>
                  </a:cubicBezTo>
                  <a:cubicBezTo>
                    <a:pt x="234" y="201"/>
                    <a:pt x="267" y="168"/>
                    <a:pt x="267" y="168"/>
                  </a:cubicBezTo>
                  <a:cubicBezTo>
                    <a:pt x="301" y="151"/>
                    <a:pt x="326" y="143"/>
                    <a:pt x="346" y="143"/>
                  </a:cubicBezTo>
                  <a:close/>
                  <a:moveTo>
                    <a:pt x="367" y="1"/>
                  </a:moveTo>
                  <a:cubicBezTo>
                    <a:pt x="334" y="1"/>
                    <a:pt x="301" y="1"/>
                    <a:pt x="267" y="34"/>
                  </a:cubicBezTo>
                  <a:cubicBezTo>
                    <a:pt x="234" y="34"/>
                    <a:pt x="200" y="67"/>
                    <a:pt x="167" y="101"/>
                  </a:cubicBezTo>
                  <a:cubicBezTo>
                    <a:pt x="134" y="134"/>
                    <a:pt x="100" y="168"/>
                    <a:pt x="100" y="234"/>
                  </a:cubicBezTo>
                  <a:cubicBezTo>
                    <a:pt x="67" y="268"/>
                    <a:pt x="34" y="334"/>
                    <a:pt x="34" y="368"/>
                  </a:cubicBezTo>
                  <a:cubicBezTo>
                    <a:pt x="34" y="434"/>
                    <a:pt x="34" y="468"/>
                    <a:pt x="34" y="534"/>
                  </a:cubicBezTo>
                  <a:cubicBezTo>
                    <a:pt x="34" y="601"/>
                    <a:pt x="0" y="635"/>
                    <a:pt x="34" y="701"/>
                  </a:cubicBezTo>
                  <a:cubicBezTo>
                    <a:pt x="0" y="768"/>
                    <a:pt x="0" y="801"/>
                    <a:pt x="34" y="835"/>
                  </a:cubicBezTo>
                  <a:cubicBezTo>
                    <a:pt x="34" y="868"/>
                    <a:pt x="34" y="901"/>
                    <a:pt x="67" y="935"/>
                  </a:cubicBezTo>
                  <a:cubicBezTo>
                    <a:pt x="100" y="968"/>
                    <a:pt x="100" y="968"/>
                    <a:pt x="134" y="968"/>
                  </a:cubicBezTo>
                  <a:lnTo>
                    <a:pt x="234" y="968"/>
                  </a:lnTo>
                  <a:cubicBezTo>
                    <a:pt x="267" y="935"/>
                    <a:pt x="301" y="901"/>
                    <a:pt x="334" y="868"/>
                  </a:cubicBezTo>
                  <a:cubicBezTo>
                    <a:pt x="367" y="835"/>
                    <a:pt x="401" y="801"/>
                    <a:pt x="434" y="768"/>
                  </a:cubicBezTo>
                  <a:cubicBezTo>
                    <a:pt x="434" y="735"/>
                    <a:pt x="467" y="701"/>
                    <a:pt x="467" y="701"/>
                  </a:cubicBezTo>
                  <a:cubicBezTo>
                    <a:pt x="467" y="668"/>
                    <a:pt x="467" y="635"/>
                    <a:pt x="467" y="601"/>
                  </a:cubicBezTo>
                  <a:lnTo>
                    <a:pt x="467" y="568"/>
                  </a:lnTo>
                  <a:lnTo>
                    <a:pt x="401" y="568"/>
                  </a:lnTo>
                  <a:lnTo>
                    <a:pt x="401" y="601"/>
                  </a:lnTo>
                  <a:cubicBezTo>
                    <a:pt x="367" y="635"/>
                    <a:pt x="367" y="668"/>
                    <a:pt x="334" y="701"/>
                  </a:cubicBezTo>
                  <a:cubicBezTo>
                    <a:pt x="301" y="735"/>
                    <a:pt x="301" y="768"/>
                    <a:pt x="267" y="768"/>
                  </a:cubicBezTo>
                  <a:cubicBezTo>
                    <a:pt x="234" y="785"/>
                    <a:pt x="209" y="793"/>
                    <a:pt x="188" y="793"/>
                  </a:cubicBezTo>
                  <a:cubicBezTo>
                    <a:pt x="167" y="793"/>
                    <a:pt x="150" y="785"/>
                    <a:pt x="134" y="768"/>
                  </a:cubicBezTo>
                  <a:cubicBezTo>
                    <a:pt x="100" y="735"/>
                    <a:pt x="100" y="668"/>
                    <a:pt x="100" y="635"/>
                  </a:cubicBezTo>
                  <a:lnTo>
                    <a:pt x="467" y="401"/>
                  </a:lnTo>
                  <a:lnTo>
                    <a:pt x="501" y="368"/>
                  </a:lnTo>
                  <a:cubicBezTo>
                    <a:pt x="501" y="368"/>
                    <a:pt x="501" y="368"/>
                    <a:pt x="501" y="334"/>
                  </a:cubicBezTo>
                  <a:lnTo>
                    <a:pt x="501" y="301"/>
                  </a:lnTo>
                  <a:cubicBezTo>
                    <a:pt x="501" y="234"/>
                    <a:pt x="501" y="201"/>
                    <a:pt x="501" y="134"/>
                  </a:cubicBezTo>
                  <a:cubicBezTo>
                    <a:pt x="467" y="101"/>
                    <a:pt x="467" y="67"/>
                    <a:pt x="434" y="34"/>
                  </a:cubicBezTo>
                  <a:cubicBezTo>
                    <a:pt x="434" y="1"/>
                    <a:pt x="401" y="1"/>
                    <a:pt x="36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81" name="Google Shape;1281;p34"/>
            <p:cNvSpPr/>
            <p:nvPr/>
          </p:nvSpPr>
          <p:spPr>
            <a:xfrm>
              <a:off x="4545075" y="2712375"/>
              <a:ext cx="6700" cy="25875"/>
            </a:xfrm>
            <a:custGeom>
              <a:avLst/>
              <a:gdLst/>
              <a:ahLst/>
              <a:cxnLst/>
              <a:rect l="l" t="t" r="r" b="b"/>
              <a:pathLst>
                <a:path w="268" h="1035" extrusionOk="0">
                  <a:moveTo>
                    <a:pt x="268" y="1"/>
                  </a:moveTo>
                  <a:lnTo>
                    <a:pt x="201" y="34"/>
                  </a:lnTo>
                  <a:cubicBezTo>
                    <a:pt x="168" y="68"/>
                    <a:pt x="134" y="101"/>
                    <a:pt x="101" y="101"/>
                  </a:cubicBezTo>
                  <a:cubicBezTo>
                    <a:pt x="101" y="134"/>
                    <a:pt x="68" y="168"/>
                    <a:pt x="68" y="234"/>
                  </a:cubicBezTo>
                  <a:lnTo>
                    <a:pt x="68" y="168"/>
                  </a:lnTo>
                  <a:lnTo>
                    <a:pt x="68" y="134"/>
                  </a:lnTo>
                  <a:lnTo>
                    <a:pt x="34" y="168"/>
                  </a:lnTo>
                  <a:cubicBezTo>
                    <a:pt x="1" y="168"/>
                    <a:pt x="1" y="168"/>
                    <a:pt x="1" y="201"/>
                  </a:cubicBezTo>
                  <a:cubicBezTo>
                    <a:pt x="1" y="201"/>
                    <a:pt x="1" y="201"/>
                    <a:pt x="1" y="234"/>
                  </a:cubicBezTo>
                  <a:lnTo>
                    <a:pt x="1" y="1002"/>
                  </a:lnTo>
                  <a:lnTo>
                    <a:pt x="1" y="1035"/>
                  </a:lnTo>
                  <a:lnTo>
                    <a:pt x="34" y="1035"/>
                  </a:lnTo>
                  <a:lnTo>
                    <a:pt x="68" y="1002"/>
                  </a:lnTo>
                  <a:cubicBezTo>
                    <a:pt x="68" y="968"/>
                    <a:pt x="68" y="968"/>
                    <a:pt x="68" y="935"/>
                  </a:cubicBezTo>
                  <a:lnTo>
                    <a:pt x="68" y="468"/>
                  </a:lnTo>
                  <a:cubicBezTo>
                    <a:pt x="34" y="334"/>
                    <a:pt x="101" y="234"/>
                    <a:pt x="201" y="201"/>
                  </a:cubicBezTo>
                  <a:lnTo>
                    <a:pt x="268" y="168"/>
                  </a:lnTo>
                  <a:lnTo>
                    <a:pt x="268" y="134"/>
                  </a:lnTo>
                  <a:cubicBezTo>
                    <a:pt x="268" y="134"/>
                    <a:pt x="268" y="101"/>
                    <a:pt x="268" y="101"/>
                  </a:cubicBezTo>
                  <a:lnTo>
                    <a:pt x="268" y="34"/>
                  </a:lnTo>
                  <a:cubicBezTo>
                    <a:pt x="268" y="34"/>
                    <a:pt x="268" y="34"/>
                    <a:pt x="2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82" name="Google Shape;1282;p34"/>
            <p:cNvSpPr/>
            <p:nvPr/>
          </p:nvSpPr>
          <p:spPr>
            <a:xfrm>
              <a:off x="4561750" y="2702375"/>
              <a:ext cx="11700" cy="34225"/>
            </a:xfrm>
            <a:custGeom>
              <a:avLst/>
              <a:gdLst/>
              <a:ahLst/>
              <a:cxnLst/>
              <a:rect l="l" t="t" r="r" b="b"/>
              <a:pathLst>
                <a:path w="468" h="1369" extrusionOk="0">
                  <a:moveTo>
                    <a:pt x="285" y="176"/>
                  </a:moveTo>
                  <a:cubicBezTo>
                    <a:pt x="301" y="176"/>
                    <a:pt x="318" y="184"/>
                    <a:pt x="335" y="201"/>
                  </a:cubicBezTo>
                  <a:cubicBezTo>
                    <a:pt x="368" y="234"/>
                    <a:pt x="368" y="301"/>
                    <a:pt x="368" y="367"/>
                  </a:cubicBezTo>
                  <a:lnTo>
                    <a:pt x="368" y="468"/>
                  </a:lnTo>
                  <a:cubicBezTo>
                    <a:pt x="368" y="534"/>
                    <a:pt x="368" y="601"/>
                    <a:pt x="335" y="668"/>
                  </a:cubicBezTo>
                  <a:cubicBezTo>
                    <a:pt x="301" y="734"/>
                    <a:pt x="268" y="768"/>
                    <a:pt x="234" y="801"/>
                  </a:cubicBezTo>
                  <a:cubicBezTo>
                    <a:pt x="218" y="818"/>
                    <a:pt x="193" y="826"/>
                    <a:pt x="168" y="826"/>
                  </a:cubicBezTo>
                  <a:cubicBezTo>
                    <a:pt x="143" y="826"/>
                    <a:pt x="118" y="818"/>
                    <a:pt x="101" y="801"/>
                  </a:cubicBezTo>
                  <a:cubicBezTo>
                    <a:pt x="68" y="768"/>
                    <a:pt x="68" y="701"/>
                    <a:pt x="68" y="668"/>
                  </a:cubicBezTo>
                  <a:lnTo>
                    <a:pt x="68" y="534"/>
                  </a:lnTo>
                  <a:lnTo>
                    <a:pt x="34" y="501"/>
                  </a:lnTo>
                  <a:cubicBezTo>
                    <a:pt x="68" y="434"/>
                    <a:pt x="68" y="367"/>
                    <a:pt x="101" y="334"/>
                  </a:cubicBezTo>
                  <a:cubicBezTo>
                    <a:pt x="134" y="267"/>
                    <a:pt x="168" y="234"/>
                    <a:pt x="234" y="201"/>
                  </a:cubicBezTo>
                  <a:cubicBezTo>
                    <a:pt x="251" y="184"/>
                    <a:pt x="268" y="176"/>
                    <a:pt x="285" y="176"/>
                  </a:cubicBezTo>
                  <a:close/>
                  <a:moveTo>
                    <a:pt x="335" y="1"/>
                  </a:moveTo>
                  <a:cubicBezTo>
                    <a:pt x="301" y="1"/>
                    <a:pt x="268" y="34"/>
                    <a:pt x="234" y="34"/>
                  </a:cubicBezTo>
                  <a:cubicBezTo>
                    <a:pt x="201" y="67"/>
                    <a:pt x="168" y="101"/>
                    <a:pt x="134" y="134"/>
                  </a:cubicBezTo>
                  <a:cubicBezTo>
                    <a:pt x="101" y="167"/>
                    <a:pt x="68" y="201"/>
                    <a:pt x="68" y="267"/>
                  </a:cubicBezTo>
                  <a:lnTo>
                    <a:pt x="68" y="201"/>
                  </a:lnTo>
                  <a:cubicBezTo>
                    <a:pt x="68" y="201"/>
                    <a:pt x="68" y="167"/>
                    <a:pt x="68" y="167"/>
                  </a:cubicBezTo>
                  <a:lnTo>
                    <a:pt x="34" y="201"/>
                  </a:lnTo>
                  <a:lnTo>
                    <a:pt x="1" y="234"/>
                  </a:lnTo>
                  <a:cubicBezTo>
                    <a:pt x="1" y="234"/>
                    <a:pt x="1" y="234"/>
                    <a:pt x="1" y="267"/>
                  </a:cubicBezTo>
                  <a:lnTo>
                    <a:pt x="1" y="1335"/>
                  </a:lnTo>
                  <a:cubicBezTo>
                    <a:pt x="1" y="1335"/>
                    <a:pt x="1" y="1335"/>
                    <a:pt x="1" y="1368"/>
                  </a:cubicBezTo>
                  <a:lnTo>
                    <a:pt x="68" y="1368"/>
                  </a:lnTo>
                  <a:cubicBezTo>
                    <a:pt x="68" y="1335"/>
                    <a:pt x="68" y="1335"/>
                    <a:pt x="68" y="1335"/>
                  </a:cubicBezTo>
                  <a:cubicBezTo>
                    <a:pt x="68" y="1335"/>
                    <a:pt x="68" y="1301"/>
                    <a:pt x="68" y="1301"/>
                  </a:cubicBezTo>
                  <a:lnTo>
                    <a:pt x="68" y="935"/>
                  </a:lnTo>
                  <a:cubicBezTo>
                    <a:pt x="68" y="935"/>
                    <a:pt x="101" y="968"/>
                    <a:pt x="134" y="968"/>
                  </a:cubicBezTo>
                  <a:cubicBezTo>
                    <a:pt x="168" y="968"/>
                    <a:pt x="201" y="968"/>
                    <a:pt x="234" y="935"/>
                  </a:cubicBezTo>
                  <a:cubicBezTo>
                    <a:pt x="268" y="935"/>
                    <a:pt x="301" y="901"/>
                    <a:pt x="335" y="868"/>
                  </a:cubicBezTo>
                  <a:cubicBezTo>
                    <a:pt x="368" y="834"/>
                    <a:pt x="401" y="801"/>
                    <a:pt x="401" y="734"/>
                  </a:cubicBezTo>
                  <a:cubicBezTo>
                    <a:pt x="435" y="701"/>
                    <a:pt x="435" y="634"/>
                    <a:pt x="468" y="601"/>
                  </a:cubicBezTo>
                  <a:cubicBezTo>
                    <a:pt x="468" y="534"/>
                    <a:pt x="468" y="468"/>
                    <a:pt x="468" y="401"/>
                  </a:cubicBezTo>
                  <a:lnTo>
                    <a:pt x="468" y="301"/>
                  </a:lnTo>
                  <a:cubicBezTo>
                    <a:pt x="468" y="234"/>
                    <a:pt x="468" y="201"/>
                    <a:pt x="468" y="134"/>
                  </a:cubicBezTo>
                  <a:cubicBezTo>
                    <a:pt x="435" y="101"/>
                    <a:pt x="435" y="67"/>
                    <a:pt x="401" y="34"/>
                  </a:cubicBezTo>
                  <a:cubicBezTo>
                    <a:pt x="401" y="34"/>
                    <a:pt x="368" y="1"/>
                    <a:pt x="33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83" name="Google Shape;1283;p34"/>
            <p:cNvSpPr/>
            <p:nvPr/>
          </p:nvSpPr>
          <p:spPr>
            <a:xfrm>
              <a:off x="4575950" y="2693400"/>
              <a:ext cx="10850" cy="24850"/>
            </a:xfrm>
            <a:custGeom>
              <a:avLst/>
              <a:gdLst/>
              <a:ahLst/>
              <a:cxnLst/>
              <a:rect l="l" t="t" r="r" b="b"/>
              <a:pathLst>
                <a:path w="434" h="994" extrusionOk="0">
                  <a:moveTo>
                    <a:pt x="367" y="460"/>
                  </a:moveTo>
                  <a:lnTo>
                    <a:pt x="367" y="526"/>
                  </a:lnTo>
                  <a:cubicBezTo>
                    <a:pt x="367" y="560"/>
                    <a:pt x="367" y="593"/>
                    <a:pt x="367" y="626"/>
                  </a:cubicBezTo>
                  <a:cubicBezTo>
                    <a:pt x="334" y="660"/>
                    <a:pt x="334" y="693"/>
                    <a:pt x="334" y="726"/>
                  </a:cubicBezTo>
                  <a:cubicBezTo>
                    <a:pt x="300" y="760"/>
                    <a:pt x="234" y="827"/>
                    <a:pt x="200" y="860"/>
                  </a:cubicBezTo>
                  <a:lnTo>
                    <a:pt x="200" y="827"/>
                  </a:lnTo>
                  <a:cubicBezTo>
                    <a:pt x="167" y="860"/>
                    <a:pt x="133" y="860"/>
                    <a:pt x="100" y="860"/>
                  </a:cubicBezTo>
                  <a:lnTo>
                    <a:pt x="67" y="860"/>
                  </a:lnTo>
                  <a:cubicBezTo>
                    <a:pt x="67" y="827"/>
                    <a:pt x="67" y="827"/>
                    <a:pt x="67" y="827"/>
                  </a:cubicBezTo>
                  <a:cubicBezTo>
                    <a:pt x="67" y="760"/>
                    <a:pt x="100" y="726"/>
                    <a:pt x="133" y="693"/>
                  </a:cubicBezTo>
                  <a:cubicBezTo>
                    <a:pt x="133" y="660"/>
                    <a:pt x="200" y="593"/>
                    <a:pt x="234" y="560"/>
                  </a:cubicBezTo>
                  <a:lnTo>
                    <a:pt x="367" y="460"/>
                  </a:lnTo>
                  <a:close/>
                  <a:moveTo>
                    <a:pt x="354" y="1"/>
                  </a:moveTo>
                  <a:cubicBezTo>
                    <a:pt x="342" y="1"/>
                    <a:pt x="334" y="9"/>
                    <a:pt x="334" y="26"/>
                  </a:cubicBezTo>
                  <a:lnTo>
                    <a:pt x="234" y="26"/>
                  </a:lnTo>
                  <a:cubicBezTo>
                    <a:pt x="200" y="59"/>
                    <a:pt x="167" y="93"/>
                    <a:pt x="167" y="93"/>
                  </a:cubicBezTo>
                  <a:cubicBezTo>
                    <a:pt x="133" y="126"/>
                    <a:pt x="100" y="159"/>
                    <a:pt x="100" y="193"/>
                  </a:cubicBezTo>
                  <a:cubicBezTo>
                    <a:pt x="67" y="226"/>
                    <a:pt x="67" y="259"/>
                    <a:pt x="67" y="259"/>
                  </a:cubicBezTo>
                  <a:cubicBezTo>
                    <a:pt x="33" y="293"/>
                    <a:pt x="33" y="326"/>
                    <a:pt x="33" y="360"/>
                  </a:cubicBezTo>
                  <a:cubicBezTo>
                    <a:pt x="33" y="360"/>
                    <a:pt x="33" y="393"/>
                    <a:pt x="33" y="393"/>
                  </a:cubicBezTo>
                  <a:lnTo>
                    <a:pt x="67" y="393"/>
                  </a:lnTo>
                  <a:lnTo>
                    <a:pt x="100" y="360"/>
                  </a:lnTo>
                  <a:lnTo>
                    <a:pt x="100" y="326"/>
                  </a:lnTo>
                  <a:cubicBezTo>
                    <a:pt x="133" y="293"/>
                    <a:pt x="133" y="293"/>
                    <a:pt x="133" y="259"/>
                  </a:cubicBezTo>
                  <a:cubicBezTo>
                    <a:pt x="167" y="226"/>
                    <a:pt x="200" y="193"/>
                    <a:pt x="234" y="193"/>
                  </a:cubicBezTo>
                  <a:cubicBezTo>
                    <a:pt x="250" y="176"/>
                    <a:pt x="267" y="168"/>
                    <a:pt x="284" y="168"/>
                  </a:cubicBezTo>
                  <a:cubicBezTo>
                    <a:pt x="300" y="168"/>
                    <a:pt x="317" y="176"/>
                    <a:pt x="334" y="193"/>
                  </a:cubicBezTo>
                  <a:cubicBezTo>
                    <a:pt x="367" y="193"/>
                    <a:pt x="367" y="226"/>
                    <a:pt x="367" y="293"/>
                  </a:cubicBezTo>
                  <a:lnTo>
                    <a:pt x="367" y="326"/>
                  </a:lnTo>
                  <a:lnTo>
                    <a:pt x="200" y="426"/>
                  </a:lnTo>
                  <a:cubicBezTo>
                    <a:pt x="167" y="460"/>
                    <a:pt x="133" y="493"/>
                    <a:pt x="100" y="526"/>
                  </a:cubicBezTo>
                  <a:cubicBezTo>
                    <a:pt x="100" y="560"/>
                    <a:pt x="67" y="593"/>
                    <a:pt x="33" y="626"/>
                  </a:cubicBezTo>
                  <a:cubicBezTo>
                    <a:pt x="33" y="660"/>
                    <a:pt x="0" y="693"/>
                    <a:pt x="0" y="726"/>
                  </a:cubicBezTo>
                  <a:cubicBezTo>
                    <a:pt x="0" y="760"/>
                    <a:pt x="0" y="827"/>
                    <a:pt x="0" y="860"/>
                  </a:cubicBezTo>
                  <a:cubicBezTo>
                    <a:pt x="0" y="893"/>
                    <a:pt x="0" y="893"/>
                    <a:pt x="33" y="927"/>
                  </a:cubicBezTo>
                  <a:cubicBezTo>
                    <a:pt x="33" y="960"/>
                    <a:pt x="67" y="960"/>
                    <a:pt x="67" y="993"/>
                  </a:cubicBezTo>
                  <a:lnTo>
                    <a:pt x="133" y="993"/>
                  </a:lnTo>
                  <a:cubicBezTo>
                    <a:pt x="167" y="993"/>
                    <a:pt x="200" y="960"/>
                    <a:pt x="200" y="960"/>
                  </a:cubicBezTo>
                  <a:lnTo>
                    <a:pt x="267" y="927"/>
                  </a:lnTo>
                  <a:cubicBezTo>
                    <a:pt x="300" y="893"/>
                    <a:pt x="300" y="893"/>
                    <a:pt x="334" y="860"/>
                  </a:cubicBezTo>
                  <a:cubicBezTo>
                    <a:pt x="334" y="827"/>
                    <a:pt x="367" y="827"/>
                    <a:pt x="367" y="793"/>
                  </a:cubicBezTo>
                  <a:cubicBezTo>
                    <a:pt x="367" y="760"/>
                    <a:pt x="400" y="760"/>
                    <a:pt x="400" y="726"/>
                  </a:cubicBezTo>
                  <a:lnTo>
                    <a:pt x="400" y="793"/>
                  </a:lnTo>
                  <a:cubicBezTo>
                    <a:pt x="400" y="793"/>
                    <a:pt x="400" y="793"/>
                    <a:pt x="400" y="827"/>
                  </a:cubicBezTo>
                  <a:lnTo>
                    <a:pt x="434" y="793"/>
                  </a:lnTo>
                  <a:cubicBezTo>
                    <a:pt x="434" y="793"/>
                    <a:pt x="434" y="760"/>
                    <a:pt x="434" y="760"/>
                  </a:cubicBezTo>
                  <a:cubicBezTo>
                    <a:pt x="434" y="760"/>
                    <a:pt x="434" y="726"/>
                    <a:pt x="434" y="726"/>
                  </a:cubicBezTo>
                  <a:lnTo>
                    <a:pt x="434" y="226"/>
                  </a:lnTo>
                  <a:cubicBezTo>
                    <a:pt x="434" y="193"/>
                    <a:pt x="434" y="126"/>
                    <a:pt x="434" y="93"/>
                  </a:cubicBezTo>
                  <a:cubicBezTo>
                    <a:pt x="434" y="59"/>
                    <a:pt x="400" y="26"/>
                    <a:pt x="400" y="26"/>
                  </a:cubicBezTo>
                  <a:cubicBezTo>
                    <a:pt x="384" y="9"/>
                    <a:pt x="367" y="1"/>
                    <a:pt x="35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84" name="Google Shape;1284;p34"/>
            <p:cNvSpPr/>
            <p:nvPr/>
          </p:nvSpPr>
          <p:spPr>
            <a:xfrm>
              <a:off x="4588450" y="2683200"/>
              <a:ext cx="14200" cy="35675"/>
            </a:xfrm>
            <a:custGeom>
              <a:avLst/>
              <a:gdLst/>
              <a:ahLst/>
              <a:cxnLst/>
              <a:rect l="l" t="t" r="r" b="b"/>
              <a:pathLst>
                <a:path w="568" h="1427" extrusionOk="0">
                  <a:moveTo>
                    <a:pt x="467" y="234"/>
                  </a:moveTo>
                  <a:cubicBezTo>
                    <a:pt x="501" y="301"/>
                    <a:pt x="534" y="334"/>
                    <a:pt x="534" y="401"/>
                  </a:cubicBezTo>
                  <a:lnTo>
                    <a:pt x="534" y="534"/>
                  </a:lnTo>
                  <a:cubicBezTo>
                    <a:pt x="501" y="601"/>
                    <a:pt x="501" y="667"/>
                    <a:pt x="467" y="734"/>
                  </a:cubicBezTo>
                  <a:cubicBezTo>
                    <a:pt x="434" y="768"/>
                    <a:pt x="401" y="834"/>
                    <a:pt x="367" y="868"/>
                  </a:cubicBezTo>
                  <a:cubicBezTo>
                    <a:pt x="334" y="884"/>
                    <a:pt x="309" y="893"/>
                    <a:pt x="288" y="893"/>
                  </a:cubicBezTo>
                  <a:cubicBezTo>
                    <a:pt x="267" y="893"/>
                    <a:pt x="251" y="884"/>
                    <a:pt x="234" y="868"/>
                  </a:cubicBezTo>
                  <a:cubicBezTo>
                    <a:pt x="201" y="801"/>
                    <a:pt x="201" y="768"/>
                    <a:pt x="201" y="701"/>
                  </a:cubicBezTo>
                  <a:lnTo>
                    <a:pt x="201" y="601"/>
                  </a:lnTo>
                  <a:cubicBezTo>
                    <a:pt x="201" y="534"/>
                    <a:pt x="201" y="467"/>
                    <a:pt x="234" y="401"/>
                  </a:cubicBezTo>
                  <a:cubicBezTo>
                    <a:pt x="267" y="334"/>
                    <a:pt x="301" y="267"/>
                    <a:pt x="367" y="234"/>
                  </a:cubicBezTo>
                  <a:close/>
                  <a:moveTo>
                    <a:pt x="534" y="0"/>
                  </a:moveTo>
                  <a:cubicBezTo>
                    <a:pt x="534" y="0"/>
                    <a:pt x="534" y="34"/>
                    <a:pt x="534" y="34"/>
                  </a:cubicBezTo>
                  <a:cubicBezTo>
                    <a:pt x="501" y="34"/>
                    <a:pt x="501" y="67"/>
                    <a:pt x="534" y="67"/>
                  </a:cubicBezTo>
                  <a:lnTo>
                    <a:pt x="534" y="134"/>
                  </a:lnTo>
                  <a:cubicBezTo>
                    <a:pt x="501" y="100"/>
                    <a:pt x="467" y="100"/>
                    <a:pt x="467" y="67"/>
                  </a:cubicBezTo>
                  <a:cubicBezTo>
                    <a:pt x="401" y="67"/>
                    <a:pt x="367" y="67"/>
                    <a:pt x="334" y="100"/>
                  </a:cubicBezTo>
                  <a:cubicBezTo>
                    <a:pt x="301" y="134"/>
                    <a:pt x="267" y="167"/>
                    <a:pt x="267" y="200"/>
                  </a:cubicBezTo>
                  <a:cubicBezTo>
                    <a:pt x="234" y="234"/>
                    <a:pt x="201" y="267"/>
                    <a:pt x="167" y="301"/>
                  </a:cubicBezTo>
                  <a:cubicBezTo>
                    <a:pt x="167" y="367"/>
                    <a:pt x="134" y="401"/>
                    <a:pt x="134" y="467"/>
                  </a:cubicBezTo>
                  <a:cubicBezTo>
                    <a:pt x="100" y="534"/>
                    <a:pt x="100" y="601"/>
                    <a:pt x="100" y="634"/>
                  </a:cubicBezTo>
                  <a:lnTo>
                    <a:pt x="0" y="667"/>
                  </a:lnTo>
                  <a:lnTo>
                    <a:pt x="0" y="768"/>
                  </a:lnTo>
                  <a:cubicBezTo>
                    <a:pt x="0" y="834"/>
                    <a:pt x="34" y="901"/>
                    <a:pt x="34" y="934"/>
                  </a:cubicBezTo>
                  <a:cubicBezTo>
                    <a:pt x="34" y="968"/>
                    <a:pt x="67" y="1001"/>
                    <a:pt x="100" y="1034"/>
                  </a:cubicBezTo>
                  <a:cubicBezTo>
                    <a:pt x="100" y="1068"/>
                    <a:pt x="134" y="1068"/>
                    <a:pt x="167" y="1068"/>
                  </a:cubicBezTo>
                  <a:cubicBezTo>
                    <a:pt x="201" y="1068"/>
                    <a:pt x="234" y="1068"/>
                    <a:pt x="267" y="1034"/>
                  </a:cubicBezTo>
                  <a:cubicBezTo>
                    <a:pt x="301" y="1001"/>
                    <a:pt x="334" y="968"/>
                    <a:pt x="367" y="934"/>
                  </a:cubicBezTo>
                  <a:cubicBezTo>
                    <a:pt x="401" y="901"/>
                    <a:pt x="401" y="868"/>
                    <a:pt x="434" y="834"/>
                  </a:cubicBezTo>
                  <a:lnTo>
                    <a:pt x="434" y="934"/>
                  </a:lnTo>
                  <a:cubicBezTo>
                    <a:pt x="434" y="968"/>
                    <a:pt x="434" y="1001"/>
                    <a:pt x="434" y="1034"/>
                  </a:cubicBezTo>
                  <a:cubicBezTo>
                    <a:pt x="434" y="1068"/>
                    <a:pt x="401" y="1101"/>
                    <a:pt x="401" y="1134"/>
                  </a:cubicBezTo>
                  <a:cubicBezTo>
                    <a:pt x="367" y="1168"/>
                    <a:pt x="367" y="1168"/>
                    <a:pt x="334" y="1201"/>
                  </a:cubicBezTo>
                  <a:lnTo>
                    <a:pt x="267" y="1235"/>
                  </a:lnTo>
                  <a:lnTo>
                    <a:pt x="201" y="1268"/>
                  </a:lnTo>
                  <a:lnTo>
                    <a:pt x="134" y="1268"/>
                  </a:lnTo>
                  <a:lnTo>
                    <a:pt x="134" y="1235"/>
                  </a:lnTo>
                  <a:lnTo>
                    <a:pt x="100" y="1235"/>
                  </a:lnTo>
                  <a:lnTo>
                    <a:pt x="100" y="1268"/>
                  </a:lnTo>
                  <a:cubicBezTo>
                    <a:pt x="100" y="1268"/>
                    <a:pt x="100" y="1268"/>
                    <a:pt x="100" y="1301"/>
                  </a:cubicBezTo>
                  <a:cubicBezTo>
                    <a:pt x="67" y="1301"/>
                    <a:pt x="67" y="1335"/>
                    <a:pt x="100" y="1368"/>
                  </a:cubicBezTo>
                  <a:cubicBezTo>
                    <a:pt x="100" y="1368"/>
                    <a:pt x="100" y="1401"/>
                    <a:pt x="134" y="1401"/>
                  </a:cubicBezTo>
                  <a:cubicBezTo>
                    <a:pt x="151" y="1418"/>
                    <a:pt x="167" y="1426"/>
                    <a:pt x="180" y="1426"/>
                  </a:cubicBezTo>
                  <a:cubicBezTo>
                    <a:pt x="192" y="1426"/>
                    <a:pt x="201" y="1418"/>
                    <a:pt x="201" y="1401"/>
                  </a:cubicBezTo>
                  <a:cubicBezTo>
                    <a:pt x="234" y="1401"/>
                    <a:pt x="301" y="1401"/>
                    <a:pt x="334" y="1368"/>
                  </a:cubicBezTo>
                  <a:cubicBezTo>
                    <a:pt x="401" y="1335"/>
                    <a:pt x="467" y="1235"/>
                    <a:pt x="501" y="1168"/>
                  </a:cubicBezTo>
                  <a:cubicBezTo>
                    <a:pt x="567" y="1068"/>
                    <a:pt x="567" y="934"/>
                    <a:pt x="567" y="834"/>
                  </a:cubicBezTo>
                  <a:lnTo>
                    <a:pt x="567"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85" name="Google Shape;1285;p34"/>
            <p:cNvSpPr/>
            <p:nvPr/>
          </p:nvSpPr>
          <p:spPr>
            <a:xfrm>
              <a:off x="4607625" y="2675700"/>
              <a:ext cx="12525" cy="24200"/>
            </a:xfrm>
            <a:custGeom>
              <a:avLst/>
              <a:gdLst/>
              <a:ahLst/>
              <a:cxnLst/>
              <a:rect l="l" t="t" r="r" b="b"/>
              <a:pathLst>
                <a:path w="501" h="968" extrusionOk="0">
                  <a:moveTo>
                    <a:pt x="284" y="142"/>
                  </a:moveTo>
                  <a:cubicBezTo>
                    <a:pt x="301" y="142"/>
                    <a:pt x="318" y="150"/>
                    <a:pt x="334" y="167"/>
                  </a:cubicBezTo>
                  <a:cubicBezTo>
                    <a:pt x="368" y="200"/>
                    <a:pt x="368" y="267"/>
                    <a:pt x="368" y="300"/>
                  </a:cubicBezTo>
                  <a:lnTo>
                    <a:pt x="67" y="500"/>
                  </a:lnTo>
                  <a:lnTo>
                    <a:pt x="67" y="467"/>
                  </a:lnTo>
                  <a:cubicBezTo>
                    <a:pt x="67" y="434"/>
                    <a:pt x="67" y="400"/>
                    <a:pt x="67" y="367"/>
                  </a:cubicBezTo>
                  <a:cubicBezTo>
                    <a:pt x="101" y="334"/>
                    <a:pt x="101" y="300"/>
                    <a:pt x="101" y="300"/>
                  </a:cubicBezTo>
                  <a:cubicBezTo>
                    <a:pt x="134" y="267"/>
                    <a:pt x="134" y="234"/>
                    <a:pt x="167" y="200"/>
                  </a:cubicBezTo>
                  <a:cubicBezTo>
                    <a:pt x="167" y="200"/>
                    <a:pt x="201" y="167"/>
                    <a:pt x="234" y="167"/>
                  </a:cubicBezTo>
                  <a:cubicBezTo>
                    <a:pt x="251" y="150"/>
                    <a:pt x="267" y="142"/>
                    <a:pt x="284" y="142"/>
                  </a:cubicBezTo>
                  <a:close/>
                  <a:moveTo>
                    <a:pt x="334" y="0"/>
                  </a:moveTo>
                  <a:cubicBezTo>
                    <a:pt x="301" y="0"/>
                    <a:pt x="267" y="0"/>
                    <a:pt x="234" y="33"/>
                  </a:cubicBezTo>
                  <a:cubicBezTo>
                    <a:pt x="201" y="67"/>
                    <a:pt x="167" y="67"/>
                    <a:pt x="134" y="100"/>
                  </a:cubicBezTo>
                  <a:cubicBezTo>
                    <a:pt x="101" y="167"/>
                    <a:pt x="67" y="200"/>
                    <a:pt x="67" y="234"/>
                  </a:cubicBezTo>
                  <a:cubicBezTo>
                    <a:pt x="34" y="300"/>
                    <a:pt x="34" y="334"/>
                    <a:pt x="1" y="400"/>
                  </a:cubicBezTo>
                  <a:cubicBezTo>
                    <a:pt x="1" y="434"/>
                    <a:pt x="1" y="500"/>
                    <a:pt x="1" y="534"/>
                  </a:cubicBezTo>
                  <a:cubicBezTo>
                    <a:pt x="1" y="601"/>
                    <a:pt x="1" y="634"/>
                    <a:pt x="1" y="701"/>
                  </a:cubicBezTo>
                  <a:cubicBezTo>
                    <a:pt x="1" y="734"/>
                    <a:pt x="1" y="801"/>
                    <a:pt x="34" y="834"/>
                  </a:cubicBezTo>
                  <a:cubicBezTo>
                    <a:pt x="34" y="867"/>
                    <a:pt x="67" y="901"/>
                    <a:pt x="67" y="934"/>
                  </a:cubicBezTo>
                  <a:cubicBezTo>
                    <a:pt x="101" y="934"/>
                    <a:pt x="134" y="967"/>
                    <a:pt x="134" y="967"/>
                  </a:cubicBezTo>
                  <a:cubicBezTo>
                    <a:pt x="201" y="967"/>
                    <a:pt x="234" y="967"/>
                    <a:pt x="234" y="934"/>
                  </a:cubicBezTo>
                  <a:cubicBezTo>
                    <a:pt x="301" y="934"/>
                    <a:pt x="334" y="901"/>
                    <a:pt x="334" y="867"/>
                  </a:cubicBezTo>
                  <a:lnTo>
                    <a:pt x="434" y="767"/>
                  </a:lnTo>
                  <a:cubicBezTo>
                    <a:pt x="434" y="734"/>
                    <a:pt x="468" y="701"/>
                    <a:pt x="468" y="667"/>
                  </a:cubicBezTo>
                  <a:cubicBezTo>
                    <a:pt x="468" y="634"/>
                    <a:pt x="468" y="634"/>
                    <a:pt x="501" y="601"/>
                  </a:cubicBezTo>
                  <a:cubicBezTo>
                    <a:pt x="501" y="601"/>
                    <a:pt x="501" y="567"/>
                    <a:pt x="501" y="567"/>
                  </a:cubicBezTo>
                  <a:lnTo>
                    <a:pt x="434" y="567"/>
                  </a:lnTo>
                  <a:lnTo>
                    <a:pt x="401" y="601"/>
                  </a:lnTo>
                  <a:lnTo>
                    <a:pt x="368" y="601"/>
                  </a:lnTo>
                  <a:lnTo>
                    <a:pt x="368" y="634"/>
                  </a:lnTo>
                  <a:cubicBezTo>
                    <a:pt x="368" y="634"/>
                    <a:pt x="334" y="667"/>
                    <a:pt x="334" y="701"/>
                  </a:cubicBezTo>
                  <a:cubicBezTo>
                    <a:pt x="301" y="734"/>
                    <a:pt x="267" y="767"/>
                    <a:pt x="234" y="767"/>
                  </a:cubicBezTo>
                  <a:cubicBezTo>
                    <a:pt x="217" y="784"/>
                    <a:pt x="201" y="792"/>
                    <a:pt x="184" y="792"/>
                  </a:cubicBezTo>
                  <a:cubicBezTo>
                    <a:pt x="167" y="792"/>
                    <a:pt x="151" y="784"/>
                    <a:pt x="134" y="767"/>
                  </a:cubicBezTo>
                  <a:cubicBezTo>
                    <a:pt x="101" y="734"/>
                    <a:pt x="67" y="701"/>
                    <a:pt x="67" y="634"/>
                  </a:cubicBezTo>
                  <a:lnTo>
                    <a:pt x="468" y="400"/>
                  </a:lnTo>
                  <a:cubicBezTo>
                    <a:pt x="468" y="367"/>
                    <a:pt x="468" y="367"/>
                    <a:pt x="468" y="367"/>
                  </a:cubicBezTo>
                  <a:lnTo>
                    <a:pt x="468" y="300"/>
                  </a:lnTo>
                  <a:cubicBezTo>
                    <a:pt x="468" y="267"/>
                    <a:pt x="468" y="200"/>
                    <a:pt x="468" y="134"/>
                  </a:cubicBezTo>
                  <a:cubicBezTo>
                    <a:pt x="468" y="100"/>
                    <a:pt x="434" y="67"/>
                    <a:pt x="434" y="33"/>
                  </a:cubicBezTo>
                  <a:cubicBezTo>
                    <a:pt x="401" y="0"/>
                    <a:pt x="368" y="0"/>
                    <a:pt x="3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86" name="Google Shape;1286;p34"/>
            <p:cNvSpPr/>
            <p:nvPr/>
          </p:nvSpPr>
          <p:spPr>
            <a:xfrm>
              <a:off x="4622650" y="2672350"/>
              <a:ext cx="3350" cy="20875"/>
            </a:xfrm>
            <a:custGeom>
              <a:avLst/>
              <a:gdLst/>
              <a:ahLst/>
              <a:cxnLst/>
              <a:rect l="l" t="t" r="r" b="b"/>
              <a:pathLst>
                <a:path w="134" h="835" extrusionOk="0">
                  <a:moveTo>
                    <a:pt x="100" y="1"/>
                  </a:moveTo>
                  <a:lnTo>
                    <a:pt x="33" y="34"/>
                  </a:lnTo>
                  <a:cubicBezTo>
                    <a:pt x="33" y="34"/>
                    <a:pt x="33" y="34"/>
                    <a:pt x="33" y="67"/>
                  </a:cubicBezTo>
                  <a:cubicBezTo>
                    <a:pt x="33" y="67"/>
                    <a:pt x="33" y="67"/>
                    <a:pt x="33" y="101"/>
                  </a:cubicBezTo>
                  <a:lnTo>
                    <a:pt x="33" y="201"/>
                  </a:lnTo>
                  <a:cubicBezTo>
                    <a:pt x="0" y="201"/>
                    <a:pt x="0" y="234"/>
                    <a:pt x="33" y="234"/>
                  </a:cubicBezTo>
                  <a:lnTo>
                    <a:pt x="100" y="201"/>
                  </a:lnTo>
                  <a:cubicBezTo>
                    <a:pt x="133" y="167"/>
                    <a:pt x="133" y="167"/>
                    <a:pt x="133" y="167"/>
                  </a:cubicBezTo>
                  <a:cubicBezTo>
                    <a:pt x="133" y="167"/>
                    <a:pt x="133" y="134"/>
                    <a:pt x="133" y="134"/>
                  </a:cubicBezTo>
                  <a:lnTo>
                    <a:pt x="133" y="1"/>
                  </a:lnTo>
                  <a:close/>
                  <a:moveTo>
                    <a:pt x="100" y="568"/>
                  </a:moveTo>
                  <a:lnTo>
                    <a:pt x="33" y="601"/>
                  </a:lnTo>
                  <a:cubicBezTo>
                    <a:pt x="33" y="634"/>
                    <a:pt x="33" y="634"/>
                    <a:pt x="33" y="634"/>
                  </a:cubicBezTo>
                  <a:cubicBezTo>
                    <a:pt x="33" y="634"/>
                    <a:pt x="33" y="668"/>
                    <a:pt x="33" y="668"/>
                  </a:cubicBezTo>
                  <a:lnTo>
                    <a:pt x="33" y="801"/>
                  </a:lnTo>
                  <a:cubicBezTo>
                    <a:pt x="0" y="801"/>
                    <a:pt x="0" y="801"/>
                    <a:pt x="33" y="835"/>
                  </a:cubicBezTo>
                  <a:lnTo>
                    <a:pt x="100" y="768"/>
                  </a:lnTo>
                  <a:lnTo>
                    <a:pt x="133" y="768"/>
                  </a:lnTo>
                  <a:cubicBezTo>
                    <a:pt x="133" y="735"/>
                    <a:pt x="133" y="735"/>
                    <a:pt x="133" y="701"/>
                  </a:cubicBezTo>
                  <a:lnTo>
                    <a:pt x="133" y="601"/>
                  </a:lnTo>
                  <a:cubicBezTo>
                    <a:pt x="133" y="601"/>
                    <a:pt x="133" y="568"/>
                    <a:pt x="133" y="568"/>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87" name="Google Shape;1287;p34"/>
            <p:cNvSpPr/>
            <p:nvPr/>
          </p:nvSpPr>
          <p:spPr>
            <a:xfrm>
              <a:off x="4631800" y="2654000"/>
              <a:ext cx="8375" cy="30900"/>
            </a:xfrm>
            <a:custGeom>
              <a:avLst/>
              <a:gdLst/>
              <a:ahLst/>
              <a:cxnLst/>
              <a:rect l="l" t="t" r="r" b="b"/>
              <a:pathLst>
                <a:path w="335" h="1236" extrusionOk="0">
                  <a:moveTo>
                    <a:pt x="301" y="1"/>
                  </a:moveTo>
                  <a:lnTo>
                    <a:pt x="234" y="34"/>
                  </a:lnTo>
                  <a:lnTo>
                    <a:pt x="234" y="68"/>
                  </a:lnTo>
                  <a:lnTo>
                    <a:pt x="1" y="468"/>
                  </a:lnTo>
                  <a:lnTo>
                    <a:pt x="1" y="501"/>
                  </a:lnTo>
                  <a:cubicBezTo>
                    <a:pt x="1" y="535"/>
                    <a:pt x="1" y="535"/>
                    <a:pt x="1" y="535"/>
                  </a:cubicBezTo>
                  <a:lnTo>
                    <a:pt x="1" y="568"/>
                  </a:lnTo>
                  <a:lnTo>
                    <a:pt x="68" y="568"/>
                  </a:lnTo>
                  <a:lnTo>
                    <a:pt x="234" y="268"/>
                  </a:lnTo>
                  <a:lnTo>
                    <a:pt x="234" y="1202"/>
                  </a:lnTo>
                  <a:cubicBezTo>
                    <a:pt x="234" y="1202"/>
                    <a:pt x="234" y="1202"/>
                    <a:pt x="234" y="1235"/>
                  </a:cubicBezTo>
                  <a:lnTo>
                    <a:pt x="268" y="1235"/>
                  </a:lnTo>
                  <a:lnTo>
                    <a:pt x="301" y="1202"/>
                  </a:lnTo>
                  <a:cubicBezTo>
                    <a:pt x="301" y="1202"/>
                    <a:pt x="301" y="1168"/>
                    <a:pt x="301" y="1168"/>
                  </a:cubicBezTo>
                  <a:cubicBezTo>
                    <a:pt x="301" y="1168"/>
                    <a:pt x="301" y="1135"/>
                    <a:pt x="301" y="1135"/>
                  </a:cubicBezTo>
                  <a:lnTo>
                    <a:pt x="301" y="34"/>
                  </a:lnTo>
                  <a:cubicBezTo>
                    <a:pt x="301" y="1"/>
                    <a:pt x="335" y="1"/>
                    <a:pt x="3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88" name="Google Shape;1288;p34"/>
            <p:cNvSpPr/>
            <p:nvPr/>
          </p:nvSpPr>
          <p:spPr>
            <a:xfrm>
              <a:off x="4644325" y="2646500"/>
              <a:ext cx="13375" cy="32550"/>
            </a:xfrm>
            <a:custGeom>
              <a:avLst/>
              <a:gdLst/>
              <a:ahLst/>
              <a:cxnLst/>
              <a:rect l="l" t="t" r="r" b="b"/>
              <a:pathLst>
                <a:path w="535" h="1302" extrusionOk="0">
                  <a:moveTo>
                    <a:pt x="313" y="176"/>
                  </a:moveTo>
                  <a:cubicBezTo>
                    <a:pt x="334" y="176"/>
                    <a:pt x="351" y="184"/>
                    <a:pt x="367" y="201"/>
                  </a:cubicBezTo>
                  <a:cubicBezTo>
                    <a:pt x="401" y="267"/>
                    <a:pt x="434" y="334"/>
                    <a:pt x="434" y="401"/>
                  </a:cubicBezTo>
                  <a:lnTo>
                    <a:pt x="434" y="701"/>
                  </a:lnTo>
                  <a:cubicBezTo>
                    <a:pt x="434" y="768"/>
                    <a:pt x="401" y="868"/>
                    <a:pt x="367" y="968"/>
                  </a:cubicBezTo>
                  <a:cubicBezTo>
                    <a:pt x="334" y="1001"/>
                    <a:pt x="301" y="1068"/>
                    <a:pt x="234" y="1101"/>
                  </a:cubicBezTo>
                  <a:cubicBezTo>
                    <a:pt x="217" y="1118"/>
                    <a:pt x="192" y="1126"/>
                    <a:pt x="167" y="1126"/>
                  </a:cubicBezTo>
                  <a:cubicBezTo>
                    <a:pt x="142" y="1126"/>
                    <a:pt x="117" y="1118"/>
                    <a:pt x="100" y="1101"/>
                  </a:cubicBezTo>
                  <a:cubicBezTo>
                    <a:pt x="67" y="1035"/>
                    <a:pt x="67" y="968"/>
                    <a:pt x="67" y="901"/>
                  </a:cubicBezTo>
                  <a:lnTo>
                    <a:pt x="67" y="601"/>
                  </a:lnTo>
                  <a:cubicBezTo>
                    <a:pt x="67" y="501"/>
                    <a:pt x="67" y="434"/>
                    <a:pt x="100" y="334"/>
                  </a:cubicBezTo>
                  <a:cubicBezTo>
                    <a:pt x="134" y="267"/>
                    <a:pt x="167" y="234"/>
                    <a:pt x="234" y="201"/>
                  </a:cubicBezTo>
                  <a:cubicBezTo>
                    <a:pt x="267" y="184"/>
                    <a:pt x="292" y="176"/>
                    <a:pt x="313" y="176"/>
                  </a:cubicBezTo>
                  <a:close/>
                  <a:moveTo>
                    <a:pt x="367" y="1"/>
                  </a:moveTo>
                  <a:cubicBezTo>
                    <a:pt x="334" y="1"/>
                    <a:pt x="301" y="34"/>
                    <a:pt x="267" y="34"/>
                  </a:cubicBezTo>
                  <a:cubicBezTo>
                    <a:pt x="200" y="67"/>
                    <a:pt x="167" y="101"/>
                    <a:pt x="134" y="167"/>
                  </a:cubicBezTo>
                  <a:cubicBezTo>
                    <a:pt x="100" y="201"/>
                    <a:pt x="67" y="234"/>
                    <a:pt x="34" y="301"/>
                  </a:cubicBezTo>
                  <a:cubicBezTo>
                    <a:pt x="34" y="368"/>
                    <a:pt x="0" y="401"/>
                    <a:pt x="0" y="468"/>
                  </a:cubicBezTo>
                  <a:cubicBezTo>
                    <a:pt x="0" y="534"/>
                    <a:pt x="0" y="601"/>
                    <a:pt x="0" y="668"/>
                  </a:cubicBezTo>
                  <a:lnTo>
                    <a:pt x="0" y="968"/>
                  </a:lnTo>
                  <a:cubicBezTo>
                    <a:pt x="0" y="1001"/>
                    <a:pt x="0" y="1068"/>
                    <a:pt x="0" y="1135"/>
                  </a:cubicBezTo>
                  <a:cubicBezTo>
                    <a:pt x="0" y="1168"/>
                    <a:pt x="34" y="1201"/>
                    <a:pt x="34" y="1235"/>
                  </a:cubicBezTo>
                  <a:cubicBezTo>
                    <a:pt x="67" y="1268"/>
                    <a:pt x="100" y="1268"/>
                    <a:pt x="134" y="1302"/>
                  </a:cubicBezTo>
                  <a:cubicBezTo>
                    <a:pt x="167" y="1302"/>
                    <a:pt x="234" y="1268"/>
                    <a:pt x="267" y="1268"/>
                  </a:cubicBezTo>
                  <a:cubicBezTo>
                    <a:pt x="301" y="1235"/>
                    <a:pt x="334" y="1201"/>
                    <a:pt x="367" y="1135"/>
                  </a:cubicBezTo>
                  <a:cubicBezTo>
                    <a:pt x="401" y="1101"/>
                    <a:pt x="434" y="1035"/>
                    <a:pt x="467" y="1001"/>
                  </a:cubicBezTo>
                  <a:cubicBezTo>
                    <a:pt x="501" y="935"/>
                    <a:pt x="501" y="868"/>
                    <a:pt x="534" y="835"/>
                  </a:cubicBezTo>
                  <a:cubicBezTo>
                    <a:pt x="534" y="768"/>
                    <a:pt x="534" y="701"/>
                    <a:pt x="534" y="634"/>
                  </a:cubicBezTo>
                  <a:lnTo>
                    <a:pt x="534" y="501"/>
                  </a:lnTo>
                  <a:lnTo>
                    <a:pt x="534" y="334"/>
                  </a:lnTo>
                  <a:cubicBezTo>
                    <a:pt x="534" y="301"/>
                    <a:pt x="534" y="234"/>
                    <a:pt x="534" y="167"/>
                  </a:cubicBezTo>
                  <a:cubicBezTo>
                    <a:pt x="501" y="134"/>
                    <a:pt x="501" y="101"/>
                    <a:pt x="467" y="67"/>
                  </a:cubicBezTo>
                  <a:cubicBezTo>
                    <a:pt x="434" y="34"/>
                    <a:pt x="401" y="1"/>
                    <a:pt x="36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89" name="Google Shape;1289;p34"/>
            <p:cNvSpPr/>
            <p:nvPr/>
          </p:nvSpPr>
          <p:spPr>
            <a:xfrm>
              <a:off x="4756900" y="2583125"/>
              <a:ext cx="7525" cy="29200"/>
            </a:xfrm>
            <a:custGeom>
              <a:avLst/>
              <a:gdLst/>
              <a:ahLst/>
              <a:cxnLst/>
              <a:rect l="l" t="t" r="r" b="b"/>
              <a:pathLst>
                <a:path w="301" h="1168" extrusionOk="0">
                  <a:moveTo>
                    <a:pt x="267" y="0"/>
                  </a:moveTo>
                  <a:lnTo>
                    <a:pt x="234" y="34"/>
                  </a:lnTo>
                  <a:lnTo>
                    <a:pt x="1" y="467"/>
                  </a:lnTo>
                  <a:cubicBezTo>
                    <a:pt x="1" y="467"/>
                    <a:pt x="1" y="467"/>
                    <a:pt x="1" y="501"/>
                  </a:cubicBezTo>
                  <a:cubicBezTo>
                    <a:pt x="1" y="501"/>
                    <a:pt x="1" y="501"/>
                    <a:pt x="1" y="534"/>
                  </a:cubicBezTo>
                  <a:lnTo>
                    <a:pt x="34" y="568"/>
                  </a:lnTo>
                  <a:cubicBezTo>
                    <a:pt x="67" y="568"/>
                    <a:pt x="67" y="534"/>
                    <a:pt x="67" y="534"/>
                  </a:cubicBezTo>
                  <a:lnTo>
                    <a:pt x="234" y="234"/>
                  </a:lnTo>
                  <a:lnTo>
                    <a:pt x="234" y="1168"/>
                  </a:lnTo>
                  <a:lnTo>
                    <a:pt x="301" y="1168"/>
                  </a:lnTo>
                  <a:cubicBezTo>
                    <a:pt x="301" y="1135"/>
                    <a:pt x="301" y="1135"/>
                    <a:pt x="301" y="1135"/>
                  </a:cubicBezTo>
                  <a:cubicBezTo>
                    <a:pt x="301" y="1101"/>
                    <a:pt x="301" y="1101"/>
                    <a:pt x="301" y="1101"/>
                  </a:cubicBezTo>
                  <a:lnTo>
                    <a:pt x="301" y="34"/>
                  </a:lnTo>
                  <a:cubicBezTo>
                    <a:pt x="301" y="34"/>
                    <a:pt x="301" y="34"/>
                    <a:pt x="3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90" name="Google Shape;1290;p34"/>
            <p:cNvSpPr/>
            <p:nvPr/>
          </p:nvSpPr>
          <p:spPr>
            <a:xfrm>
              <a:off x="4768575" y="2589800"/>
              <a:ext cx="8375" cy="8350"/>
            </a:xfrm>
            <a:custGeom>
              <a:avLst/>
              <a:gdLst/>
              <a:ahLst/>
              <a:cxnLst/>
              <a:rect l="l" t="t" r="r" b="b"/>
              <a:pathLst>
                <a:path w="335" h="334" extrusionOk="0">
                  <a:moveTo>
                    <a:pt x="334" y="0"/>
                  </a:moveTo>
                  <a:lnTo>
                    <a:pt x="34" y="200"/>
                  </a:lnTo>
                  <a:lnTo>
                    <a:pt x="1" y="200"/>
                  </a:lnTo>
                  <a:cubicBezTo>
                    <a:pt x="1" y="234"/>
                    <a:pt x="1" y="234"/>
                    <a:pt x="1" y="267"/>
                  </a:cubicBezTo>
                  <a:lnTo>
                    <a:pt x="1" y="301"/>
                  </a:lnTo>
                  <a:cubicBezTo>
                    <a:pt x="1" y="301"/>
                    <a:pt x="1" y="334"/>
                    <a:pt x="1" y="334"/>
                  </a:cubicBezTo>
                  <a:lnTo>
                    <a:pt x="34" y="334"/>
                  </a:lnTo>
                  <a:lnTo>
                    <a:pt x="334" y="134"/>
                  </a:lnTo>
                  <a:cubicBezTo>
                    <a:pt x="334" y="100"/>
                    <a:pt x="334" y="100"/>
                    <a:pt x="334" y="100"/>
                  </a:cubicBezTo>
                  <a:lnTo>
                    <a:pt x="334" y="34"/>
                  </a:lnTo>
                  <a:lnTo>
                    <a:pt x="334"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91" name="Google Shape;1291;p34"/>
            <p:cNvSpPr/>
            <p:nvPr/>
          </p:nvSpPr>
          <p:spPr>
            <a:xfrm>
              <a:off x="4780250" y="2569775"/>
              <a:ext cx="8375" cy="29225"/>
            </a:xfrm>
            <a:custGeom>
              <a:avLst/>
              <a:gdLst/>
              <a:ahLst/>
              <a:cxnLst/>
              <a:rect l="l" t="t" r="r" b="b"/>
              <a:pathLst>
                <a:path w="335" h="1169" extrusionOk="0">
                  <a:moveTo>
                    <a:pt x="267" y="1"/>
                  </a:moveTo>
                  <a:lnTo>
                    <a:pt x="234" y="34"/>
                  </a:lnTo>
                  <a:lnTo>
                    <a:pt x="1" y="434"/>
                  </a:lnTo>
                  <a:cubicBezTo>
                    <a:pt x="1" y="468"/>
                    <a:pt x="1" y="468"/>
                    <a:pt x="1" y="468"/>
                  </a:cubicBezTo>
                  <a:lnTo>
                    <a:pt x="1" y="501"/>
                  </a:lnTo>
                  <a:lnTo>
                    <a:pt x="1" y="534"/>
                  </a:lnTo>
                  <a:cubicBezTo>
                    <a:pt x="23" y="534"/>
                    <a:pt x="15" y="549"/>
                    <a:pt x="18" y="549"/>
                  </a:cubicBezTo>
                  <a:cubicBezTo>
                    <a:pt x="19" y="549"/>
                    <a:pt x="23" y="546"/>
                    <a:pt x="34" y="534"/>
                  </a:cubicBezTo>
                  <a:lnTo>
                    <a:pt x="67" y="534"/>
                  </a:lnTo>
                  <a:lnTo>
                    <a:pt x="234" y="201"/>
                  </a:lnTo>
                  <a:lnTo>
                    <a:pt x="234" y="1135"/>
                  </a:lnTo>
                  <a:cubicBezTo>
                    <a:pt x="234" y="1135"/>
                    <a:pt x="234" y="1168"/>
                    <a:pt x="234" y="1168"/>
                  </a:cubicBezTo>
                  <a:lnTo>
                    <a:pt x="267" y="1168"/>
                  </a:lnTo>
                  <a:lnTo>
                    <a:pt x="301" y="1135"/>
                  </a:lnTo>
                  <a:cubicBezTo>
                    <a:pt x="301" y="1135"/>
                    <a:pt x="301" y="1135"/>
                    <a:pt x="334" y="1102"/>
                  </a:cubicBezTo>
                  <a:cubicBezTo>
                    <a:pt x="334" y="1102"/>
                    <a:pt x="334" y="1102"/>
                    <a:pt x="334" y="1068"/>
                  </a:cubicBezTo>
                  <a:lnTo>
                    <a:pt x="301" y="34"/>
                  </a:lnTo>
                  <a:cubicBezTo>
                    <a:pt x="301" y="34"/>
                    <a:pt x="301" y="1"/>
                    <a:pt x="3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92" name="Google Shape;1292;p34"/>
            <p:cNvSpPr/>
            <p:nvPr/>
          </p:nvSpPr>
          <p:spPr>
            <a:xfrm>
              <a:off x="4798600" y="2564775"/>
              <a:ext cx="12525" cy="25050"/>
            </a:xfrm>
            <a:custGeom>
              <a:avLst/>
              <a:gdLst/>
              <a:ahLst/>
              <a:cxnLst/>
              <a:rect l="l" t="t" r="r" b="b"/>
              <a:pathLst>
                <a:path w="501" h="1002" extrusionOk="0">
                  <a:moveTo>
                    <a:pt x="351" y="176"/>
                  </a:moveTo>
                  <a:cubicBezTo>
                    <a:pt x="359" y="176"/>
                    <a:pt x="367" y="184"/>
                    <a:pt x="367" y="201"/>
                  </a:cubicBezTo>
                  <a:cubicBezTo>
                    <a:pt x="401" y="201"/>
                    <a:pt x="401" y="234"/>
                    <a:pt x="401" y="234"/>
                  </a:cubicBezTo>
                  <a:cubicBezTo>
                    <a:pt x="401" y="267"/>
                    <a:pt x="401" y="301"/>
                    <a:pt x="401" y="334"/>
                  </a:cubicBezTo>
                  <a:lnTo>
                    <a:pt x="401" y="468"/>
                  </a:lnTo>
                  <a:cubicBezTo>
                    <a:pt x="401" y="534"/>
                    <a:pt x="401" y="568"/>
                    <a:pt x="401" y="601"/>
                  </a:cubicBezTo>
                  <a:cubicBezTo>
                    <a:pt x="401" y="634"/>
                    <a:pt x="401" y="668"/>
                    <a:pt x="367" y="701"/>
                  </a:cubicBezTo>
                  <a:cubicBezTo>
                    <a:pt x="367" y="701"/>
                    <a:pt x="334" y="734"/>
                    <a:pt x="334" y="768"/>
                  </a:cubicBezTo>
                  <a:cubicBezTo>
                    <a:pt x="301" y="801"/>
                    <a:pt x="301" y="801"/>
                    <a:pt x="267" y="835"/>
                  </a:cubicBezTo>
                  <a:lnTo>
                    <a:pt x="201" y="835"/>
                  </a:lnTo>
                  <a:cubicBezTo>
                    <a:pt x="167" y="835"/>
                    <a:pt x="167" y="835"/>
                    <a:pt x="134" y="801"/>
                  </a:cubicBezTo>
                  <a:cubicBezTo>
                    <a:pt x="134" y="801"/>
                    <a:pt x="134" y="768"/>
                    <a:pt x="100" y="734"/>
                  </a:cubicBezTo>
                  <a:cubicBezTo>
                    <a:pt x="100" y="734"/>
                    <a:pt x="100" y="701"/>
                    <a:pt x="100" y="668"/>
                  </a:cubicBezTo>
                  <a:lnTo>
                    <a:pt x="100" y="534"/>
                  </a:lnTo>
                  <a:cubicBezTo>
                    <a:pt x="100" y="501"/>
                    <a:pt x="100" y="468"/>
                    <a:pt x="100" y="434"/>
                  </a:cubicBezTo>
                  <a:cubicBezTo>
                    <a:pt x="134" y="401"/>
                    <a:pt x="134" y="368"/>
                    <a:pt x="134" y="334"/>
                  </a:cubicBezTo>
                  <a:cubicBezTo>
                    <a:pt x="167" y="301"/>
                    <a:pt x="167" y="267"/>
                    <a:pt x="201" y="234"/>
                  </a:cubicBezTo>
                  <a:cubicBezTo>
                    <a:pt x="201" y="234"/>
                    <a:pt x="234" y="201"/>
                    <a:pt x="267" y="201"/>
                  </a:cubicBezTo>
                  <a:cubicBezTo>
                    <a:pt x="284" y="184"/>
                    <a:pt x="292" y="176"/>
                    <a:pt x="301" y="176"/>
                  </a:cubicBezTo>
                  <a:cubicBezTo>
                    <a:pt x="309" y="176"/>
                    <a:pt x="317" y="184"/>
                    <a:pt x="334" y="201"/>
                  </a:cubicBezTo>
                  <a:cubicBezTo>
                    <a:pt x="334" y="184"/>
                    <a:pt x="342" y="176"/>
                    <a:pt x="351" y="176"/>
                  </a:cubicBezTo>
                  <a:close/>
                  <a:moveTo>
                    <a:pt x="367" y="1"/>
                  </a:moveTo>
                  <a:cubicBezTo>
                    <a:pt x="301" y="1"/>
                    <a:pt x="267" y="34"/>
                    <a:pt x="234" y="67"/>
                  </a:cubicBezTo>
                  <a:cubicBezTo>
                    <a:pt x="201" y="67"/>
                    <a:pt x="167" y="101"/>
                    <a:pt x="134" y="134"/>
                  </a:cubicBezTo>
                  <a:cubicBezTo>
                    <a:pt x="100" y="167"/>
                    <a:pt x="67" y="201"/>
                    <a:pt x="67" y="267"/>
                  </a:cubicBezTo>
                  <a:cubicBezTo>
                    <a:pt x="34" y="301"/>
                    <a:pt x="34" y="368"/>
                    <a:pt x="0" y="401"/>
                  </a:cubicBezTo>
                  <a:cubicBezTo>
                    <a:pt x="0" y="468"/>
                    <a:pt x="0" y="501"/>
                    <a:pt x="0" y="568"/>
                  </a:cubicBezTo>
                  <a:cubicBezTo>
                    <a:pt x="0" y="568"/>
                    <a:pt x="0" y="601"/>
                    <a:pt x="0" y="601"/>
                  </a:cubicBezTo>
                  <a:lnTo>
                    <a:pt x="0" y="701"/>
                  </a:lnTo>
                  <a:cubicBezTo>
                    <a:pt x="0" y="701"/>
                    <a:pt x="0" y="734"/>
                    <a:pt x="0" y="734"/>
                  </a:cubicBezTo>
                  <a:cubicBezTo>
                    <a:pt x="0" y="768"/>
                    <a:pt x="0" y="835"/>
                    <a:pt x="0" y="868"/>
                  </a:cubicBezTo>
                  <a:cubicBezTo>
                    <a:pt x="34" y="901"/>
                    <a:pt x="34" y="935"/>
                    <a:pt x="67" y="968"/>
                  </a:cubicBezTo>
                  <a:cubicBezTo>
                    <a:pt x="100" y="968"/>
                    <a:pt x="100" y="1001"/>
                    <a:pt x="134" y="1001"/>
                  </a:cubicBezTo>
                  <a:cubicBezTo>
                    <a:pt x="167" y="1001"/>
                    <a:pt x="201" y="968"/>
                    <a:pt x="234" y="968"/>
                  </a:cubicBezTo>
                  <a:cubicBezTo>
                    <a:pt x="301" y="935"/>
                    <a:pt x="334" y="901"/>
                    <a:pt x="367" y="868"/>
                  </a:cubicBezTo>
                  <a:cubicBezTo>
                    <a:pt x="367" y="835"/>
                    <a:pt x="401" y="801"/>
                    <a:pt x="434" y="734"/>
                  </a:cubicBezTo>
                  <a:cubicBezTo>
                    <a:pt x="434" y="701"/>
                    <a:pt x="467" y="668"/>
                    <a:pt x="467" y="601"/>
                  </a:cubicBezTo>
                  <a:cubicBezTo>
                    <a:pt x="501" y="534"/>
                    <a:pt x="501" y="501"/>
                    <a:pt x="501" y="434"/>
                  </a:cubicBezTo>
                  <a:lnTo>
                    <a:pt x="501" y="267"/>
                  </a:lnTo>
                  <a:cubicBezTo>
                    <a:pt x="501" y="234"/>
                    <a:pt x="501" y="167"/>
                    <a:pt x="467" y="134"/>
                  </a:cubicBezTo>
                  <a:cubicBezTo>
                    <a:pt x="467" y="101"/>
                    <a:pt x="467" y="67"/>
                    <a:pt x="434" y="34"/>
                  </a:cubicBezTo>
                  <a:cubicBezTo>
                    <a:pt x="401" y="34"/>
                    <a:pt x="367" y="34"/>
                    <a:pt x="36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93" name="Google Shape;1293;p34"/>
            <p:cNvSpPr/>
            <p:nvPr/>
          </p:nvSpPr>
          <p:spPr>
            <a:xfrm>
              <a:off x="4813600" y="2547275"/>
              <a:ext cx="9200" cy="34200"/>
            </a:xfrm>
            <a:custGeom>
              <a:avLst/>
              <a:gdLst/>
              <a:ahLst/>
              <a:cxnLst/>
              <a:rect l="l" t="t" r="r" b="b"/>
              <a:pathLst>
                <a:path w="368" h="1368" extrusionOk="0">
                  <a:moveTo>
                    <a:pt x="368" y="0"/>
                  </a:moveTo>
                  <a:lnTo>
                    <a:pt x="301" y="33"/>
                  </a:lnTo>
                  <a:cubicBezTo>
                    <a:pt x="234" y="67"/>
                    <a:pt x="168" y="100"/>
                    <a:pt x="168" y="167"/>
                  </a:cubicBezTo>
                  <a:cubicBezTo>
                    <a:pt x="134" y="267"/>
                    <a:pt x="101" y="334"/>
                    <a:pt x="101" y="434"/>
                  </a:cubicBezTo>
                  <a:lnTo>
                    <a:pt x="101" y="500"/>
                  </a:lnTo>
                  <a:lnTo>
                    <a:pt x="1" y="567"/>
                  </a:lnTo>
                  <a:cubicBezTo>
                    <a:pt x="1" y="601"/>
                    <a:pt x="1" y="601"/>
                    <a:pt x="1" y="634"/>
                  </a:cubicBezTo>
                  <a:lnTo>
                    <a:pt x="1" y="667"/>
                  </a:lnTo>
                  <a:cubicBezTo>
                    <a:pt x="1" y="701"/>
                    <a:pt x="1" y="701"/>
                    <a:pt x="1" y="701"/>
                  </a:cubicBezTo>
                  <a:lnTo>
                    <a:pt x="101" y="667"/>
                  </a:lnTo>
                  <a:lnTo>
                    <a:pt x="101" y="1334"/>
                  </a:lnTo>
                  <a:cubicBezTo>
                    <a:pt x="101" y="1334"/>
                    <a:pt x="101" y="1368"/>
                    <a:pt x="101" y="1368"/>
                  </a:cubicBezTo>
                  <a:lnTo>
                    <a:pt x="134" y="1368"/>
                  </a:lnTo>
                  <a:lnTo>
                    <a:pt x="168" y="1334"/>
                  </a:lnTo>
                  <a:cubicBezTo>
                    <a:pt x="201" y="1334"/>
                    <a:pt x="201" y="1301"/>
                    <a:pt x="201" y="1301"/>
                  </a:cubicBezTo>
                  <a:cubicBezTo>
                    <a:pt x="201" y="1301"/>
                    <a:pt x="201" y="1301"/>
                    <a:pt x="201" y="1268"/>
                  </a:cubicBezTo>
                  <a:lnTo>
                    <a:pt x="201" y="601"/>
                  </a:lnTo>
                  <a:lnTo>
                    <a:pt x="334" y="500"/>
                  </a:lnTo>
                  <a:lnTo>
                    <a:pt x="368" y="500"/>
                  </a:lnTo>
                  <a:cubicBezTo>
                    <a:pt x="368" y="467"/>
                    <a:pt x="368" y="467"/>
                    <a:pt x="368" y="467"/>
                  </a:cubicBezTo>
                  <a:lnTo>
                    <a:pt x="368" y="400"/>
                  </a:lnTo>
                  <a:cubicBezTo>
                    <a:pt x="368" y="400"/>
                    <a:pt x="368" y="367"/>
                    <a:pt x="368" y="367"/>
                  </a:cubicBezTo>
                  <a:lnTo>
                    <a:pt x="334" y="367"/>
                  </a:lnTo>
                  <a:lnTo>
                    <a:pt x="201" y="467"/>
                  </a:lnTo>
                  <a:lnTo>
                    <a:pt x="201" y="467"/>
                  </a:lnTo>
                  <a:lnTo>
                    <a:pt x="234" y="367"/>
                  </a:lnTo>
                  <a:cubicBezTo>
                    <a:pt x="234" y="367"/>
                    <a:pt x="234" y="334"/>
                    <a:pt x="234" y="300"/>
                  </a:cubicBezTo>
                  <a:cubicBezTo>
                    <a:pt x="234" y="300"/>
                    <a:pt x="234" y="267"/>
                    <a:pt x="234" y="267"/>
                  </a:cubicBezTo>
                  <a:cubicBezTo>
                    <a:pt x="234" y="234"/>
                    <a:pt x="234" y="234"/>
                    <a:pt x="268" y="200"/>
                  </a:cubicBezTo>
                  <a:cubicBezTo>
                    <a:pt x="268" y="200"/>
                    <a:pt x="268" y="167"/>
                    <a:pt x="301" y="167"/>
                  </a:cubicBezTo>
                  <a:lnTo>
                    <a:pt x="368" y="134"/>
                  </a:lnTo>
                  <a:cubicBezTo>
                    <a:pt x="368" y="134"/>
                    <a:pt x="368" y="100"/>
                    <a:pt x="368" y="100"/>
                  </a:cubicBezTo>
                  <a:cubicBezTo>
                    <a:pt x="368" y="100"/>
                    <a:pt x="368" y="67"/>
                    <a:pt x="368" y="67"/>
                  </a:cubicBezTo>
                  <a:lnTo>
                    <a:pt x="368"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94" name="Google Shape;1294;p34"/>
            <p:cNvSpPr/>
            <p:nvPr/>
          </p:nvSpPr>
          <p:spPr>
            <a:xfrm>
              <a:off x="4830275" y="2539750"/>
              <a:ext cx="8375" cy="30050"/>
            </a:xfrm>
            <a:custGeom>
              <a:avLst/>
              <a:gdLst/>
              <a:ahLst/>
              <a:cxnLst/>
              <a:rect l="l" t="t" r="r" b="b"/>
              <a:pathLst>
                <a:path w="335" h="1202" extrusionOk="0">
                  <a:moveTo>
                    <a:pt x="301" y="1"/>
                  </a:moveTo>
                  <a:lnTo>
                    <a:pt x="234" y="34"/>
                  </a:lnTo>
                  <a:lnTo>
                    <a:pt x="234" y="68"/>
                  </a:lnTo>
                  <a:lnTo>
                    <a:pt x="34" y="468"/>
                  </a:lnTo>
                  <a:cubicBezTo>
                    <a:pt x="34" y="501"/>
                    <a:pt x="34" y="501"/>
                    <a:pt x="34" y="501"/>
                  </a:cubicBezTo>
                  <a:cubicBezTo>
                    <a:pt x="1" y="535"/>
                    <a:pt x="1" y="535"/>
                    <a:pt x="34" y="535"/>
                  </a:cubicBezTo>
                  <a:lnTo>
                    <a:pt x="34" y="568"/>
                  </a:lnTo>
                  <a:lnTo>
                    <a:pt x="101" y="568"/>
                  </a:lnTo>
                  <a:lnTo>
                    <a:pt x="268" y="268"/>
                  </a:lnTo>
                  <a:lnTo>
                    <a:pt x="268" y="1168"/>
                  </a:lnTo>
                  <a:lnTo>
                    <a:pt x="268" y="1202"/>
                  </a:lnTo>
                  <a:lnTo>
                    <a:pt x="301" y="1202"/>
                  </a:lnTo>
                  <a:lnTo>
                    <a:pt x="335" y="1168"/>
                  </a:lnTo>
                  <a:cubicBezTo>
                    <a:pt x="335" y="1135"/>
                    <a:pt x="335" y="1135"/>
                    <a:pt x="335" y="1102"/>
                  </a:cubicBezTo>
                  <a:lnTo>
                    <a:pt x="301" y="34"/>
                  </a:lnTo>
                  <a:cubicBezTo>
                    <a:pt x="301" y="34"/>
                    <a:pt x="301" y="34"/>
                    <a:pt x="3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95" name="Google Shape;1295;p34"/>
            <p:cNvSpPr/>
            <p:nvPr/>
          </p:nvSpPr>
          <p:spPr>
            <a:xfrm>
              <a:off x="4689350" y="2607300"/>
              <a:ext cx="35050" cy="36725"/>
            </a:xfrm>
            <a:custGeom>
              <a:avLst/>
              <a:gdLst/>
              <a:ahLst/>
              <a:cxnLst/>
              <a:rect l="l" t="t" r="r" b="b"/>
              <a:pathLst>
                <a:path w="1402" h="1469" extrusionOk="0">
                  <a:moveTo>
                    <a:pt x="1402" y="1"/>
                  </a:moveTo>
                  <a:lnTo>
                    <a:pt x="1" y="801"/>
                  </a:lnTo>
                  <a:lnTo>
                    <a:pt x="701" y="1469"/>
                  </a:lnTo>
                  <a:lnTo>
                    <a:pt x="1402"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96" name="Google Shape;1296;p34"/>
            <p:cNvSpPr/>
            <p:nvPr/>
          </p:nvSpPr>
          <p:spPr>
            <a:xfrm>
              <a:off x="4936200" y="2474925"/>
              <a:ext cx="18375" cy="44850"/>
            </a:xfrm>
            <a:custGeom>
              <a:avLst/>
              <a:gdLst/>
              <a:ahLst/>
              <a:cxnLst/>
              <a:rect l="l" t="t" r="r" b="b"/>
              <a:pathLst>
                <a:path w="735" h="1794" extrusionOk="0">
                  <a:moveTo>
                    <a:pt x="105" y="0"/>
                  </a:moveTo>
                  <a:cubicBezTo>
                    <a:pt x="75" y="0"/>
                    <a:pt x="50" y="9"/>
                    <a:pt x="34" y="25"/>
                  </a:cubicBezTo>
                  <a:cubicBezTo>
                    <a:pt x="0" y="59"/>
                    <a:pt x="0" y="125"/>
                    <a:pt x="34" y="192"/>
                  </a:cubicBezTo>
                  <a:lnTo>
                    <a:pt x="501" y="626"/>
                  </a:lnTo>
                  <a:lnTo>
                    <a:pt x="0" y="1627"/>
                  </a:lnTo>
                  <a:cubicBezTo>
                    <a:pt x="0" y="1693"/>
                    <a:pt x="0" y="1760"/>
                    <a:pt x="67" y="1793"/>
                  </a:cubicBezTo>
                  <a:lnTo>
                    <a:pt x="100" y="1793"/>
                  </a:lnTo>
                  <a:cubicBezTo>
                    <a:pt x="134" y="1793"/>
                    <a:pt x="167" y="1760"/>
                    <a:pt x="200" y="1727"/>
                  </a:cubicBezTo>
                  <a:lnTo>
                    <a:pt x="701" y="659"/>
                  </a:lnTo>
                  <a:cubicBezTo>
                    <a:pt x="734" y="592"/>
                    <a:pt x="734" y="559"/>
                    <a:pt x="701" y="526"/>
                  </a:cubicBezTo>
                  <a:lnTo>
                    <a:pt x="200" y="25"/>
                  </a:lnTo>
                  <a:cubicBezTo>
                    <a:pt x="167" y="9"/>
                    <a:pt x="134" y="0"/>
                    <a:pt x="10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97" name="Google Shape;1297;p34"/>
            <p:cNvSpPr/>
            <p:nvPr/>
          </p:nvSpPr>
          <p:spPr>
            <a:xfrm>
              <a:off x="4881150" y="2498550"/>
              <a:ext cx="19200" cy="45400"/>
            </a:xfrm>
            <a:custGeom>
              <a:avLst/>
              <a:gdLst/>
              <a:ahLst/>
              <a:cxnLst/>
              <a:rect l="l" t="t" r="r" b="b"/>
              <a:pathLst>
                <a:path w="768" h="1816" extrusionOk="0">
                  <a:moveTo>
                    <a:pt x="632" y="1"/>
                  </a:moveTo>
                  <a:cubicBezTo>
                    <a:pt x="598" y="1"/>
                    <a:pt x="558" y="24"/>
                    <a:pt x="534" y="48"/>
                  </a:cubicBezTo>
                  <a:lnTo>
                    <a:pt x="34" y="1149"/>
                  </a:lnTo>
                  <a:cubicBezTo>
                    <a:pt x="1" y="1182"/>
                    <a:pt x="1" y="1249"/>
                    <a:pt x="34" y="1282"/>
                  </a:cubicBezTo>
                  <a:lnTo>
                    <a:pt x="568" y="1782"/>
                  </a:lnTo>
                  <a:cubicBezTo>
                    <a:pt x="568" y="1782"/>
                    <a:pt x="601" y="1816"/>
                    <a:pt x="635" y="1816"/>
                  </a:cubicBezTo>
                  <a:cubicBezTo>
                    <a:pt x="668" y="1816"/>
                    <a:pt x="701" y="1782"/>
                    <a:pt x="701" y="1782"/>
                  </a:cubicBezTo>
                  <a:cubicBezTo>
                    <a:pt x="768" y="1716"/>
                    <a:pt x="768" y="1649"/>
                    <a:pt x="701" y="1616"/>
                  </a:cubicBezTo>
                  <a:lnTo>
                    <a:pt x="234" y="1182"/>
                  </a:lnTo>
                  <a:lnTo>
                    <a:pt x="735" y="148"/>
                  </a:lnTo>
                  <a:cubicBezTo>
                    <a:pt x="768" y="114"/>
                    <a:pt x="735" y="48"/>
                    <a:pt x="668" y="14"/>
                  </a:cubicBezTo>
                  <a:cubicBezTo>
                    <a:pt x="658" y="5"/>
                    <a:pt x="646" y="1"/>
                    <a:pt x="63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98" name="Google Shape;1298;p34"/>
            <p:cNvSpPr/>
            <p:nvPr/>
          </p:nvSpPr>
          <p:spPr>
            <a:xfrm>
              <a:off x="4854475" y="1636575"/>
              <a:ext cx="64225" cy="40100"/>
            </a:xfrm>
            <a:custGeom>
              <a:avLst/>
              <a:gdLst/>
              <a:ahLst/>
              <a:cxnLst/>
              <a:rect l="l" t="t" r="r" b="b"/>
              <a:pathLst>
                <a:path w="2569" h="1604" extrusionOk="0">
                  <a:moveTo>
                    <a:pt x="2382" y="1"/>
                  </a:moveTo>
                  <a:cubicBezTo>
                    <a:pt x="2353" y="1"/>
                    <a:pt x="2326" y="12"/>
                    <a:pt x="2302" y="35"/>
                  </a:cubicBezTo>
                  <a:lnTo>
                    <a:pt x="134" y="1270"/>
                  </a:lnTo>
                  <a:cubicBezTo>
                    <a:pt x="0" y="1370"/>
                    <a:pt x="34" y="1603"/>
                    <a:pt x="234" y="1603"/>
                  </a:cubicBezTo>
                  <a:cubicBezTo>
                    <a:pt x="267" y="1603"/>
                    <a:pt x="267" y="1603"/>
                    <a:pt x="301" y="1570"/>
                  </a:cubicBezTo>
                  <a:lnTo>
                    <a:pt x="2469" y="336"/>
                  </a:lnTo>
                  <a:cubicBezTo>
                    <a:pt x="2535" y="269"/>
                    <a:pt x="2569" y="169"/>
                    <a:pt x="2535" y="102"/>
                  </a:cubicBezTo>
                  <a:cubicBezTo>
                    <a:pt x="2492" y="37"/>
                    <a:pt x="2435" y="1"/>
                    <a:pt x="2382"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299" name="Google Shape;1299;p34"/>
            <p:cNvSpPr/>
            <p:nvPr/>
          </p:nvSpPr>
          <p:spPr>
            <a:xfrm>
              <a:off x="4864475" y="1667400"/>
              <a:ext cx="45050" cy="28450"/>
            </a:xfrm>
            <a:custGeom>
              <a:avLst/>
              <a:gdLst/>
              <a:ahLst/>
              <a:cxnLst/>
              <a:rect l="l" t="t" r="r" b="b"/>
              <a:pathLst>
                <a:path w="1802" h="1138" extrusionOk="0">
                  <a:moveTo>
                    <a:pt x="1615" y="0"/>
                  </a:moveTo>
                  <a:cubicBezTo>
                    <a:pt x="1578" y="0"/>
                    <a:pt x="1540" y="11"/>
                    <a:pt x="1502" y="37"/>
                  </a:cubicBezTo>
                  <a:lnTo>
                    <a:pt x="134" y="804"/>
                  </a:lnTo>
                  <a:cubicBezTo>
                    <a:pt x="34" y="871"/>
                    <a:pt x="1" y="971"/>
                    <a:pt x="67" y="1071"/>
                  </a:cubicBezTo>
                  <a:cubicBezTo>
                    <a:pt x="101" y="1104"/>
                    <a:pt x="167" y="1137"/>
                    <a:pt x="234" y="1137"/>
                  </a:cubicBezTo>
                  <a:lnTo>
                    <a:pt x="301" y="1137"/>
                  </a:lnTo>
                  <a:lnTo>
                    <a:pt x="1702" y="337"/>
                  </a:lnTo>
                  <a:cubicBezTo>
                    <a:pt x="1769" y="270"/>
                    <a:pt x="1802" y="170"/>
                    <a:pt x="1769" y="70"/>
                  </a:cubicBezTo>
                  <a:cubicBezTo>
                    <a:pt x="1727" y="29"/>
                    <a:pt x="1673" y="0"/>
                    <a:pt x="161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00" name="Google Shape;1300;p34"/>
            <p:cNvSpPr/>
            <p:nvPr/>
          </p:nvSpPr>
          <p:spPr>
            <a:xfrm>
              <a:off x="4875325" y="1694125"/>
              <a:ext cx="23375" cy="16725"/>
            </a:xfrm>
            <a:custGeom>
              <a:avLst/>
              <a:gdLst/>
              <a:ahLst/>
              <a:cxnLst/>
              <a:rect l="l" t="t" r="r" b="b"/>
              <a:pathLst>
                <a:path w="935" h="669" extrusionOk="0">
                  <a:moveTo>
                    <a:pt x="748" y="0"/>
                  </a:moveTo>
                  <a:cubicBezTo>
                    <a:pt x="719" y="0"/>
                    <a:pt x="691" y="11"/>
                    <a:pt x="667" y="35"/>
                  </a:cubicBezTo>
                  <a:lnTo>
                    <a:pt x="100" y="335"/>
                  </a:lnTo>
                  <a:cubicBezTo>
                    <a:pt x="34" y="402"/>
                    <a:pt x="0" y="502"/>
                    <a:pt x="67" y="569"/>
                  </a:cubicBezTo>
                  <a:cubicBezTo>
                    <a:pt x="67" y="635"/>
                    <a:pt x="134" y="669"/>
                    <a:pt x="200" y="669"/>
                  </a:cubicBezTo>
                  <a:cubicBezTo>
                    <a:pt x="234" y="669"/>
                    <a:pt x="267" y="669"/>
                    <a:pt x="300" y="635"/>
                  </a:cubicBezTo>
                  <a:lnTo>
                    <a:pt x="834" y="335"/>
                  </a:lnTo>
                  <a:cubicBezTo>
                    <a:pt x="901" y="302"/>
                    <a:pt x="934" y="168"/>
                    <a:pt x="901" y="102"/>
                  </a:cubicBezTo>
                  <a:cubicBezTo>
                    <a:pt x="858" y="37"/>
                    <a:pt x="801" y="0"/>
                    <a:pt x="74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01" name="Google Shape;1301;p34"/>
            <p:cNvSpPr/>
            <p:nvPr/>
          </p:nvSpPr>
          <p:spPr>
            <a:xfrm>
              <a:off x="3666125" y="2062650"/>
              <a:ext cx="1276550" cy="739000"/>
            </a:xfrm>
            <a:custGeom>
              <a:avLst/>
              <a:gdLst/>
              <a:ahLst/>
              <a:cxnLst/>
              <a:rect l="l" t="t" r="r" b="b"/>
              <a:pathLst>
                <a:path w="51062" h="29560" extrusionOk="0">
                  <a:moveTo>
                    <a:pt x="50904" y="0"/>
                  </a:moveTo>
                  <a:cubicBezTo>
                    <a:pt x="50893" y="0"/>
                    <a:pt x="50882" y="2"/>
                    <a:pt x="50870" y="5"/>
                  </a:cubicBezTo>
                  <a:lnTo>
                    <a:pt x="67" y="29359"/>
                  </a:lnTo>
                  <a:cubicBezTo>
                    <a:pt x="34" y="29392"/>
                    <a:pt x="0" y="29459"/>
                    <a:pt x="34" y="29492"/>
                  </a:cubicBezTo>
                  <a:cubicBezTo>
                    <a:pt x="34" y="29526"/>
                    <a:pt x="67" y="29559"/>
                    <a:pt x="134" y="29559"/>
                  </a:cubicBezTo>
                  <a:cubicBezTo>
                    <a:pt x="134" y="29559"/>
                    <a:pt x="167" y="29559"/>
                    <a:pt x="167" y="29526"/>
                  </a:cubicBezTo>
                  <a:lnTo>
                    <a:pt x="50970" y="205"/>
                  </a:lnTo>
                  <a:cubicBezTo>
                    <a:pt x="51061" y="144"/>
                    <a:pt x="51014" y="0"/>
                    <a:pt x="5090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02" name="Google Shape;1302;p34"/>
            <p:cNvSpPr/>
            <p:nvPr/>
          </p:nvSpPr>
          <p:spPr>
            <a:xfrm>
              <a:off x="3666125" y="2160775"/>
              <a:ext cx="1276375" cy="738425"/>
            </a:xfrm>
            <a:custGeom>
              <a:avLst/>
              <a:gdLst/>
              <a:ahLst/>
              <a:cxnLst/>
              <a:rect l="l" t="t" r="r" b="b"/>
              <a:pathLst>
                <a:path w="51055" h="29537" extrusionOk="0">
                  <a:moveTo>
                    <a:pt x="50929" y="0"/>
                  </a:moveTo>
                  <a:cubicBezTo>
                    <a:pt x="50911" y="0"/>
                    <a:pt x="50892" y="5"/>
                    <a:pt x="50870" y="16"/>
                  </a:cubicBezTo>
                  <a:lnTo>
                    <a:pt x="67" y="29337"/>
                  </a:lnTo>
                  <a:cubicBezTo>
                    <a:pt x="34" y="29370"/>
                    <a:pt x="0" y="29437"/>
                    <a:pt x="34" y="29470"/>
                  </a:cubicBezTo>
                  <a:cubicBezTo>
                    <a:pt x="34" y="29504"/>
                    <a:pt x="67" y="29537"/>
                    <a:pt x="134" y="29537"/>
                  </a:cubicBezTo>
                  <a:lnTo>
                    <a:pt x="167" y="29537"/>
                  </a:lnTo>
                  <a:lnTo>
                    <a:pt x="50970" y="183"/>
                  </a:lnTo>
                  <a:cubicBezTo>
                    <a:pt x="51054" y="127"/>
                    <a:pt x="51021" y="0"/>
                    <a:pt x="50929"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03" name="Google Shape;1303;p34"/>
            <p:cNvSpPr/>
            <p:nvPr/>
          </p:nvSpPr>
          <p:spPr>
            <a:xfrm>
              <a:off x="3665300" y="2258375"/>
              <a:ext cx="1276750" cy="738400"/>
            </a:xfrm>
            <a:custGeom>
              <a:avLst/>
              <a:gdLst/>
              <a:ahLst/>
              <a:cxnLst/>
              <a:rect l="l" t="t" r="r" b="b"/>
              <a:pathLst>
                <a:path w="51070" h="29536" extrusionOk="0">
                  <a:moveTo>
                    <a:pt x="50961" y="1"/>
                  </a:moveTo>
                  <a:cubicBezTo>
                    <a:pt x="50942" y="1"/>
                    <a:pt x="50923" y="5"/>
                    <a:pt x="50903" y="15"/>
                  </a:cubicBezTo>
                  <a:lnTo>
                    <a:pt x="100" y="29336"/>
                  </a:lnTo>
                  <a:cubicBezTo>
                    <a:pt x="0" y="29402"/>
                    <a:pt x="33" y="29536"/>
                    <a:pt x="167" y="29536"/>
                  </a:cubicBezTo>
                  <a:lnTo>
                    <a:pt x="200" y="29536"/>
                  </a:lnTo>
                  <a:lnTo>
                    <a:pt x="51003" y="181"/>
                  </a:lnTo>
                  <a:cubicBezTo>
                    <a:pt x="51070" y="148"/>
                    <a:pt x="51070" y="115"/>
                    <a:pt x="51070" y="48"/>
                  </a:cubicBezTo>
                  <a:cubicBezTo>
                    <a:pt x="51046" y="24"/>
                    <a:pt x="51006" y="1"/>
                    <a:pt x="50961"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04" name="Google Shape;1304;p34"/>
            <p:cNvSpPr/>
            <p:nvPr/>
          </p:nvSpPr>
          <p:spPr>
            <a:xfrm>
              <a:off x="3665300" y="2355750"/>
              <a:ext cx="1276750" cy="738600"/>
            </a:xfrm>
            <a:custGeom>
              <a:avLst/>
              <a:gdLst/>
              <a:ahLst/>
              <a:cxnLst/>
              <a:rect l="l" t="t" r="r" b="b"/>
              <a:pathLst>
                <a:path w="51070" h="29544" extrusionOk="0">
                  <a:moveTo>
                    <a:pt x="50984" y="0"/>
                  </a:moveTo>
                  <a:cubicBezTo>
                    <a:pt x="50958" y="0"/>
                    <a:pt x="50931" y="9"/>
                    <a:pt x="50903" y="22"/>
                  </a:cubicBezTo>
                  <a:lnTo>
                    <a:pt x="100" y="29343"/>
                  </a:lnTo>
                  <a:cubicBezTo>
                    <a:pt x="0" y="29410"/>
                    <a:pt x="33" y="29543"/>
                    <a:pt x="167" y="29543"/>
                  </a:cubicBezTo>
                  <a:lnTo>
                    <a:pt x="200" y="29543"/>
                  </a:lnTo>
                  <a:lnTo>
                    <a:pt x="51003" y="189"/>
                  </a:lnTo>
                  <a:cubicBezTo>
                    <a:pt x="51070" y="156"/>
                    <a:pt x="51070" y="89"/>
                    <a:pt x="51070" y="56"/>
                  </a:cubicBezTo>
                  <a:cubicBezTo>
                    <a:pt x="51050" y="17"/>
                    <a:pt x="51019" y="0"/>
                    <a:pt x="5098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05" name="Google Shape;1305;p34"/>
            <p:cNvSpPr/>
            <p:nvPr/>
          </p:nvSpPr>
          <p:spPr>
            <a:xfrm>
              <a:off x="3690300" y="2639825"/>
              <a:ext cx="169325" cy="440350"/>
            </a:xfrm>
            <a:custGeom>
              <a:avLst/>
              <a:gdLst/>
              <a:ahLst/>
              <a:cxnLst/>
              <a:rect l="l" t="t" r="r" b="b"/>
              <a:pathLst>
                <a:path w="6773" h="17614" extrusionOk="0">
                  <a:moveTo>
                    <a:pt x="6772" y="1"/>
                  </a:moveTo>
                  <a:lnTo>
                    <a:pt x="1" y="3904"/>
                  </a:lnTo>
                  <a:lnTo>
                    <a:pt x="1" y="17613"/>
                  </a:lnTo>
                  <a:lnTo>
                    <a:pt x="6772" y="13711"/>
                  </a:lnTo>
                  <a:lnTo>
                    <a:pt x="6772"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06" name="Google Shape;1306;p34"/>
            <p:cNvSpPr/>
            <p:nvPr/>
          </p:nvSpPr>
          <p:spPr>
            <a:xfrm>
              <a:off x="3902125" y="2713225"/>
              <a:ext cx="169300" cy="244350"/>
            </a:xfrm>
            <a:custGeom>
              <a:avLst/>
              <a:gdLst/>
              <a:ahLst/>
              <a:cxnLst/>
              <a:rect l="l" t="t" r="r" b="b"/>
              <a:pathLst>
                <a:path w="6772" h="9774" extrusionOk="0">
                  <a:moveTo>
                    <a:pt x="6772" y="0"/>
                  </a:moveTo>
                  <a:lnTo>
                    <a:pt x="0" y="3903"/>
                  </a:lnTo>
                  <a:lnTo>
                    <a:pt x="0" y="9774"/>
                  </a:lnTo>
                  <a:lnTo>
                    <a:pt x="6772" y="5871"/>
                  </a:lnTo>
                  <a:lnTo>
                    <a:pt x="6772"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07" name="Google Shape;1307;p34"/>
            <p:cNvSpPr/>
            <p:nvPr/>
          </p:nvSpPr>
          <p:spPr>
            <a:xfrm>
              <a:off x="3902125" y="2713225"/>
              <a:ext cx="169300" cy="244350"/>
            </a:xfrm>
            <a:custGeom>
              <a:avLst/>
              <a:gdLst/>
              <a:ahLst/>
              <a:cxnLst/>
              <a:rect l="l" t="t" r="r" b="b"/>
              <a:pathLst>
                <a:path w="6772" h="9774" extrusionOk="0">
                  <a:moveTo>
                    <a:pt x="6772" y="0"/>
                  </a:moveTo>
                  <a:lnTo>
                    <a:pt x="0" y="3903"/>
                  </a:lnTo>
                  <a:lnTo>
                    <a:pt x="0" y="9774"/>
                  </a:lnTo>
                  <a:lnTo>
                    <a:pt x="6772" y="5871"/>
                  </a:lnTo>
                  <a:lnTo>
                    <a:pt x="677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08" name="Google Shape;1308;p34"/>
            <p:cNvSpPr/>
            <p:nvPr/>
          </p:nvSpPr>
          <p:spPr>
            <a:xfrm>
              <a:off x="4113950" y="2689025"/>
              <a:ext cx="169300" cy="146800"/>
            </a:xfrm>
            <a:custGeom>
              <a:avLst/>
              <a:gdLst/>
              <a:ahLst/>
              <a:cxnLst/>
              <a:rect l="l" t="t" r="r" b="b"/>
              <a:pathLst>
                <a:path w="6772" h="5872" extrusionOk="0">
                  <a:moveTo>
                    <a:pt x="6772" y="1"/>
                  </a:moveTo>
                  <a:lnTo>
                    <a:pt x="0" y="3904"/>
                  </a:lnTo>
                  <a:lnTo>
                    <a:pt x="0" y="5872"/>
                  </a:lnTo>
                  <a:lnTo>
                    <a:pt x="6772" y="1936"/>
                  </a:lnTo>
                  <a:lnTo>
                    <a:pt x="6772"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09" name="Google Shape;1309;p34"/>
            <p:cNvSpPr/>
            <p:nvPr/>
          </p:nvSpPr>
          <p:spPr>
            <a:xfrm>
              <a:off x="4113950" y="2689025"/>
              <a:ext cx="169300" cy="146800"/>
            </a:xfrm>
            <a:custGeom>
              <a:avLst/>
              <a:gdLst/>
              <a:ahLst/>
              <a:cxnLst/>
              <a:rect l="l" t="t" r="r" b="b"/>
              <a:pathLst>
                <a:path w="6772" h="5872" extrusionOk="0">
                  <a:moveTo>
                    <a:pt x="6772" y="1"/>
                  </a:moveTo>
                  <a:lnTo>
                    <a:pt x="0" y="3904"/>
                  </a:lnTo>
                  <a:lnTo>
                    <a:pt x="0" y="5872"/>
                  </a:lnTo>
                  <a:lnTo>
                    <a:pt x="6772" y="1936"/>
                  </a:lnTo>
                  <a:lnTo>
                    <a:pt x="677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10" name="Google Shape;1310;p34"/>
            <p:cNvSpPr/>
            <p:nvPr/>
          </p:nvSpPr>
          <p:spPr>
            <a:xfrm>
              <a:off x="4325750" y="2419675"/>
              <a:ext cx="169325" cy="293575"/>
            </a:xfrm>
            <a:custGeom>
              <a:avLst/>
              <a:gdLst/>
              <a:ahLst/>
              <a:cxnLst/>
              <a:rect l="l" t="t" r="r" b="b"/>
              <a:pathLst>
                <a:path w="6773" h="11743" extrusionOk="0">
                  <a:moveTo>
                    <a:pt x="6772" y="0"/>
                  </a:moveTo>
                  <a:lnTo>
                    <a:pt x="1" y="3937"/>
                  </a:lnTo>
                  <a:lnTo>
                    <a:pt x="1" y="11742"/>
                  </a:lnTo>
                  <a:lnTo>
                    <a:pt x="6772" y="7839"/>
                  </a:lnTo>
                  <a:lnTo>
                    <a:pt x="6772"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11" name="Google Shape;1311;p34"/>
            <p:cNvSpPr/>
            <p:nvPr/>
          </p:nvSpPr>
          <p:spPr>
            <a:xfrm>
              <a:off x="4536750" y="2151150"/>
              <a:ext cx="170150" cy="439500"/>
            </a:xfrm>
            <a:custGeom>
              <a:avLst/>
              <a:gdLst/>
              <a:ahLst/>
              <a:cxnLst/>
              <a:rect l="l" t="t" r="r" b="b"/>
              <a:pathLst>
                <a:path w="6806" h="17580" extrusionOk="0">
                  <a:moveTo>
                    <a:pt x="6805" y="0"/>
                  </a:moveTo>
                  <a:lnTo>
                    <a:pt x="0" y="3903"/>
                  </a:lnTo>
                  <a:lnTo>
                    <a:pt x="0" y="17580"/>
                  </a:lnTo>
                  <a:lnTo>
                    <a:pt x="6805" y="13677"/>
                  </a:lnTo>
                  <a:lnTo>
                    <a:pt x="6805"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12" name="Google Shape;1312;p34"/>
            <p:cNvSpPr/>
            <p:nvPr/>
          </p:nvSpPr>
          <p:spPr>
            <a:xfrm>
              <a:off x="4536750" y="2151150"/>
              <a:ext cx="170150" cy="439500"/>
            </a:xfrm>
            <a:custGeom>
              <a:avLst/>
              <a:gdLst/>
              <a:ahLst/>
              <a:cxnLst/>
              <a:rect l="l" t="t" r="r" b="b"/>
              <a:pathLst>
                <a:path w="6806" h="17580" extrusionOk="0">
                  <a:moveTo>
                    <a:pt x="6805" y="0"/>
                  </a:moveTo>
                  <a:lnTo>
                    <a:pt x="0" y="3903"/>
                  </a:lnTo>
                  <a:lnTo>
                    <a:pt x="0" y="17580"/>
                  </a:lnTo>
                  <a:lnTo>
                    <a:pt x="6805" y="13677"/>
                  </a:lnTo>
                  <a:lnTo>
                    <a:pt x="6805"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13" name="Google Shape;1313;p34"/>
            <p:cNvSpPr/>
            <p:nvPr/>
          </p:nvSpPr>
          <p:spPr>
            <a:xfrm>
              <a:off x="4748550" y="2126125"/>
              <a:ext cx="169325" cy="342775"/>
            </a:xfrm>
            <a:custGeom>
              <a:avLst/>
              <a:gdLst/>
              <a:ahLst/>
              <a:cxnLst/>
              <a:rect l="l" t="t" r="r" b="b"/>
              <a:pathLst>
                <a:path w="6773" h="13711" extrusionOk="0">
                  <a:moveTo>
                    <a:pt x="6772" y="1"/>
                  </a:moveTo>
                  <a:lnTo>
                    <a:pt x="1" y="3937"/>
                  </a:lnTo>
                  <a:lnTo>
                    <a:pt x="1" y="13711"/>
                  </a:lnTo>
                  <a:lnTo>
                    <a:pt x="6772" y="9808"/>
                  </a:lnTo>
                  <a:lnTo>
                    <a:pt x="6772"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14" name="Google Shape;1314;p34"/>
            <p:cNvSpPr/>
            <p:nvPr/>
          </p:nvSpPr>
          <p:spPr>
            <a:xfrm>
              <a:off x="4748550" y="2126125"/>
              <a:ext cx="169325" cy="342775"/>
            </a:xfrm>
            <a:custGeom>
              <a:avLst/>
              <a:gdLst/>
              <a:ahLst/>
              <a:cxnLst/>
              <a:rect l="l" t="t" r="r" b="b"/>
              <a:pathLst>
                <a:path w="6773" h="13711" extrusionOk="0">
                  <a:moveTo>
                    <a:pt x="6772" y="1"/>
                  </a:moveTo>
                  <a:lnTo>
                    <a:pt x="1" y="3937"/>
                  </a:lnTo>
                  <a:lnTo>
                    <a:pt x="1" y="13711"/>
                  </a:lnTo>
                  <a:lnTo>
                    <a:pt x="6772" y="9808"/>
                  </a:lnTo>
                  <a:lnTo>
                    <a:pt x="677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15" name="Google Shape;1315;p34"/>
            <p:cNvSpPr/>
            <p:nvPr/>
          </p:nvSpPr>
          <p:spPr>
            <a:xfrm>
              <a:off x="2733800" y="1759200"/>
              <a:ext cx="777225" cy="2158250"/>
            </a:xfrm>
            <a:custGeom>
              <a:avLst/>
              <a:gdLst/>
              <a:ahLst/>
              <a:cxnLst/>
              <a:rect l="l" t="t" r="r" b="b"/>
              <a:pathLst>
                <a:path w="31089" h="86330" extrusionOk="0">
                  <a:moveTo>
                    <a:pt x="31089" y="1"/>
                  </a:moveTo>
                  <a:lnTo>
                    <a:pt x="0" y="17980"/>
                  </a:lnTo>
                  <a:lnTo>
                    <a:pt x="0" y="85228"/>
                  </a:lnTo>
                  <a:cubicBezTo>
                    <a:pt x="0" y="85528"/>
                    <a:pt x="67" y="85795"/>
                    <a:pt x="234" y="86062"/>
                  </a:cubicBezTo>
                  <a:cubicBezTo>
                    <a:pt x="334" y="86229"/>
                    <a:pt x="534" y="86329"/>
                    <a:pt x="734" y="86329"/>
                  </a:cubicBezTo>
                  <a:cubicBezTo>
                    <a:pt x="867" y="86329"/>
                    <a:pt x="967" y="86296"/>
                    <a:pt x="1068" y="86229"/>
                  </a:cubicBezTo>
                  <a:lnTo>
                    <a:pt x="31089" y="68883"/>
                  </a:lnTo>
                  <a:lnTo>
                    <a:pt x="31089" y="1"/>
                  </a:ln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16" name="Google Shape;1316;p34"/>
            <p:cNvSpPr/>
            <p:nvPr/>
          </p:nvSpPr>
          <p:spPr>
            <a:xfrm>
              <a:off x="2732950" y="3177725"/>
              <a:ext cx="778925" cy="603775"/>
            </a:xfrm>
            <a:custGeom>
              <a:avLst/>
              <a:gdLst/>
              <a:ahLst/>
              <a:cxnLst/>
              <a:rect l="l" t="t" r="r" b="b"/>
              <a:pathLst>
                <a:path w="31157" h="24151" extrusionOk="0">
                  <a:moveTo>
                    <a:pt x="31156" y="0"/>
                  </a:moveTo>
                  <a:lnTo>
                    <a:pt x="1" y="18013"/>
                  </a:lnTo>
                  <a:lnTo>
                    <a:pt x="1" y="24151"/>
                  </a:lnTo>
                  <a:lnTo>
                    <a:pt x="31156" y="6138"/>
                  </a:lnTo>
                  <a:lnTo>
                    <a:pt x="31156"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17" name="Google Shape;1317;p34"/>
            <p:cNvSpPr/>
            <p:nvPr/>
          </p:nvSpPr>
          <p:spPr>
            <a:xfrm>
              <a:off x="2790500" y="2196175"/>
              <a:ext cx="88425" cy="153475"/>
            </a:xfrm>
            <a:custGeom>
              <a:avLst/>
              <a:gdLst/>
              <a:ahLst/>
              <a:cxnLst/>
              <a:rect l="l" t="t" r="r" b="b"/>
              <a:pathLst>
                <a:path w="3537" h="6139" extrusionOk="0">
                  <a:moveTo>
                    <a:pt x="3536" y="1"/>
                  </a:moveTo>
                  <a:lnTo>
                    <a:pt x="0" y="2069"/>
                  </a:lnTo>
                  <a:lnTo>
                    <a:pt x="0" y="6138"/>
                  </a:lnTo>
                  <a:lnTo>
                    <a:pt x="3536" y="4104"/>
                  </a:lnTo>
                  <a:lnTo>
                    <a:pt x="3536" y="1"/>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18" name="Google Shape;1318;p34"/>
            <p:cNvSpPr/>
            <p:nvPr/>
          </p:nvSpPr>
          <p:spPr>
            <a:xfrm>
              <a:off x="2927250" y="2195825"/>
              <a:ext cx="19225" cy="46250"/>
            </a:xfrm>
            <a:custGeom>
              <a:avLst/>
              <a:gdLst/>
              <a:ahLst/>
              <a:cxnLst/>
              <a:rect l="l" t="t" r="r" b="b"/>
              <a:pathLst>
                <a:path w="769" h="1850" extrusionOk="0">
                  <a:moveTo>
                    <a:pt x="96" y="1"/>
                  </a:moveTo>
                  <a:cubicBezTo>
                    <a:pt x="87" y="1"/>
                    <a:pt x="77" y="5"/>
                    <a:pt x="68" y="15"/>
                  </a:cubicBezTo>
                  <a:cubicBezTo>
                    <a:pt x="34" y="15"/>
                    <a:pt x="1" y="48"/>
                    <a:pt x="1" y="81"/>
                  </a:cubicBezTo>
                  <a:lnTo>
                    <a:pt x="1" y="1816"/>
                  </a:lnTo>
                  <a:cubicBezTo>
                    <a:pt x="1" y="1849"/>
                    <a:pt x="34" y="1849"/>
                    <a:pt x="68" y="1849"/>
                  </a:cubicBezTo>
                  <a:cubicBezTo>
                    <a:pt x="101" y="1816"/>
                    <a:pt x="134" y="1783"/>
                    <a:pt x="134" y="1749"/>
                  </a:cubicBezTo>
                  <a:lnTo>
                    <a:pt x="134" y="1015"/>
                  </a:lnTo>
                  <a:cubicBezTo>
                    <a:pt x="101" y="882"/>
                    <a:pt x="134" y="782"/>
                    <a:pt x="201" y="649"/>
                  </a:cubicBezTo>
                  <a:cubicBezTo>
                    <a:pt x="234" y="548"/>
                    <a:pt x="301" y="482"/>
                    <a:pt x="401" y="415"/>
                  </a:cubicBezTo>
                  <a:cubicBezTo>
                    <a:pt x="435" y="382"/>
                    <a:pt x="468" y="365"/>
                    <a:pt x="501" y="365"/>
                  </a:cubicBezTo>
                  <a:cubicBezTo>
                    <a:pt x="535" y="365"/>
                    <a:pt x="568" y="382"/>
                    <a:pt x="601" y="415"/>
                  </a:cubicBezTo>
                  <a:cubicBezTo>
                    <a:pt x="635" y="515"/>
                    <a:pt x="668" y="615"/>
                    <a:pt x="668" y="715"/>
                  </a:cubicBezTo>
                  <a:lnTo>
                    <a:pt x="668" y="1449"/>
                  </a:lnTo>
                  <a:cubicBezTo>
                    <a:pt x="668" y="1482"/>
                    <a:pt x="668" y="1482"/>
                    <a:pt x="701" y="1482"/>
                  </a:cubicBezTo>
                  <a:lnTo>
                    <a:pt x="735" y="1482"/>
                  </a:lnTo>
                  <a:cubicBezTo>
                    <a:pt x="735" y="1482"/>
                    <a:pt x="768" y="1449"/>
                    <a:pt x="768" y="1416"/>
                  </a:cubicBezTo>
                  <a:lnTo>
                    <a:pt x="768" y="649"/>
                  </a:lnTo>
                  <a:cubicBezTo>
                    <a:pt x="768" y="582"/>
                    <a:pt x="768" y="515"/>
                    <a:pt x="735" y="448"/>
                  </a:cubicBezTo>
                  <a:cubicBezTo>
                    <a:pt x="735" y="382"/>
                    <a:pt x="701" y="315"/>
                    <a:pt x="668" y="282"/>
                  </a:cubicBezTo>
                  <a:cubicBezTo>
                    <a:pt x="635" y="248"/>
                    <a:pt x="601" y="215"/>
                    <a:pt x="568" y="215"/>
                  </a:cubicBezTo>
                  <a:cubicBezTo>
                    <a:pt x="501" y="215"/>
                    <a:pt x="468" y="248"/>
                    <a:pt x="401" y="282"/>
                  </a:cubicBezTo>
                  <a:cubicBezTo>
                    <a:pt x="335" y="315"/>
                    <a:pt x="268" y="348"/>
                    <a:pt x="234" y="415"/>
                  </a:cubicBezTo>
                  <a:cubicBezTo>
                    <a:pt x="201" y="482"/>
                    <a:pt x="134" y="548"/>
                    <a:pt x="134" y="649"/>
                  </a:cubicBezTo>
                  <a:lnTo>
                    <a:pt x="134" y="48"/>
                  </a:lnTo>
                  <a:cubicBezTo>
                    <a:pt x="134" y="25"/>
                    <a:pt x="118" y="1"/>
                    <a:pt x="96"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19" name="Google Shape;1319;p34"/>
            <p:cNvSpPr/>
            <p:nvPr/>
          </p:nvSpPr>
          <p:spPr>
            <a:xfrm>
              <a:off x="2949775" y="2180325"/>
              <a:ext cx="13375" cy="44225"/>
            </a:xfrm>
            <a:custGeom>
              <a:avLst/>
              <a:gdLst/>
              <a:ahLst/>
              <a:cxnLst/>
              <a:rect l="l" t="t" r="r" b="b"/>
              <a:pathLst>
                <a:path w="535" h="1769" extrusionOk="0">
                  <a:moveTo>
                    <a:pt x="234" y="1"/>
                  </a:moveTo>
                  <a:cubicBezTo>
                    <a:pt x="201" y="1"/>
                    <a:pt x="167" y="34"/>
                    <a:pt x="167" y="68"/>
                  </a:cubicBezTo>
                  <a:lnTo>
                    <a:pt x="167" y="535"/>
                  </a:lnTo>
                  <a:lnTo>
                    <a:pt x="34" y="635"/>
                  </a:lnTo>
                  <a:cubicBezTo>
                    <a:pt x="34" y="635"/>
                    <a:pt x="1" y="668"/>
                    <a:pt x="1" y="701"/>
                  </a:cubicBezTo>
                  <a:cubicBezTo>
                    <a:pt x="1" y="725"/>
                    <a:pt x="17" y="749"/>
                    <a:pt x="27" y="749"/>
                  </a:cubicBezTo>
                  <a:cubicBezTo>
                    <a:pt x="31" y="749"/>
                    <a:pt x="34" y="745"/>
                    <a:pt x="34" y="735"/>
                  </a:cubicBezTo>
                  <a:lnTo>
                    <a:pt x="167" y="668"/>
                  </a:lnTo>
                  <a:lnTo>
                    <a:pt x="167" y="1435"/>
                  </a:lnTo>
                  <a:cubicBezTo>
                    <a:pt x="167" y="1502"/>
                    <a:pt x="167" y="1569"/>
                    <a:pt x="167" y="1602"/>
                  </a:cubicBezTo>
                  <a:cubicBezTo>
                    <a:pt x="201" y="1635"/>
                    <a:pt x="201" y="1702"/>
                    <a:pt x="234" y="1736"/>
                  </a:cubicBezTo>
                  <a:cubicBezTo>
                    <a:pt x="234" y="1769"/>
                    <a:pt x="267" y="1769"/>
                    <a:pt x="301" y="1769"/>
                  </a:cubicBezTo>
                  <a:cubicBezTo>
                    <a:pt x="334" y="1769"/>
                    <a:pt x="368" y="1769"/>
                    <a:pt x="401" y="1736"/>
                  </a:cubicBezTo>
                  <a:lnTo>
                    <a:pt x="501" y="1702"/>
                  </a:lnTo>
                  <a:cubicBezTo>
                    <a:pt x="534" y="1669"/>
                    <a:pt x="534" y="1635"/>
                    <a:pt x="534" y="1602"/>
                  </a:cubicBezTo>
                  <a:lnTo>
                    <a:pt x="534" y="1569"/>
                  </a:lnTo>
                  <a:cubicBezTo>
                    <a:pt x="534" y="1535"/>
                    <a:pt x="534" y="1535"/>
                    <a:pt x="501" y="1535"/>
                  </a:cubicBezTo>
                  <a:lnTo>
                    <a:pt x="434" y="1569"/>
                  </a:lnTo>
                  <a:cubicBezTo>
                    <a:pt x="401" y="1602"/>
                    <a:pt x="368" y="1619"/>
                    <a:pt x="343" y="1619"/>
                  </a:cubicBezTo>
                  <a:cubicBezTo>
                    <a:pt x="317" y="1619"/>
                    <a:pt x="301" y="1602"/>
                    <a:pt x="301" y="1569"/>
                  </a:cubicBezTo>
                  <a:cubicBezTo>
                    <a:pt x="301" y="1535"/>
                    <a:pt x="267" y="1469"/>
                    <a:pt x="301" y="1402"/>
                  </a:cubicBezTo>
                  <a:lnTo>
                    <a:pt x="301" y="635"/>
                  </a:lnTo>
                  <a:lnTo>
                    <a:pt x="501" y="501"/>
                  </a:lnTo>
                  <a:cubicBezTo>
                    <a:pt x="534" y="501"/>
                    <a:pt x="534" y="468"/>
                    <a:pt x="534" y="435"/>
                  </a:cubicBezTo>
                  <a:lnTo>
                    <a:pt x="534" y="401"/>
                  </a:lnTo>
                  <a:cubicBezTo>
                    <a:pt x="534" y="378"/>
                    <a:pt x="534" y="354"/>
                    <a:pt x="523" y="354"/>
                  </a:cubicBezTo>
                  <a:cubicBezTo>
                    <a:pt x="518" y="354"/>
                    <a:pt x="511" y="358"/>
                    <a:pt x="501" y="368"/>
                  </a:cubicBezTo>
                  <a:lnTo>
                    <a:pt x="301" y="468"/>
                  </a:lnTo>
                  <a:lnTo>
                    <a:pt x="301" y="34"/>
                  </a:lnTo>
                  <a:cubicBezTo>
                    <a:pt x="301" y="1"/>
                    <a:pt x="267" y="1"/>
                    <a:pt x="2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20" name="Google Shape;1320;p34"/>
            <p:cNvSpPr/>
            <p:nvPr/>
          </p:nvSpPr>
          <p:spPr>
            <a:xfrm>
              <a:off x="2966450" y="2170825"/>
              <a:ext cx="13375" cy="45400"/>
            </a:xfrm>
            <a:custGeom>
              <a:avLst/>
              <a:gdLst/>
              <a:ahLst/>
              <a:cxnLst/>
              <a:rect l="l" t="t" r="r" b="b"/>
              <a:pathLst>
                <a:path w="535" h="1816" extrusionOk="0">
                  <a:moveTo>
                    <a:pt x="241" y="0"/>
                  </a:moveTo>
                  <a:cubicBezTo>
                    <a:pt x="237" y="0"/>
                    <a:pt x="234" y="4"/>
                    <a:pt x="234" y="14"/>
                  </a:cubicBezTo>
                  <a:lnTo>
                    <a:pt x="201" y="14"/>
                  </a:lnTo>
                  <a:cubicBezTo>
                    <a:pt x="168" y="14"/>
                    <a:pt x="168" y="47"/>
                    <a:pt x="168" y="81"/>
                  </a:cubicBezTo>
                  <a:lnTo>
                    <a:pt x="168" y="514"/>
                  </a:lnTo>
                  <a:lnTo>
                    <a:pt x="34" y="614"/>
                  </a:lnTo>
                  <a:cubicBezTo>
                    <a:pt x="1" y="614"/>
                    <a:pt x="1" y="648"/>
                    <a:pt x="1" y="681"/>
                  </a:cubicBezTo>
                  <a:lnTo>
                    <a:pt x="1" y="715"/>
                  </a:lnTo>
                  <a:cubicBezTo>
                    <a:pt x="1" y="748"/>
                    <a:pt x="1" y="748"/>
                    <a:pt x="34" y="748"/>
                  </a:cubicBezTo>
                  <a:lnTo>
                    <a:pt x="168" y="681"/>
                  </a:lnTo>
                  <a:lnTo>
                    <a:pt x="168" y="1448"/>
                  </a:lnTo>
                  <a:cubicBezTo>
                    <a:pt x="168" y="1515"/>
                    <a:pt x="168" y="1582"/>
                    <a:pt x="168" y="1615"/>
                  </a:cubicBezTo>
                  <a:cubicBezTo>
                    <a:pt x="168" y="1682"/>
                    <a:pt x="168" y="1715"/>
                    <a:pt x="201" y="1749"/>
                  </a:cubicBezTo>
                  <a:cubicBezTo>
                    <a:pt x="201" y="1782"/>
                    <a:pt x="234" y="1782"/>
                    <a:pt x="268" y="1815"/>
                  </a:cubicBezTo>
                  <a:cubicBezTo>
                    <a:pt x="301" y="1815"/>
                    <a:pt x="334" y="1782"/>
                    <a:pt x="368" y="1782"/>
                  </a:cubicBezTo>
                  <a:lnTo>
                    <a:pt x="468" y="1715"/>
                  </a:lnTo>
                  <a:cubicBezTo>
                    <a:pt x="501" y="1682"/>
                    <a:pt x="534" y="1649"/>
                    <a:pt x="534" y="1649"/>
                  </a:cubicBezTo>
                  <a:lnTo>
                    <a:pt x="534" y="1582"/>
                  </a:lnTo>
                  <a:cubicBezTo>
                    <a:pt x="534" y="1582"/>
                    <a:pt x="501" y="1548"/>
                    <a:pt x="468" y="1548"/>
                  </a:cubicBezTo>
                  <a:lnTo>
                    <a:pt x="401" y="1615"/>
                  </a:lnTo>
                  <a:cubicBezTo>
                    <a:pt x="368" y="1632"/>
                    <a:pt x="343" y="1640"/>
                    <a:pt x="322" y="1640"/>
                  </a:cubicBezTo>
                  <a:cubicBezTo>
                    <a:pt x="301" y="1640"/>
                    <a:pt x="284" y="1632"/>
                    <a:pt x="268" y="1615"/>
                  </a:cubicBezTo>
                  <a:cubicBezTo>
                    <a:pt x="268" y="1548"/>
                    <a:pt x="234" y="1482"/>
                    <a:pt x="268" y="1415"/>
                  </a:cubicBezTo>
                  <a:lnTo>
                    <a:pt x="268" y="648"/>
                  </a:lnTo>
                  <a:lnTo>
                    <a:pt x="468" y="514"/>
                  </a:lnTo>
                  <a:cubicBezTo>
                    <a:pt x="501" y="481"/>
                    <a:pt x="501" y="481"/>
                    <a:pt x="501" y="448"/>
                  </a:cubicBezTo>
                  <a:lnTo>
                    <a:pt x="501" y="414"/>
                  </a:lnTo>
                  <a:cubicBezTo>
                    <a:pt x="501" y="381"/>
                    <a:pt x="501" y="348"/>
                    <a:pt x="468" y="348"/>
                  </a:cubicBezTo>
                  <a:lnTo>
                    <a:pt x="268" y="481"/>
                  </a:lnTo>
                  <a:lnTo>
                    <a:pt x="268" y="47"/>
                  </a:lnTo>
                  <a:cubicBezTo>
                    <a:pt x="268" y="24"/>
                    <a:pt x="251" y="0"/>
                    <a:pt x="24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21" name="Google Shape;1321;p34"/>
            <p:cNvSpPr/>
            <p:nvPr/>
          </p:nvSpPr>
          <p:spPr>
            <a:xfrm>
              <a:off x="2983975" y="2169150"/>
              <a:ext cx="19200" cy="53750"/>
            </a:xfrm>
            <a:custGeom>
              <a:avLst/>
              <a:gdLst/>
              <a:ahLst/>
              <a:cxnLst/>
              <a:rect l="l" t="t" r="r" b="b"/>
              <a:pathLst>
                <a:path w="768" h="2150" extrusionOk="0">
                  <a:moveTo>
                    <a:pt x="464" y="167"/>
                  </a:moveTo>
                  <a:cubicBezTo>
                    <a:pt x="478" y="167"/>
                    <a:pt x="491" y="171"/>
                    <a:pt x="501" y="181"/>
                  </a:cubicBezTo>
                  <a:cubicBezTo>
                    <a:pt x="534" y="181"/>
                    <a:pt x="567" y="214"/>
                    <a:pt x="567" y="214"/>
                  </a:cubicBezTo>
                  <a:cubicBezTo>
                    <a:pt x="601" y="281"/>
                    <a:pt x="634" y="315"/>
                    <a:pt x="634" y="348"/>
                  </a:cubicBezTo>
                  <a:cubicBezTo>
                    <a:pt x="634" y="415"/>
                    <a:pt x="634" y="481"/>
                    <a:pt x="634" y="515"/>
                  </a:cubicBezTo>
                  <a:lnTo>
                    <a:pt x="634" y="681"/>
                  </a:lnTo>
                  <a:cubicBezTo>
                    <a:pt x="634" y="748"/>
                    <a:pt x="634" y="815"/>
                    <a:pt x="634" y="882"/>
                  </a:cubicBezTo>
                  <a:cubicBezTo>
                    <a:pt x="601" y="948"/>
                    <a:pt x="601" y="982"/>
                    <a:pt x="567" y="1048"/>
                  </a:cubicBezTo>
                  <a:cubicBezTo>
                    <a:pt x="567" y="1115"/>
                    <a:pt x="534" y="1148"/>
                    <a:pt x="501" y="1215"/>
                  </a:cubicBezTo>
                  <a:cubicBezTo>
                    <a:pt x="467" y="1249"/>
                    <a:pt x="434" y="1282"/>
                    <a:pt x="367" y="1315"/>
                  </a:cubicBezTo>
                  <a:cubicBezTo>
                    <a:pt x="334" y="1349"/>
                    <a:pt x="300" y="1349"/>
                    <a:pt x="234" y="1349"/>
                  </a:cubicBezTo>
                  <a:cubicBezTo>
                    <a:pt x="200" y="1349"/>
                    <a:pt x="167" y="1315"/>
                    <a:pt x="167" y="1282"/>
                  </a:cubicBezTo>
                  <a:cubicBezTo>
                    <a:pt x="134" y="1249"/>
                    <a:pt x="134" y="1215"/>
                    <a:pt x="100" y="1182"/>
                  </a:cubicBezTo>
                  <a:cubicBezTo>
                    <a:pt x="100" y="1148"/>
                    <a:pt x="100" y="1082"/>
                    <a:pt x="100" y="1048"/>
                  </a:cubicBezTo>
                  <a:lnTo>
                    <a:pt x="100" y="815"/>
                  </a:lnTo>
                  <a:cubicBezTo>
                    <a:pt x="100" y="782"/>
                    <a:pt x="100" y="715"/>
                    <a:pt x="100" y="648"/>
                  </a:cubicBezTo>
                  <a:cubicBezTo>
                    <a:pt x="134" y="581"/>
                    <a:pt x="134" y="515"/>
                    <a:pt x="167" y="481"/>
                  </a:cubicBezTo>
                  <a:cubicBezTo>
                    <a:pt x="200" y="415"/>
                    <a:pt x="200" y="348"/>
                    <a:pt x="234" y="315"/>
                  </a:cubicBezTo>
                  <a:cubicBezTo>
                    <a:pt x="267" y="281"/>
                    <a:pt x="334" y="214"/>
                    <a:pt x="367" y="214"/>
                  </a:cubicBezTo>
                  <a:cubicBezTo>
                    <a:pt x="391" y="191"/>
                    <a:pt x="431" y="167"/>
                    <a:pt x="464" y="167"/>
                  </a:cubicBezTo>
                  <a:close/>
                  <a:moveTo>
                    <a:pt x="510" y="0"/>
                  </a:moveTo>
                  <a:cubicBezTo>
                    <a:pt x="464" y="0"/>
                    <a:pt x="424" y="24"/>
                    <a:pt x="401" y="48"/>
                  </a:cubicBezTo>
                  <a:cubicBezTo>
                    <a:pt x="300" y="81"/>
                    <a:pt x="267" y="148"/>
                    <a:pt x="200" y="214"/>
                  </a:cubicBezTo>
                  <a:cubicBezTo>
                    <a:pt x="167" y="281"/>
                    <a:pt x="134" y="348"/>
                    <a:pt x="100" y="415"/>
                  </a:cubicBezTo>
                  <a:lnTo>
                    <a:pt x="100" y="281"/>
                  </a:lnTo>
                  <a:cubicBezTo>
                    <a:pt x="100" y="248"/>
                    <a:pt x="67" y="248"/>
                    <a:pt x="67" y="248"/>
                  </a:cubicBezTo>
                  <a:lnTo>
                    <a:pt x="34" y="248"/>
                  </a:lnTo>
                  <a:cubicBezTo>
                    <a:pt x="0" y="281"/>
                    <a:pt x="0" y="315"/>
                    <a:pt x="0" y="348"/>
                  </a:cubicBezTo>
                  <a:lnTo>
                    <a:pt x="0" y="2082"/>
                  </a:lnTo>
                  <a:cubicBezTo>
                    <a:pt x="0" y="2149"/>
                    <a:pt x="0" y="2149"/>
                    <a:pt x="34" y="2149"/>
                  </a:cubicBezTo>
                  <a:lnTo>
                    <a:pt x="67" y="2149"/>
                  </a:lnTo>
                  <a:cubicBezTo>
                    <a:pt x="67" y="2116"/>
                    <a:pt x="100" y="2082"/>
                    <a:pt x="100" y="2049"/>
                  </a:cubicBezTo>
                  <a:lnTo>
                    <a:pt x="100" y="1415"/>
                  </a:lnTo>
                  <a:cubicBezTo>
                    <a:pt x="134" y="1482"/>
                    <a:pt x="167" y="1482"/>
                    <a:pt x="200" y="1515"/>
                  </a:cubicBezTo>
                  <a:cubicBezTo>
                    <a:pt x="267" y="1515"/>
                    <a:pt x="334" y="1515"/>
                    <a:pt x="401" y="1482"/>
                  </a:cubicBezTo>
                  <a:cubicBezTo>
                    <a:pt x="434" y="1415"/>
                    <a:pt x="501" y="1382"/>
                    <a:pt x="567" y="1315"/>
                  </a:cubicBezTo>
                  <a:cubicBezTo>
                    <a:pt x="601" y="1249"/>
                    <a:pt x="634" y="1182"/>
                    <a:pt x="667" y="1115"/>
                  </a:cubicBezTo>
                  <a:cubicBezTo>
                    <a:pt x="701" y="1048"/>
                    <a:pt x="701" y="948"/>
                    <a:pt x="734" y="882"/>
                  </a:cubicBezTo>
                  <a:cubicBezTo>
                    <a:pt x="767" y="782"/>
                    <a:pt x="767" y="715"/>
                    <a:pt x="767" y="648"/>
                  </a:cubicBezTo>
                  <a:lnTo>
                    <a:pt x="767" y="448"/>
                  </a:lnTo>
                  <a:cubicBezTo>
                    <a:pt x="734" y="381"/>
                    <a:pt x="734" y="315"/>
                    <a:pt x="734" y="248"/>
                  </a:cubicBezTo>
                  <a:cubicBezTo>
                    <a:pt x="701" y="181"/>
                    <a:pt x="701" y="114"/>
                    <a:pt x="667" y="81"/>
                  </a:cubicBezTo>
                  <a:cubicBezTo>
                    <a:pt x="634" y="48"/>
                    <a:pt x="601" y="14"/>
                    <a:pt x="567" y="14"/>
                  </a:cubicBezTo>
                  <a:cubicBezTo>
                    <a:pt x="548" y="5"/>
                    <a:pt x="528" y="0"/>
                    <a:pt x="51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22" name="Google Shape;1322;p34"/>
            <p:cNvSpPr/>
            <p:nvPr/>
          </p:nvSpPr>
          <p:spPr>
            <a:xfrm>
              <a:off x="3008150" y="2165325"/>
              <a:ext cx="4200" cy="30875"/>
            </a:xfrm>
            <a:custGeom>
              <a:avLst/>
              <a:gdLst/>
              <a:ahLst/>
              <a:cxnLst/>
              <a:rect l="l" t="t" r="r" b="b"/>
              <a:pathLst>
                <a:path w="168" h="1235" extrusionOk="0">
                  <a:moveTo>
                    <a:pt x="101" y="1"/>
                  </a:moveTo>
                  <a:lnTo>
                    <a:pt x="34" y="67"/>
                  </a:lnTo>
                  <a:cubicBezTo>
                    <a:pt x="34" y="67"/>
                    <a:pt x="1" y="67"/>
                    <a:pt x="1" y="101"/>
                  </a:cubicBezTo>
                  <a:cubicBezTo>
                    <a:pt x="1" y="101"/>
                    <a:pt x="1" y="134"/>
                    <a:pt x="1" y="134"/>
                  </a:cubicBezTo>
                  <a:lnTo>
                    <a:pt x="1" y="267"/>
                  </a:lnTo>
                  <a:cubicBezTo>
                    <a:pt x="1" y="301"/>
                    <a:pt x="34" y="301"/>
                    <a:pt x="34" y="301"/>
                  </a:cubicBezTo>
                  <a:lnTo>
                    <a:pt x="134" y="267"/>
                  </a:lnTo>
                  <a:cubicBezTo>
                    <a:pt x="134" y="267"/>
                    <a:pt x="134" y="234"/>
                    <a:pt x="167" y="234"/>
                  </a:cubicBezTo>
                  <a:cubicBezTo>
                    <a:pt x="167" y="201"/>
                    <a:pt x="167" y="201"/>
                    <a:pt x="167" y="167"/>
                  </a:cubicBezTo>
                  <a:lnTo>
                    <a:pt x="134" y="67"/>
                  </a:lnTo>
                  <a:lnTo>
                    <a:pt x="134" y="1"/>
                  </a:lnTo>
                  <a:close/>
                  <a:moveTo>
                    <a:pt x="101" y="935"/>
                  </a:moveTo>
                  <a:lnTo>
                    <a:pt x="34" y="1001"/>
                  </a:lnTo>
                  <a:cubicBezTo>
                    <a:pt x="34" y="1001"/>
                    <a:pt x="1" y="1001"/>
                    <a:pt x="1" y="1035"/>
                  </a:cubicBezTo>
                  <a:cubicBezTo>
                    <a:pt x="1" y="1035"/>
                    <a:pt x="1" y="1068"/>
                    <a:pt x="1" y="1068"/>
                  </a:cubicBezTo>
                  <a:lnTo>
                    <a:pt x="1" y="1201"/>
                  </a:lnTo>
                  <a:cubicBezTo>
                    <a:pt x="1" y="1235"/>
                    <a:pt x="34" y="1235"/>
                    <a:pt x="34" y="1235"/>
                  </a:cubicBezTo>
                  <a:lnTo>
                    <a:pt x="134" y="1201"/>
                  </a:lnTo>
                  <a:cubicBezTo>
                    <a:pt x="134" y="1168"/>
                    <a:pt x="134" y="1168"/>
                    <a:pt x="167" y="1168"/>
                  </a:cubicBezTo>
                  <a:cubicBezTo>
                    <a:pt x="167" y="1135"/>
                    <a:pt x="167" y="1135"/>
                    <a:pt x="167" y="1101"/>
                  </a:cubicBezTo>
                  <a:lnTo>
                    <a:pt x="134" y="968"/>
                  </a:lnTo>
                  <a:cubicBezTo>
                    <a:pt x="134" y="968"/>
                    <a:pt x="167" y="935"/>
                    <a:pt x="134" y="935"/>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23" name="Google Shape;1323;p34"/>
            <p:cNvSpPr/>
            <p:nvPr/>
          </p:nvSpPr>
          <p:spPr>
            <a:xfrm>
              <a:off x="3016500" y="2131125"/>
              <a:ext cx="17525" cy="65075"/>
            </a:xfrm>
            <a:custGeom>
              <a:avLst/>
              <a:gdLst/>
              <a:ahLst/>
              <a:cxnLst/>
              <a:rect l="l" t="t" r="r" b="b"/>
              <a:pathLst>
                <a:path w="701" h="2603" extrusionOk="0">
                  <a:moveTo>
                    <a:pt x="634" y="1"/>
                  </a:moveTo>
                  <a:cubicBezTo>
                    <a:pt x="634" y="1"/>
                    <a:pt x="601" y="1"/>
                    <a:pt x="601" y="34"/>
                  </a:cubicBezTo>
                  <a:lnTo>
                    <a:pt x="601" y="68"/>
                  </a:lnTo>
                  <a:lnTo>
                    <a:pt x="34" y="2569"/>
                  </a:lnTo>
                  <a:cubicBezTo>
                    <a:pt x="0" y="2569"/>
                    <a:pt x="0" y="2569"/>
                    <a:pt x="34" y="2603"/>
                  </a:cubicBezTo>
                  <a:lnTo>
                    <a:pt x="100" y="2603"/>
                  </a:lnTo>
                  <a:cubicBezTo>
                    <a:pt x="100" y="2569"/>
                    <a:pt x="100" y="2569"/>
                    <a:pt x="100" y="2569"/>
                  </a:cubicBezTo>
                  <a:lnTo>
                    <a:pt x="701" y="68"/>
                  </a:lnTo>
                  <a:cubicBezTo>
                    <a:pt x="701" y="34"/>
                    <a:pt x="701" y="34"/>
                    <a:pt x="701" y="34"/>
                  </a:cubicBezTo>
                  <a:cubicBezTo>
                    <a:pt x="701" y="1"/>
                    <a:pt x="701" y="1"/>
                    <a:pt x="7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24" name="Google Shape;1324;p34"/>
            <p:cNvSpPr/>
            <p:nvPr/>
          </p:nvSpPr>
          <p:spPr>
            <a:xfrm>
              <a:off x="3028175" y="2124475"/>
              <a:ext cx="17525" cy="65900"/>
            </a:xfrm>
            <a:custGeom>
              <a:avLst/>
              <a:gdLst/>
              <a:ahLst/>
              <a:cxnLst/>
              <a:rect l="l" t="t" r="r" b="b"/>
              <a:pathLst>
                <a:path w="701" h="2636" extrusionOk="0">
                  <a:moveTo>
                    <a:pt x="634" y="0"/>
                  </a:moveTo>
                  <a:cubicBezTo>
                    <a:pt x="601" y="0"/>
                    <a:pt x="601" y="33"/>
                    <a:pt x="601" y="33"/>
                  </a:cubicBezTo>
                  <a:lnTo>
                    <a:pt x="601" y="67"/>
                  </a:lnTo>
                  <a:lnTo>
                    <a:pt x="0" y="2569"/>
                  </a:lnTo>
                  <a:lnTo>
                    <a:pt x="0" y="2602"/>
                  </a:lnTo>
                  <a:cubicBezTo>
                    <a:pt x="0" y="2602"/>
                    <a:pt x="0" y="2602"/>
                    <a:pt x="0" y="2635"/>
                  </a:cubicBezTo>
                  <a:lnTo>
                    <a:pt x="67" y="2635"/>
                  </a:lnTo>
                  <a:lnTo>
                    <a:pt x="100" y="2602"/>
                  </a:lnTo>
                  <a:lnTo>
                    <a:pt x="100" y="2569"/>
                  </a:lnTo>
                  <a:lnTo>
                    <a:pt x="667" y="67"/>
                  </a:lnTo>
                  <a:cubicBezTo>
                    <a:pt x="667" y="33"/>
                    <a:pt x="667" y="33"/>
                    <a:pt x="667" y="33"/>
                  </a:cubicBezTo>
                  <a:cubicBezTo>
                    <a:pt x="701" y="0"/>
                    <a:pt x="701" y="0"/>
                    <a:pt x="66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25" name="Google Shape;1325;p34"/>
            <p:cNvSpPr/>
            <p:nvPr/>
          </p:nvSpPr>
          <p:spPr>
            <a:xfrm>
              <a:off x="3049025" y="2124475"/>
              <a:ext cx="30025" cy="47550"/>
            </a:xfrm>
            <a:custGeom>
              <a:avLst/>
              <a:gdLst/>
              <a:ahLst/>
              <a:cxnLst/>
              <a:rect l="l" t="t" r="r" b="b"/>
              <a:pathLst>
                <a:path w="1201" h="1902" extrusionOk="0">
                  <a:moveTo>
                    <a:pt x="1034" y="0"/>
                  </a:moveTo>
                  <a:cubicBezTo>
                    <a:pt x="967" y="0"/>
                    <a:pt x="934" y="0"/>
                    <a:pt x="901" y="33"/>
                  </a:cubicBezTo>
                  <a:cubicBezTo>
                    <a:pt x="834" y="67"/>
                    <a:pt x="767" y="133"/>
                    <a:pt x="734" y="200"/>
                  </a:cubicBezTo>
                  <a:cubicBezTo>
                    <a:pt x="667" y="267"/>
                    <a:pt x="634" y="367"/>
                    <a:pt x="601" y="434"/>
                  </a:cubicBezTo>
                  <a:cubicBezTo>
                    <a:pt x="601" y="400"/>
                    <a:pt x="534" y="334"/>
                    <a:pt x="500" y="334"/>
                  </a:cubicBezTo>
                  <a:cubicBezTo>
                    <a:pt x="473" y="320"/>
                    <a:pt x="445" y="312"/>
                    <a:pt x="420" y="312"/>
                  </a:cubicBezTo>
                  <a:cubicBezTo>
                    <a:pt x="384" y="312"/>
                    <a:pt x="353" y="328"/>
                    <a:pt x="334" y="367"/>
                  </a:cubicBezTo>
                  <a:cubicBezTo>
                    <a:pt x="267" y="400"/>
                    <a:pt x="234" y="434"/>
                    <a:pt x="200" y="500"/>
                  </a:cubicBezTo>
                  <a:cubicBezTo>
                    <a:pt x="134" y="534"/>
                    <a:pt x="100" y="600"/>
                    <a:pt x="67" y="667"/>
                  </a:cubicBezTo>
                  <a:lnTo>
                    <a:pt x="100" y="567"/>
                  </a:lnTo>
                  <a:cubicBezTo>
                    <a:pt x="100" y="534"/>
                    <a:pt x="100" y="534"/>
                    <a:pt x="67" y="534"/>
                  </a:cubicBezTo>
                  <a:lnTo>
                    <a:pt x="33" y="534"/>
                  </a:lnTo>
                  <a:cubicBezTo>
                    <a:pt x="33" y="534"/>
                    <a:pt x="0" y="567"/>
                    <a:pt x="0" y="600"/>
                  </a:cubicBezTo>
                  <a:lnTo>
                    <a:pt x="0" y="1835"/>
                  </a:lnTo>
                  <a:cubicBezTo>
                    <a:pt x="0" y="1868"/>
                    <a:pt x="33" y="1901"/>
                    <a:pt x="33" y="1901"/>
                  </a:cubicBezTo>
                  <a:lnTo>
                    <a:pt x="67" y="1901"/>
                  </a:lnTo>
                  <a:cubicBezTo>
                    <a:pt x="100" y="1868"/>
                    <a:pt x="134" y="1835"/>
                    <a:pt x="100" y="1801"/>
                  </a:cubicBezTo>
                  <a:lnTo>
                    <a:pt x="100" y="1067"/>
                  </a:lnTo>
                  <a:cubicBezTo>
                    <a:pt x="100" y="967"/>
                    <a:pt x="134" y="901"/>
                    <a:pt x="134" y="834"/>
                  </a:cubicBezTo>
                  <a:cubicBezTo>
                    <a:pt x="167" y="767"/>
                    <a:pt x="167" y="734"/>
                    <a:pt x="200" y="667"/>
                  </a:cubicBezTo>
                  <a:cubicBezTo>
                    <a:pt x="200" y="634"/>
                    <a:pt x="234" y="600"/>
                    <a:pt x="267" y="567"/>
                  </a:cubicBezTo>
                  <a:cubicBezTo>
                    <a:pt x="300" y="534"/>
                    <a:pt x="300" y="500"/>
                    <a:pt x="334" y="500"/>
                  </a:cubicBezTo>
                  <a:cubicBezTo>
                    <a:pt x="367" y="467"/>
                    <a:pt x="400" y="467"/>
                    <a:pt x="434" y="467"/>
                  </a:cubicBezTo>
                  <a:cubicBezTo>
                    <a:pt x="467" y="467"/>
                    <a:pt x="500" y="467"/>
                    <a:pt x="500" y="500"/>
                  </a:cubicBezTo>
                  <a:cubicBezTo>
                    <a:pt x="534" y="500"/>
                    <a:pt x="567" y="567"/>
                    <a:pt x="567" y="600"/>
                  </a:cubicBezTo>
                  <a:cubicBezTo>
                    <a:pt x="567" y="667"/>
                    <a:pt x="567" y="734"/>
                    <a:pt x="567" y="801"/>
                  </a:cubicBezTo>
                  <a:lnTo>
                    <a:pt x="567" y="1534"/>
                  </a:lnTo>
                  <a:cubicBezTo>
                    <a:pt x="567" y="1568"/>
                    <a:pt x="601" y="1568"/>
                    <a:pt x="634" y="1568"/>
                  </a:cubicBezTo>
                  <a:cubicBezTo>
                    <a:pt x="667" y="1568"/>
                    <a:pt x="701" y="1534"/>
                    <a:pt x="667" y="1501"/>
                  </a:cubicBezTo>
                  <a:lnTo>
                    <a:pt x="667" y="767"/>
                  </a:lnTo>
                  <a:cubicBezTo>
                    <a:pt x="667" y="667"/>
                    <a:pt x="667" y="600"/>
                    <a:pt x="667" y="534"/>
                  </a:cubicBezTo>
                  <a:cubicBezTo>
                    <a:pt x="701" y="467"/>
                    <a:pt x="701" y="400"/>
                    <a:pt x="734" y="367"/>
                  </a:cubicBezTo>
                  <a:cubicBezTo>
                    <a:pt x="767" y="300"/>
                    <a:pt x="801" y="267"/>
                    <a:pt x="801" y="234"/>
                  </a:cubicBezTo>
                  <a:cubicBezTo>
                    <a:pt x="834" y="200"/>
                    <a:pt x="867" y="200"/>
                    <a:pt x="901" y="167"/>
                  </a:cubicBezTo>
                  <a:cubicBezTo>
                    <a:pt x="934" y="167"/>
                    <a:pt x="934" y="133"/>
                    <a:pt x="967" y="133"/>
                  </a:cubicBezTo>
                  <a:cubicBezTo>
                    <a:pt x="1001" y="133"/>
                    <a:pt x="1034" y="167"/>
                    <a:pt x="1068" y="167"/>
                  </a:cubicBezTo>
                  <a:cubicBezTo>
                    <a:pt x="1068" y="200"/>
                    <a:pt x="1101" y="234"/>
                    <a:pt x="1101" y="267"/>
                  </a:cubicBezTo>
                  <a:cubicBezTo>
                    <a:pt x="1101" y="334"/>
                    <a:pt x="1101" y="400"/>
                    <a:pt x="1101" y="500"/>
                  </a:cubicBezTo>
                  <a:lnTo>
                    <a:pt x="1101" y="1234"/>
                  </a:lnTo>
                  <a:cubicBezTo>
                    <a:pt x="1101" y="1268"/>
                    <a:pt x="1134" y="1268"/>
                    <a:pt x="1134" y="1268"/>
                  </a:cubicBezTo>
                  <a:lnTo>
                    <a:pt x="1168" y="1268"/>
                  </a:lnTo>
                  <a:cubicBezTo>
                    <a:pt x="1201" y="1234"/>
                    <a:pt x="1201" y="1201"/>
                    <a:pt x="1201" y="1201"/>
                  </a:cubicBezTo>
                  <a:lnTo>
                    <a:pt x="1201" y="400"/>
                  </a:lnTo>
                  <a:cubicBezTo>
                    <a:pt x="1201" y="334"/>
                    <a:pt x="1201" y="267"/>
                    <a:pt x="1201" y="167"/>
                  </a:cubicBezTo>
                  <a:cubicBezTo>
                    <a:pt x="1168" y="133"/>
                    <a:pt x="1168" y="67"/>
                    <a:pt x="1134" y="33"/>
                  </a:cubicBezTo>
                  <a:cubicBezTo>
                    <a:pt x="1101" y="0"/>
                    <a:pt x="1068" y="0"/>
                    <a:pt x="10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26" name="Google Shape;1326;p34"/>
            <p:cNvSpPr/>
            <p:nvPr/>
          </p:nvSpPr>
          <p:spPr>
            <a:xfrm>
              <a:off x="3084050" y="2106950"/>
              <a:ext cx="19200" cy="55075"/>
            </a:xfrm>
            <a:custGeom>
              <a:avLst/>
              <a:gdLst/>
              <a:ahLst/>
              <a:cxnLst/>
              <a:rect l="l" t="t" r="r" b="b"/>
              <a:pathLst>
                <a:path w="768" h="2203" extrusionOk="0">
                  <a:moveTo>
                    <a:pt x="734" y="1"/>
                  </a:moveTo>
                  <a:lnTo>
                    <a:pt x="701" y="34"/>
                  </a:lnTo>
                  <a:lnTo>
                    <a:pt x="667" y="34"/>
                  </a:lnTo>
                  <a:cubicBezTo>
                    <a:pt x="667" y="67"/>
                    <a:pt x="667" y="67"/>
                    <a:pt x="667" y="67"/>
                  </a:cubicBezTo>
                  <a:lnTo>
                    <a:pt x="367" y="1301"/>
                  </a:lnTo>
                  <a:lnTo>
                    <a:pt x="100" y="401"/>
                  </a:lnTo>
                  <a:lnTo>
                    <a:pt x="67" y="401"/>
                  </a:lnTo>
                  <a:lnTo>
                    <a:pt x="33" y="434"/>
                  </a:lnTo>
                  <a:lnTo>
                    <a:pt x="0" y="468"/>
                  </a:lnTo>
                  <a:cubicBezTo>
                    <a:pt x="0" y="468"/>
                    <a:pt x="0" y="501"/>
                    <a:pt x="0" y="501"/>
                  </a:cubicBezTo>
                  <a:cubicBezTo>
                    <a:pt x="0" y="534"/>
                    <a:pt x="0" y="534"/>
                    <a:pt x="0" y="568"/>
                  </a:cubicBezTo>
                  <a:lnTo>
                    <a:pt x="334" y="1568"/>
                  </a:lnTo>
                  <a:lnTo>
                    <a:pt x="200" y="2102"/>
                  </a:lnTo>
                  <a:lnTo>
                    <a:pt x="200" y="2169"/>
                  </a:lnTo>
                  <a:cubicBezTo>
                    <a:pt x="200" y="2169"/>
                    <a:pt x="200" y="2202"/>
                    <a:pt x="200" y="2202"/>
                  </a:cubicBezTo>
                  <a:lnTo>
                    <a:pt x="267" y="2202"/>
                  </a:lnTo>
                  <a:lnTo>
                    <a:pt x="300" y="2169"/>
                  </a:lnTo>
                  <a:lnTo>
                    <a:pt x="300" y="2135"/>
                  </a:lnTo>
                  <a:lnTo>
                    <a:pt x="767" y="101"/>
                  </a:lnTo>
                  <a:lnTo>
                    <a:pt x="767" y="34"/>
                  </a:lnTo>
                  <a:cubicBezTo>
                    <a:pt x="767" y="34"/>
                    <a:pt x="767" y="1"/>
                    <a:pt x="76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27" name="Google Shape;1327;p34"/>
            <p:cNvSpPr/>
            <p:nvPr/>
          </p:nvSpPr>
          <p:spPr>
            <a:xfrm>
              <a:off x="3109050" y="2096950"/>
              <a:ext cx="19225" cy="53400"/>
            </a:xfrm>
            <a:custGeom>
              <a:avLst/>
              <a:gdLst/>
              <a:ahLst/>
              <a:cxnLst/>
              <a:rect l="l" t="t" r="r" b="b"/>
              <a:pathLst>
                <a:path w="769" h="2136" extrusionOk="0">
                  <a:moveTo>
                    <a:pt x="501" y="167"/>
                  </a:moveTo>
                  <a:cubicBezTo>
                    <a:pt x="535" y="167"/>
                    <a:pt x="568" y="200"/>
                    <a:pt x="568" y="234"/>
                  </a:cubicBezTo>
                  <a:cubicBezTo>
                    <a:pt x="601" y="267"/>
                    <a:pt x="635" y="300"/>
                    <a:pt x="635" y="367"/>
                  </a:cubicBezTo>
                  <a:cubicBezTo>
                    <a:pt x="635" y="401"/>
                    <a:pt x="635" y="467"/>
                    <a:pt x="635" y="534"/>
                  </a:cubicBezTo>
                  <a:lnTo>
                    <a:pt x="635" y="667"/>
                  </a:lnTo>
                  <a:cubicBezTo>
                    <a:pt x="635" y="734"/>
                    <a:pt x="635" y="801"/>
                    <a:pt x="635" y="868"/>
                  </a:cubicBezTo>
                  <a:cubicBezTo>
                    <a:pt x="601" y="934"/>
                    <a:pt x="601" y="1001"/>
                    <a:pt x="568" y="1068"/>
                  </a:cubicBezTo>
                  <a:cubicBezTo>
                    <a:pt x="568" y="1101"/>
                    <a:pt x="535" y="1168"/>
                    <a:pt x="501" y="1201"/>
                  </a:cubicBezTo>
                  <a:cubicBezTo>
                    <a:pt x="468" y="1268"/>
                    <a:pt x="434" y="1301"/>
                    <a:pt x="368" y="1335"/>
                  </a:cubicBezTo>
                  <a:cubicBezTo>
                    <a:pt x="334" y="1335"/>
                    <a:pt x="301" y="1368"/>
                    <a:pt x="268" y="1368"/>
                  </a:cubicBezTo>
                  <a:cubicBezTo>
                    <a:pt x="201" y="1335"/>
                    <a:pt x="201" y="1335"/>
                    <a:pt x="168" y="1301"/>
                  </a:cubicBezTo>
                  <a:cubicBezTo>
                    <a:pt x="134" y="1268"/>
                    <a:pt x="134" y="1234"/>
                    <a:pt x="101" y="1201"/>
                  </a:cubicBezTo>
                  <a:cubicBezTo>
                    <a:pt x="101" y="1134"/>
                    <a:pt x="101" y="1101"/>
                    <a:pt x="101" y="1034"/>
                  </a:cubicBezTo>
                  <a:lnTo>
                    <a:pt x="101" y="834"/>
                  </a:lnTo>
                  <a:lnTo>
                    <a:pt x="68" y="834"/>
                  </a:lnTo>
                  <a:cubicBezTo>
                    <a:pt x="101" y="767"/>
                    <a:pt x="101" y="701"/>
                    <a:pt x="101" y="667"/>
                  </a:cubicBezTo>
                  <a:cubicBezTo>
                    <a:pt x="134" y="601"/>
                    <a:pt x="134" y="534"/>
                    <a:pt x="168" y="467"/>
                  </a:cubicBezTo>
                  <a:cubicBezTo>
                    <a:pt x="201" y="434"/>
                    <a:pt x="201" y="367"/>
                    <a:pt x="234" y="334"/>
                  </a:cubicBezTo>
                  <a:cubicBezTo>
                    <a:pt x="268" y="267"/>
                    <a:pt x="334" y="234"/>
                    <a:pt x="368" y="200"/>
                  </a:cubicBezTo>
                  <a:cubicBezTo>
                    <a:pt x="401" y="167"/>
                    <a:pt x="468" y="167"/>
                    <a:pt x="501" y="167"/>
                  </a:cubicBezTo>
                  <a:close/>
                  <a:moveTo>
                    <a:pt x="568" y="0"/>
                  </a:moveTo>
                  <a:cubicBezTo>
                    <a:pt x="501" y="0"/>
                    <a:pt x="434" y="0"/>
                    <a:pt x="401" y="34"/>
                  </a:cubicBezTo>
                  <a:cubicBezTo>
                    <a:pt x="301" y="67"/>
                    <a:pt x="234" y="134"/>
                    <a:pt x="201" y="200"/>
                  </a:cubicBezTo>
                  <a:cubicBezTo>
                    <a:pt x="168" y="267"/>
                    <a:pt x="134" y="334"/>
                    <a:pt x="101" y="434"/>
                  </a:cubicBezTo>
                  <a:lnTo>
                    <a:pt x="101" y="300"/>
                  </a:lnTo>
                  <a:cubicBezTo>
                    <a:pt x="101" y="267"/>
                    <a:pt x="68" y="267"/>
                    <a:pt x="68" y="267"/>
                  </a:cubicBezTo>
                  <a:lnTo>
                    <a:pt x="34" y="267"/>
                  </a:lnTo>
                  <a:cubicBezTo>
                    <a:pt x="1" y="267"/>
                    <a:pt x="1" y="300"/>
                    <a:pt x="1" y="334"/>
                  </a:cubicBezTo>
                  <a:lnTo>
                    <a:pt x="1" y="2102"/>
                  </a:lnTo>
                  <a:cubicBezTo>
                    <a:pt x="1" y="2135"/>
                    <a:pt x="1" y="2135"/>
                    <a:pt x="34" y="2135"/>
                  </a:cubicBezTo>
                  <a:lnTo>
                    <a:pt x="68" y="2135"/>
                  </a:lnTo>
                  <a:cubicBezTo>
                    <a:pt x="68" y="2135"/>
                    <a:pt x="101" y="2102"/>
                    <a:pt x="101" y="2068"/>
                  </a:cubicBezTo>
                  <a:lnTo>
                    <a:pt x="101" y="1435"/>
                  </a:lnTo>
                  <a:cubicBezTo>
                    <a:pt x="134" y="1468"/>
                    <a:pt x="168" y="1501"/>
                    <a:pt x="201" y="1501"/>
                  </a:cubicBezTo>
                  <a:cubicBezTo>
                    <a:pt x="220" y="1511"/>
                    <a:pt x="240" y="1515"/>
                    <a:pt x="260" y="1515"/>
                  </a:cubicBezTo>
                  <a:cubicBezTo>
                    <a:pt x="307" y="1515"/>
                    <a:pt x="354" y="1492"/>
                    <a:pt x="401" y="1468"/>
                  </a:cubicBezTo>
                  <a:cubicBezTo>
                    <a:pt x="434" y="1435"/>
                    <a:pt x="501" y="1368"/>
                    <a:pt x="568" y="1335"/>
                  </a:cubicBezTo>
                  <a:cubicBezTo>
                    <a:pt x="601" y="1268"/>
                    <a:pt x="635" y="1201"/>
                    <a:pt x="668" y="1101"/>
                  </a:cubicBezTo>
                  <a:cubicBezTo>
                    <a:pt x="701" y="1034"/>
                    <a:pt x="701" y="968"/>
                    <a:pt x="735" y="868"/>
                  </a:cubicBezTo>
                  <a:cubicBezTo>
                    <a:pt x="768" y="801"/>
                    <a:pt x="768" y="701"/>
                    <a:pt x="768" y="634"/>
                  </a:cubicBezTo>
                  <a:lnTo>
                    <a:pt x="768" y="467"/>
                  </a:lnTo>
                  <a:cubicBezTo>
                    <a:pt x="735" y="401"/>
                    <a:pt x="735" y="300"/>
                    <a:pt x="735" y="234"/>
                  </a:cubicBezTo>
                  <a:cubicBezTo>
                    <a:pt x="701" y="200"/>
                    <a:pt x="701" y="134"/>
                    <a:pt x="668" y="67"/>
                  </a:cubicBezTo>
                  <a:cubicBezTo>
                    <a:pt x="635" y="34"/>
                    <a:pt x="601" y="0"/>
                    <a:pt x="5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28" name="Google Shape;1328;p34"/>
            <p:cNvSpPr/>
            <p:nvPr/>
          </p:nvSpPr>
          <p:spPr>
            <a:xfrm>
              <a:off x="3131575" y="2082775"/>
              <a:ext cx="17525" cy="40050"/>
            </a:xfrm>
            <a:custGeom>
              <a:avLst/>
              <a:gdLst/>
              <a:ahLst/>
              <a:cxnLst/>
              <a:rect l="l" t="t" r="r" b="b"/>
              <a:pathLst>
                <a:path w="701" h="1602" extrusionOk="0">
                  <a:moveTo>
                    <a:pt x="601" y="634"/>
                  </a:moveTo>
                  <a:lnTo>
                    <a:pt x="601" y="734"/>
                  </a:lnTo>
                  <a:cubicBezTo>
                    <a:pt x="601" y="801"/>
                    <a:pt x="601" y="901"/>
                    <a:pt x="601" y="968"/>
                  </a:cubicBezTo>
                  <a:cubicBezTo>
                    <a:pt x="568" y="1034"/>
                    <a:pt x="568" y="1101"/>
                    <a:pt x="534" y="1168"/>
                  </a:cubicBezTo>
                  <a:cubicBezTo>
                    <a:pt x="501" y="1201"/>
                    <a:pt x="467" y="1268"/>
                    <a:pt x="434" y="1301"/>
                  </a:cubicBezTo>
                  <a:cubicBezTo>
                    <a:pt x="401" y="1334"/>
                    <a:pt x="367" y="1368"/>
                    <a:pt x="334" y="1401"/>
                  </a:cubicBezTo>
                  <a:lnTo>
                    <a:pt x="234" y="1401"/>
                  </a:lnTo>
                  <a:cubicBezTo>
                    <a:pt x="217" y="1418"/>
                    <a:pt x="201" y="1426"/>
                    <a:pt x="188" y="1426"/>
                  </a:cubicBezTo>
                  <a:cubicBezTo>
                    <a:pt x="176" y="1426"/>
                    <a:pt x="167" y="1418"/>
                    <a:pt x="167" y="1401"/>
                  </a:cubicBezTo>
                  <a:cubicBezTo>
                    <a:pt x="134" y="1401"/>
                    <a:pt x="101" y="1401"/>
                    <a:pt x="101" y="1368"/>
                  </a:cubicBezTo>
                  <a:cubicBezTo>
                    <a:pt x="101" y="1334"/>
                    <a:pt x="101" y="1301"/>
                    <a:pt x="101" y="1268"/>
                  </a:cubicBezTo>
                  <a:cubicBezTo>
                    <a:pt x="134" y="1068"/>
                    <a:pt x="234" y="901"/>
                    <a:pt x="401" y="834"/>
                  </a:cubicBezTo>
                  <a:lnTo>
                    <a:pt x="601" y="634"/>
                  </a:lnTo>
                  <a:close/>
                  <a:moveTo>
                    <a:pt x="568" y="0"/>
                  </a:moveTo>
                  <a:cubicBezTo>
                    <a:pt x="501" y="34"/>
                    <a:pt x="434" y="34"/>
                    <a:pt x="401" y="67"/>
                  </a:cubicBezTo>
                  <a:cubicBezTo>
                    <a:pt x="334" y="100"/>
                    <a:pt x="267" y="134"/>
                    <a:pt x="234" y="200"/>
                  </a:cubicBezTo>
                  <a:cubicBezTo>
                    <a:pt x="201" y="234"/>
                    <a:pt x="167" y="300"/>
                    <a:pt x="134" y="334"/>
                  </a:cubicBezTo>
                  <a:cubicBezTo>
                    <a:pt x="134" y="400"/>
                    <a:pt x="101" y="434"/>
                    <a:pt x="101" y="467"/>
                  </a:cubicBezTo>
                  <a:cubicBezTo>
                    <a:pt x="67" y="501"/>
                    <a:pt x="67" y="567"/>
                    <a:pt x="101" y="567"/>
                  </a:cubicBezTo>
                  <a:lnTo>
                    <a:pt x="101" y="634"/>
                  </a:lnTo>
                  <a:lnTo>
                    <a:pt x="134" y="634"/>
                  </a:lnTo>
                  <a:cubicBezTo>
                    <a:pt x="134" y="601"/>
                    <a:pt x="167" y="601"/>
                    <a:pt x="167" y="601"/>
                  </a:cubicBezTo>
                  <a:cubicBezTo>
                    <a:pt x="167" y="567"/>
                    <a:pt x="167" y="567"/>
                    <a:pt x="167" y="534"/>
                  </a:cubicBezTo>
                  <a:cubicBezTo>
                    <a:pt x="167" y="501"/>
                    <a:pt x="201" y="434"/>
                    <a:pt x="234" y="367"/>
                  </a:cubicBezTo>
                  <a:cubicBezTo>
                    <a:pt x="267" y="334"/>
                    <a:pt x="334" y="267"/>
                    <a:pt x="367" y="234"/>
                  </a:cubicBezTo>
                  <a:cubicBezTo>
                    <a:pt x="467" y="200"/>
                    <a:pt x="534" y="200"/>
                    <a:pt x="568" y="200"/>
                  </a:cubicBezTo>
                  <a:cubicBezTo>
                    <a:pt x="601" y="267"/>
                    <a:pt x="634" y="334"/>
                    <a:pt x="601" y="400"/>
                  </a:cubicBezTo>
                  <a:lnTo>
                    <a:pt x="601" y="501"/>
                  </a:lnTo>
                  <a:lnTo>
                    <a:pt x="334" y="701"/>
                  </a:lnTo>
                  <a:cubicBezTo>
                    <a:pt x="301" y="767"/>
                    <a:pt x="234" y="801"/>
                    <a:pt x="201" y="834"/>
                  </a:cubicBezTo>
                  <a:cubicBezTo>
                    <a:pt x="167" y="901"/>
                    <a:pt x="134" y="934"/>
                    <a:pt x="101" y="1001"/>
                  </a:cubicBezTo>
                  <a:cubicBezTo>
                    <a:pt x="67" y="1034"/>
                    <a:pt x="34" y="1101"/>
                    <a:pt x="34" y="1168"/>
                  </a:cubicBezTo>
                  <a:cubicBezTo>
                    <a:pt x="0" y="1201"/>
                    <a:pt x="0" y="1268"/>
                    <a:pt x="0" y="1334"/>
                  </a:cubicBezTo>
                  <a:cubicBezTo>
                    <a:pt x="0" y="1368"/>
                    <a:pt x="0" y="1435"/>
                    <a:pt x="34" y="1468"/>
                  </a:cubicBezTo>
                  <a:cubicBezTo>
                    <a:pt x="34" y="1501"/>
                    <a:pt x="67" y="1535"/>
                    <a:pt x="101" y="1568"/>
                  </a:cubicBezTo>
                  <a:cubicBezTo>
                    <a:pt x="134" y="1568"/>
                    <a:pt x="167" y="1601"/>
                    <a:pt x="201" y="1601"/>
                  </a:cubicBezTo>
                  <a:cubicBezTo>
                    <a:pt x="234" y="1601"/>
                    <a:pt x="267" y="1568"/>
                    <a:pt x="301" y="1535"/>
                  </a:cubicBezTo>
                  <a:cubicBezTo>
                    <a:pt x="367" y="1535"/>
                    <a:pt x="401" y="1501"/>
                    <a:pt x="434" y="1468"/>
                  </a:cubicBezTo>
                  <a:cubicBezTo>
                    <a:pt x="467" y="1435"/>
                    <a:pt x="501" y="1401"/>
                    <a:pt x="501" y="1368"/>
                  </a:cubicBezTo>
                  <a:cubicBezTo>
                    <a:pt x="534" y="1334"/>
                    <a:pt x="568" y="1301"/>
                    <a:pt x="568" y="1268"/>
                  </a:cubicBezTo>
                  <a:cubicBezTo>
                    <a:pt x="601" y="1234"/>
                    <a:pt x="601" y="1201"/>
                    <a:pt x="601" y="1168"/>
                  </a:cubicBezTo>
                  <a:lnTo>
                    <a:pt x="601" y="1301"/>
                  </a:lnTo>
                  <a:cubicBezTo>
                    <a:pt x="601" y="1301"/>
                    <a:pt x="634" y="1334"/>
                    <a:pt x="668" y="1334"/>
                  </a:cubicBezTo>
                  <a:lnTo>
                    <a:pt x="668" y="1301"/>
                  </a:lnTo>
                  <a:cubicBezTo>
                    <a:pt x="701" y="1268"/>
                    <a:pt x="701" y="1234"/>
                    <a:pt x="701" y="1201"/>
                  </a:cubicBezTo>
                  <a:lnTo>
                    <a:pt x="701" y="334"/>
                  </a:lnTo>
                  <a:cubicBezTo>
                    <a:pt x="701" y="300"/>
                    <a:pt x="701" y="234"/>
                    <a:pt x="701" y="200"/>
                  </a:cubicBezTo>
                  <a:cubicBezTo>
                    <a:pt x="701" y="134"/>
                    <a:pt x="701" y="100"/>
                    <a:pt x="668" y="67"/>
                  </a:cubicBezTo>
                  <a:cubicBezTo>
                    <a:pt x="634" y="34"/>
                    <a:pt x="601" y="34"/>
                    <a:pt x="5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29" name="Google Shape;1329;p34"/>
            <p:cNvSpPr/>
            <p:nvPr/>
          </p:nvSpPr>
          <p:spPr>
            <a:xfrm>
              <a:off x="3154925" y="2066925"/>
              <a:ext cx="19200" cy="55900"/>
            </a:xfrm>
            <a:custGeom>
              <a:avLst/>
              <a:gdLst/>
              <a:ahLst/>
              <a:cxnLst/>
              <a:rect l="l" t="t" r="r" b="b"/>
              <a:pathLst>
                <a:path w="768" h="2236" extrusionOk="0">
                  <a:moveTo>
                    <a:pt x="534" y="267"/>
                  </a:moveTo>
                  <a:cubicBezTo>
                    <a:pt x="568" y="301"/>
                    <a:pt x="601" y="301"/>
                    <a:pt x="601" y="334"/>
                  </a:cubicBezTo>
                  <a:cubicBezTo>
                    <a:pt x="634" y="367"/>
                    <a:pt x="668" y="401"/>
                    <a:pt x="668" y="467"/>
                  </a:cubicBezTo>
                  <a:cubicBezTo>
                    <a:pt x="668" y="501"/>
                    <a:pt x="668" y="567"/>
                    <a:pt x="668" y="601"/>
                  </a:cubicBezTo>
                  <a:lnTo>
                    <a:pt x="668" y="668"/>
                  </a:lnTo>
                  <a:cubicBezTo>
                    <a:pt x="668" y="668"/>
                    <a:pt x="668" y="668"/>
                    <a:pt x="668" y="701"/>
                  </a:cubicBezTo>
                  <a:lnTo>
                    <a:pt x="668" y="801"/>
                  </a:lnTo>
                  <a:cubicBezTo>
                    <a:pt x="668" y="934"/>
                    <a:pt x="668" y="1034"/>
                    <a:pt x="601" y="1168"/>
                  </a:cubicBezTo>
                  <a:cubicBezTo>
                    <a:pt x="601" y="1201"/>
                    <a:pt x="568" y="1268"/>
                    <a:pt x="534" y="1301"/>
                  </a:cubicBezTo>
                  <a:cubicBezTo>
                    <a:pt x="501" y="1368"/>
                    <a:pt x="467" y="1401"/>
                    <a:pt x="401" y="1435"/>
                  </a:cubicBezTo>
                  <a:cubicBezTo>
                    <a:pt x="367" y="1468"/>
                    <a:pt x="334" y="1468"/>
                    <a:pt x="267" y="1468"/>
                  </a:cubicBezTo>
                  <a:cubicBezTo>
                    <a:pt x="234" y="1468"/>
                    <a:pt x="201" y="1435"/>
                    <a:pt x="201" y="1401"/>
                  </a:cubicBezTo>
                  <a:cubicBezTo>
                    <a:pt x="167" y="1368"/>
                    <a:pt x="167" y="1335"/>
                    <a:pt x="134" y="1268"/>
                  </a:cubicBezTo>
                  <a:cubicBezTo>
                    <a:pt x="134" y="1235"/>
                    <a:pt x="134" y="1168"/>
                    <a:pt x="134" y="1101"/>
                  </a:cubicBezTo>
                  <a:lnTo>
                    <a:pt x="134" y="968"/>
                  </a:lnTo>
                  <a:cubicBezTo>
                    <a:pt x="134" y="901"/>
                    <a:pt x="134" y="834"/>
                    <a:pt x="134" y="768"/>
                  </a:cubicBezTo>
                  <a:cubicBezTo>
                    <a:pt x="167" y="701"/>
                    <a:pt x="167" y="634"/>
                    <a:pt x="201" y="567"/>
                  </a:cubicBezTo>
                  <a:cubicBezTo>
                    <a:pt x="201" y="534"/>
                    <a:pt x="234" y="467"/>
                    <a:pt x="267" y="434"/>
                  </a:cubicBezTo>
                  <a:cubicBezTo>
                    <a:pt x="301" y="367"/>
                    <a:pt x="367" y="334"/>
                    <a:pt x="401" y="301"/>
                  </a:cubicBezTo>
                  <a:cubicBezTo>
                    <a:pt x="434" y="267"/>
                    <a:pt x="501" y="267"/>
                    <a:pt x="534" y="267"/>
                  </a:cubicBezTo>
                  <a:close/>
                  <a:moveTo>
                    <a:pt x="701" y="0"/>
                  </a:moveTo>
                  <a:cubicBezTo>
                    <a:pt x="668" y="34"/>
                    <a:pt x="668" y="34"/>
                    <a:pt x="668" y="34"/>
                  </a:cubicBezTo>
                  <a:cubicBezTo>
                    <a:pt x="668" y="67"/>
                    <a:pt x="668" y="100"/>
                    <a:pt x="668" y="100"/>
                  </a:cubicBezTo>
                  <a:lnTo>
                    <a:pt x="668" y="234"/>
                  </a:lnTo>
                  <a:cubicBezTo>
                    <a:pt x="634" y="167"/>
                    <a:pt x="601" y="167"/>
                    <a:pt x="568" y="134"/>
                  </a:cubicBezTo>
                  <a:cubicBezTo>
                    <a:pt x="501" y="134"/>
                    <a:pt x="434" y="134"/>
                    <a:pt x="367" y="167"/>
                  </a:cubicBezTo>
                  <a:cubicBezTo>
                    <a:pt x="301" y="234"/>
                    <a:pt x="267" y="267"/>
                    <a:pt x="201" y="334"/>
                  </a:cubicBezTo>
                  <a:cubicBezTo>
                    <a:pt x="167" y="401"/>
                    <a:pt x="134" y="467"/>
                    <a:pt x="101" y="534"/>
                  </a:cubicBezTo>
                  <a:cubicBezTo>
                    <a:pt x="67" y="634"/>
                    <a:pt x="34" y="701"/>
                    <a:pt x="34" y="801"/>
                  </a:cubicBezTo>
                  <a:cubicBezTo>
                    <a:pt x="34" y="868"/>
                    <a:pt x="0" y="934"/>
                    <a:pt x="0" y="1034"/>
                  </a:cubicBezTo>
                  <a:cubicBezTo>
                    <a:pt x="0" y="1068"/>
                    <a:pt x="0" y="1135"/>
                    <a:pt x="0" y="1201"/>
                  </a:cubicBezTo>
                  <a:cubicBezTo>
                    <a:pt x="0" y="1268"/>
                    <a:pt x="0" y="1335"/>
                    <a:pt x="0" y="1401"/>
                  </a:cubicBezTo>
                  <a:cubicBezTo>
                    <a:pt x="0" y="1468"/>
                    <a:pt x="34" y="1535"/>
                    <a:pt x="67" y="1568"/>
                  </a:cubicBezTo>
                  <a:cubicBezTo>
                    <a:pt x="101" y="1602"/>
                    <a:pt x="134" y="1635"/>
                    <a:pt x="167" y="1668"/>
                  </a:cubicBezTo>
                  <a:cubicBezTo>
                    <a:pt x="234" y="1668"/>
                    <a:pt x="301" y="1668"/>
                    <a:pt x="367" y="1602"/>
                  </a:cubicBezTo>
                  <a:cubicBezTo>
                    <a:pt x="434" y="1568"/>
                    <a:pt x="467" y="1535"/>
                    <a:pt x="534" y="1468"/>
                  </a:cubicBezTo>
                  <a:cubicBezTo>
                    <a:pt x="568" y="1401"/>
                    <a:pt x="601" y="1335"/>
                    <a:pt x="634" y="1235"/>
                  </a:cubicBezTo>
                  <a:lnTo>
                    <a:pt x="634" y="1435"/>
                  </a:lnTo>
                  <a:cubicBezTo>
                    <a:pt x="634" y="1501"/>
                    <a:pt x="634" y="1568"/>
                    <a:pt x="634" y="1635"/>
                  </a:cubicBezTo>
                  <a:cubicBezTo>
                    <a:pt x="634" y="1702"/>
                    <a:pt x="601" y="1768"/>
                    <a:pt x="568" y="1802"/>
                  </a:cubicBezTo>
                  <a:cubicBezTo>
                    <a:pt x="568" y="1868"/>
                    <a:pt x="534" y="1902"/>
                    <a:pt x="501" y="1935"/>
                  </a:cubicBezTo>
                  <a:cubicBezTo>
                    <a:pt x="467" y="1968"/>
                    <a:pt x="401" y="2002"/>
                    <a:pt x="367" y="2035"/>
                  </a:cubicBezTo>
                  <a:cubicBezTo>
                    <a:pt x="334" y="2035"/>
                    <a:pt x="301" y="2069"/>
                    <a:pt x="267" y="2069"/>
                  </a:cubicBezTo>
                  <a:lnTo>
                    <a:pt x="201" y="2069"/>
                  </a:lnTo>
                  <a:cubicBezTo>
                    <a:pt x="167" y="2035"/>
                    <a:pt x="167" y="2035"/>
                    <a:pt x="134" y="2002"/>
                  </a:cubicBezTo>
                  <a:cubicBezTo>
                    <a:pt x="134" y="2002"/>
                    <a:pt x="134" y="1968"/>
                    <a:pt x="134" y="1935"/>
                  </a:cubicBezTo>
                  <a:lnTo>
                    <a:pt x="134" y="1902"/>
                  </a:lnTo>
                  <a:lnTo>
                    <a:pt x="67" y="1902"/>
                  </a:lnTo>
                  <a:cubicBezTo>
                    <a:pt x="34" y="1902"/>
                    <a:pt x="34" y="1935"/>
                    <a:pt x="34" y="1935"/>
                  </a:cubicBezTo>
                  <a:cubicBezTo>
                    <a:pt x="34" y="1968"/>
                    <a:pt x="34" y="1968"/>
                    <a:pt x="34" y="2002"/>
                  </a:cubicBezTo>
                  <a:cubicBezTo>
                    <a:pt x="34" y="2035"/>
                    <a:pt x="34" y="2069"/>
                    <a:pt x="34" y="2102"/>
                  </a:cubicBezTo>
                  <a:cubicBezTo>
                    <a:pt x="67" y="2135"/>
                    <a:pt x="67" y="2169"/>
                    <a:pt x="101" y="2169"/>
                  </a:cubicBezTo>
                  <a:cubicBezTo>
                    <a:pt x="134" y="2202"/>
                    <a:pt x="167" y="2235"/>
                    <a:pt x="201" y="2235"/>
                  </a:cubicBezTo>
                  <a:cubicBezTo>
                    <a:pt x="267" y="2235"/>
                    <a:pt x="334" y="2202"/>
                    <a:pt x="401" y="2169"/>
                  </a:cubicBezTo>
                  <a:cubicBezTo>
                    <a:pt x="467" y="2135"/>
                    <a:pt x="534" y="2069"/>
                    <a:pt x="568" y="2002"/>
                  </a:cubicBezTo>
                  <a:cubicBezTo>
                    <a:pt x="634" y="1968"/>
                    <a:pt x="668" y="1902"/>
                    <a:pt x="701" y="1835"/>
                  </a:cubicBezTo>
                  <a:cubicBezTo>
                    <a:pt x="734" y="1735"/>
                    <a:pt x="734" y="1668"/>
                    <a:pt x="768" y="1602"/>
                  </a:cubicBezTo>
                  <a:cubicBezTo>
                    <a:pt x="768" y="1501"/>
                    <a:pt x="768" y="1435"/>
                    <a:pt x="768" y="1335"/>
                  </a:cubicBezTo>
                  <a:lnTo>
                    <a:pt x="768" y="67"/>
                  </a:lnTo>
                  <a:cubicBezTo>
                    <a:pt x="768" y="34"/>
                    <a:pt x="768" y="34"/>
                    <a:pt x="7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30" name="Google Shape;1330;p34"/>
            <p:cNvSpPr/>
            <p:nvPr/>
          </p:nvSpPr>
          <p:spPr>
            <a:xfrm>
              <a:off x="3179950" y="2055675"/>
              <a:ext cx="19200" cy="37950"/>
            </a:xfrm>
            <a:custGeom>
              <a:avLst/>
              <a:gdLst/>
              <a:ahLst/>
              <a:cxnLst/>
              <a:rect l="l" t="t" r="r" b="b"/>
              <a:pathLst>
                <a:path w="768" h="1518" extrusionOk="0">
                  <a:moveTo>
                    <a:pt x="501" y="184"/>
                  </a:moveTo>
                  <a:cubicBezTo>
                    <a:pt x="534" y="184"/>
                    <a:pt x="567" y="217"/>
                    <a:pt x="601" y="217"/>
                  </a:cubicBezTo>
                  <a:cubicBezTo>
                    <a:pt x="601" y="250"/>
                    <a:pt x="634" y="317"/>
                    <a:pt x="634" y="350"/>
                  </a:cubicBezTo>
                  <a:cubicBezTo>
                    <a:pt x="667" y="417"/>
                    <a:pt x="667" y="450"/>
                    <a:pt x="667" y="517"/>
                  </a:cubicBezTo>
                  <a:lnTo>
                    <a:pt x="134" y="831"/>
                  </a:lnTo>
                  <a:cubicBezTo>
                    <a:pt x="134" y="771"/>
                    <a:pt x="134" y="711"/>
                    <a:pt x="134" y="651"/>
                  </a:cubicBezTo>
                  <a:cubicBezTo>
                    <a:pt x="134" y="584"/>
                    <a:pt x="167" y="517"/>
                    <a:pt x="200" y="450"/>
                  </a:cubicBezTo>
                  <a:cubicBezTo>
                    <a:pt x="200" y="417"/>
                    <a:pt x="234" y="350"/>
                    <a:pt x="267" y="317"/>
                  </a:cubicBezTo>
                  <a:cubicBezTo>
                    <a:pt x="300" y="284"/>
                    <a:pt x="334" y="250"/>
                    <a:pt x="400" y="217"/>
                  </a:cubicBezTo>
                  <a:cubicBezTo>
                    <a:pt x="434" y="184"/>
                    <a:pt x="467" y="184"/>
                    <a:pt x="501" y="184"/>
                  </a:cubicBezTo>
                  <a:close/>
                  <a:moveTo>
                    <a:pt x="546" y="0"/>
                  </a:moveTo>
                  <a:cubicBezTo>
                    <a:pt x="501" y="0"/>
                    <a:pt x="450" y="17"/>
                    <a:pt x="400" y="50"/>
                  </a:cubicBezTo>
                  <a:cubicBezTo>
                    <a:pt x="334" y="83"/>
                    <a:pt x="267" y="117"/>
                    <a:pt x="234" y="184"/>
                  </a:cubicBezTo>
                  <a:cubicBezTo>
                    <a:pt x="200" y="250"/>
                    <a:pt x="134" y="317"/>
                    <a:pt x="134" y="384"/>
                  </a:cubicBezTo>
                  <a:cubicBezTo>
                    <a:pt x="100" y="450"/>
                    <a:pt x="67" y="517"/>
                    <a:pt x="34" y="617"/>
                  </a:cubicBezTo>
                  <a:cubicBezTo>
                    <a:pt x="34" y="684"/>
                    <a:pt x="0" y="784"/>
                    <a:pt x="0" y="884"/>
                  </a:cubicBezTo>
                  <a:cubicBezTo>
                    <a:pt x="0" y="917"/>
                    <a:pt x="0" y="951"/>
                    <a:pt x="0" y="984"/>
                  </a:cubicBezTo>
                  <a:cubicBezTo>
                    <a:pt x="0" y="1017"/>
                    <a:pt x="0" y="1051"/>
                    <a:pt x="0" y="1084"/>
                  </a:cubicBezTo>
                  <a:cubicBezTo>
                    <a:pt x="0" y="1151"/>
                    <a:pt x="0" y="1251"/>
                    <a:pt x="34" y="1318"/>
                  </a:cubicBezTo>
                  <a:cubicBezTo>
                    <a:pt x="34" y="1351"/>
                    <a:pt x="67" y="1418"/>
                    <a:pt x="100" y="1451"/>
                  </a:cubicBezTo>
                  <a:cubicBezTo>
                    <a:pt x="134" y="1484"/>
                    <a:pt x="167" y="1518"/>
                    <a:pt x="200" y="1518"/>
                  </a:cubicBezTo>
                  <a:cubicBezTo>
                    <a:pt x="267" y="1518"/>
                    <a:pt x="334" y="1518"/>
                    <a:pt x="367" y="1484"/>
                  </a:cubicBezTo>
                  <a:cubicBezTo>
                    <a:pt x="434" y="1451"/>
                    <a:pt x="467" y="1418"/>
                    <a:pt x="501" y="1351"/>
                  </a:cubicBezTo>
                  <a:cubicBezTo>
                    <a:pt x="567" y="1318"/>
                    <a:pt x="601" y="1251"/>
                    <a:pt x="634" y="1218"/>
                  </a:cubicBezTo>
                  <a:cubicBezTo>
                    <a:pt x="634" y="1151"/>
                    <a:pt x="667" y="1118"/>
                    <a:pt x="701" y="1051"/>
                  </a:cubicBezTo>
                  <a:cubicBezTo>
                    <a:pt x="701" y="1017"/>
                    <a:pt x="701" y="984"/>
                    <a:pt x="734" y="951"/>
                  </a:cubicBezTo>
                  <a:cubicBezTo>
                    <a:pt x="734" y="951"/>
                    <a:pt x="734" y="917"/>
                    <a:pt x="734" y="917"/>
                  </a:cubicBezTo>
                  <a:lnTo>
                    <a:pt x="667" y="917"/>
                  </a:lnTo>
                  <a:cubicBezTo>
                    <a:pt x="667" y="917"/>
                    <a:pt x="634" y="917"/>
                    <a:pt x="634" y="951"/>
                  </a:cubicBezTo>
                  <a:cubicBezTo>
                    <a:pt x="634" y="951"/>
                    <a:pt x="634" y="984"/>
                    <a:pt x="601" y="984"/>
                  </a:cubicBezTo>
                  <a:lnTo>
                    <a:pt x="601" y="1051"/>
                  </a:lnTo>
                  <a:cubicBezTo>
                    <a:pt x="567" y="1084"/>
                    <a:pt x="567" y="1118"/>
                    <a:pt x="534" y="1151"/>
                  </a:cubicBezTo>
                  <a:cubicBezTo>
                    <a:pt x="534" y="1184"/>
                    <a:pt x="501" y="1218"/>
                    <a:pt x="467" y="1218"/>
                  </a:cubicBezTo>
                  <a:cubicBezTo>
                    <a:pt x="434" y="1251"/>
                    <a:pt x="400" y="1284"/>
                    <a:pt x="367" y="1318"/>
                  </a:cubicBezTo>
                  <a:cubicBezTo>
                    <a:pt x="345" y="1318"/>
                    <a:pt x="323" y="1332"/>
                    <a:pt x="300" y="1332"/>
                  </a:cubicBezTo>
                  <a:cubicBezTo>
                    <a:pt x="289" y="1332"/>
                    <a:pt x="278" y="1329"/>
                    <a:pt x="267" y="1318"/>
                  </a:cubicBezTo>
                  <a:cubicBezTo>
                    <a:pt x="234" y="1318"/>
                    <a:pt x="200" y="1318"/>
                    <a:pt x="167" y="1284"/>
                  </a:cubicBezTo>
                  <a:cubicBezTo>
                    <a:pt x="167" y="1251"/>
                    <a:pt x="134" y="1218"/>
                    <a:pt x="134" y="1151"/>
                  </a:cubicBezTo>
                  <a:cubicBezTo>
                    <a:pt x="134" y="1118"/>
                    <a:pt x="134" y="1051"/>
                    <a:pt x="134" y="984"/>
                  </a:cubicBezTo>
                  <a:lnTo>
                    <a:pt x="734" y="617"/>
                  </a:lnTo>
                  <a:cubicBezTo>
                    <a:pt x="734" y="617"/>
                    <a:pt x="767" y="584"/>
                    <a:pt x="767" y="584"/>
                  </a:cubicBezTo>
                  <a:cubicBezTo>
                    <a:pt x="767" y="584"/>
                    <a:pt x="767" y="550"/>
                    <a:pt x="767" y="550"/>
                  </a:cubicBezTo>
                  <a:lnTo>
                    <a:pt x="767" y="484"/>
                  </a:lnTo>
                  <a:cubicBezTo>
                    <a:pt x="767" y="350"/>
                    <a:pt x="734" y="184"/>
                    <a:pt x="667" y="50"/>
                  </a:cubicBezTo>
                  <a:cubicBezTo>
                    <a:pt x="634" y="17"/>
                    <a:pt x="592" y="0"/>
                    <a:pt x="546"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31" name="Google Shape;1331;p34"/>
            <p:cNvSpPr/>
            <p:nvPr/>
          </p:nvSpPr>
          <p:spPr>
            <a:xfrm>
              <a:off x="3204125" y="2075250"/>
              <a:ext cx="4200" cy="7550"/>
            </a:xfrm>
            <a:custGeom>
              <a:avLst/>
              <a:gdLst/>
              <a:ahLst/>
              <a:cxnLst/>
              <a:rect l="l" t="t" r="r" b="b"/>
              <a:pathLst>
                <a:path w="168" h="302" extrusionOk="0">
                  <a:moveTo>
                    <a:pt x="134" y="1"/>
                  </a:moveTo>
                  <a:lnTo>
                    <a:pt x="34" y="68"/>
                  </a:lnTo>
                  <a:cubicBezTo>
                    <a:pt x="34" y="68"/>
                    <a:pt x="34" y="68"/>
                    <a:pt x="34" y="101"/>
                  </a:cubicBezTo>
                  <a:cubicBezTo>
                    <a:pt x="1" y="101"/>
                    <a:pt x="1" y="134"/>
                    <a:pt x="34" y="134"/>
                  </a:cubicBezTo>
                  <a:lnTo>
                    <a:pt x="34" y="268"/>
                  </a:lnTo>
                  <a:cubicBezTo>
                    <a:pt x="34" y="301"/>
                    <a:pt x="34" y="301"/>
                    <a:pt x="67" y="301"/>
                  </a:cubicBezTo>
                  <a:lnTo>
                    <a:pt x="134" y="268"/>
                  </a:lnTo>
                  <a:cubicBezTo>
                    <a:pt x="134" y="234"/>
                    <a:pt x="167" y="234"/>
                    <a:pt x="167" y="234"/>
                  </a:cubicBezTo>
                  <a:cubicBezTo>
                    <a:pt x="167" y="201"/>
                    <a:pt x="167" y="201"/>
                    <a:pt x="167" y="168"/>
                  </a:cubicBezTo>
                  <a:lnTo>
                    <a:pt x="167" y="34"/>
                  </a:lnTo>
                  <a:cubicBezTo>
                    <a:pt x="167" y="34"/>
                    <a:pt x="167" y="34"/>
                    <a:pt x="16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32" name="Google Shape;1332;p34"/>
            <p:cNvSpPr/>
            <p:nvPr/>
          </p:nvSpPr>
          <p:spPr>
            <a:xfrm>
              <a:off x="3212475" y="2036900"/>
              <a:ext cx="18350" cy="37975"/>
            </a:xfrm>
            <a:custGeom>
              <a:avLst/>
              <a:gdLst/>
              <a:ahLst/>
              <a:cxnLst/>
              <a:rect l="l" t="t" r="r" b="b"/>
              <a:pathLst>
                <a:path w="734" h="1519" extrusionOk="0">
                  <a:moveTo>
                    <a:pt x="534" y="1"/>
                  </a:moveTo>
                  <a:cubicBezTo>
                    <a:pt x="500" y="1"/>
                    <a:pt x="434" y="1"/>
                    <a:pt x="400" y="34"/>
                  </a:cubicBezTo>
                  <a:cubicBezTo>
                    <a:pt x="267" y="134"/>
                    <a:pt x="167" y="234"/>
                    <a:pt x="100" y="367"/>
                  </a:cubicBezTo>
                  <a:cubicBezTo>
                    <a:pt x="33" y="534"/>
                    <a:pt x="0" y="701"/>
                    <a:pt x="0" y="868"/>
                  </a:cubicBezTo>
                  <a:lnTo>
                    <a:pt x="0" y="1101"/>
                  </a:lnTo>
                  <a:cubicBezTo>
                    <a:pt x="0" y="1235"/>
                    <a:pt x="33" y="1368"/>
                    <a:pt x="100" y="1468"/>
                  </a:cubicBezTo>
                  <a:cubicBezTo>
                    <a:pt x="134" y="1502"/>
                    <a:pt x="175" y="1518"/>
                    <a:pt x="225" y="1518"/>
                  </a:cubicBezTo>
                  <a:cubicBezTo>
                    <a:pt x="275" y="1518"/>
                    <a:pt x="334" y="1502"/>
                    <a:pt x="400" y="1468"/>
                  </a:cubicBezTo>
                  <a:cubicBezTo>
                    <a:pt x="434" y="1435"/>
                    <a:pt x="500" y="1402"/>
                    <a:pt x="534" y="1335"/>
                  </a:cubicBezTo>
                  <a:cubicBezTo>
                    <a:pt x="601" y="1301"/>
                    <a:pt x="634" y="1235"/>
                    <a:pt x="667" y="1168"/>
                  </a:cubicBezTo>
                  <a:cubicBezTo>
                    <a:pt x="667" y="1135"/>
                    <a:pt x="701" y="1068"/>
                    <a:pt x="734" y="1001"/>
                  </a:cubicBezTo>
                  <a:cubicBezTo>
                    <a:pt x="734" y="968"/>
                    <a:pt x="734" y="901"/>
                    <a:pt x="734" y="834"/>
                  </a:cubicBezTo>
                  <a:lnTo>
                    <a:pt x="734" y="801"/>
                  </a:lnTo>
                  <a:lnTo>
                    <a:pt x="701" y="801"/>
                  </a:lnTo>
                  <a:lnTo>
                    <a:pt x="667" y="834"/>
                  </a:lnTo>
                  <a:cubicBezTo>
                    <a:pt x="667" y="868"/>
                    <a:pt x="667" y="868"/>
                    <a:pt x="667" y="901"/>
                  </a:cubicBezTo>
                  <a:cubicBezTo>
                    <a:pt x="667" y="968"/>
                    <a:pt x="601" y="1068"/>
                    <a:pt x="567" y="1168"/>
                  </a:cubicBezTo>
                  <a:cubicBezTo>
                    <a:pt x="534" y="1201"/>
                    <a:pt x="467" y="1268"/>
                    <a:pt x="400" y="1301"/>
                  </a:cubicBezTo>
                  <a:cubicBezTo>
                    <a:pt x="384" y="1318"/>
                    <a:pt x="350" y="1326"/>
                    <a:pt x="317" y="1326"/>
                  </a:cubicBezTo>
                  <a:cubicBezTo>
                    <a:pt x="284" y="1326"/>
                    <a:pt x="250" y="1318"/>
                    <a:pt x="234" y="1301"/>
                  </a:cubicBezTo>
                  <a:cubicBezTo>
                    <a:pt x="167" y="1268"/>
                    <a:pt x="134" y="1168"/>
                    <a:pt x="134" y="1001"/>
                  </a:cubicBezTo>
                  <a:cubicBezTo>
                    <a:pt x="134" y="968"/>
                    <a:pt x="134" y="935"/>
                    <a:pt x="134" y="901"/>
                  </a:cubicBezTo>
                  <a:cubicBezTo>
                    <a:pt x="134" y="868"/>
                    <a:pt x="134" y="834"/>
                    <a:pt x="134" y="801"/>
                  </a:cubicBezTo>
                  <a:cubicBezTo>
                    <a:pt x="134" y="668"/>
                    <a:pt x="167" y="534"/>
                    <a:pt x="234" y="401"/>
                  </a:cubicBezTo>
                  <a:cubicBezTo>
                    <a:pt x="267" y="301"/>
                    <a:pt x="334" y="234"/>
                    <a:pt x="400" y="201"/>
                  </a:cubicBezTo>
                  <a:cubicBezTo>
                    <a:pt x="439" y="162"/>
                    <a:pt x="467" y="145"/>
                    <a:pt x="497" y="145"/>
                  </a:cubicBezTo>
                  <a:cubicBezTo>
                    <a:pt x="518" y="145"/>
                    <a:pt x="540" y="153"/>
                    <a:pt x="567" y="167"/>
                  </a:cubicBezTo>
                  <a:cubicBezTo>
                    <a:pt x="601" y="167"/>
                    <a:pt x="634" y="234"/>
                    <a:pt x="667" y="301"/>
                  </a:cubicBezTo>
                  <a:cubicBezTo>
                    <a:pt x="667" y="334"/>
                    <a:pt x="667" y="334"/>
                    <a:pt x="667" y="334"/>
                  </a:cubicBezTo>
                  <a:lnTo>
                    <a:pt x="734" y="334"/>
                  </a:lnTo>
                  <a:cubicBezTo>
                    <a:pt x="734" y="334"/>
                    <a:pt x="734" y="334"/>
                    <a:pt x="734" y="301"/>
                  </a:cubicBezTo>
                  <a:cubicBezTo>
                    <a:pt x="734" y="301"/>
                    <a:pt x="734" y="267"/>
                    <a:pt x="734" y="267"/>
                  </a:cubicBezTo>
                  <a:cubicBezTo>
                    <a:pt x="734" y="234"/>
                    <a:pt x="734" y="167"/>
                    <a:pt x="734" y="134"/>
                  </a:cubicBezTo>
                  <a:cubicBezTo>
                    <a:pt x="701" y="101"/>
                    <a:pt x="667" y="67"/>
                    <a:pt x="667" y="34"/>
                  </a:cubicBezTo>
                  <a:cubicBezTo>
                    <a:pt x="634" y="1"/>
                    <a:pt x="567" y="1"/>
                    <a:pt x="5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33" name="Google Shape;1333;p34"/>
            <p:cNvSpPr/>
            <p:nvPr/>
          </p:nvSpPr>
          <p:spPr>
            <a:xfrm>
              <a:off x="3236650" y="2022725"/>
              <a:ext cx="18375" cy="38375"/>
            </a:xfrm>
            <a:custGeom>
              <a:avLst/>
              <a:gdLst/>
              <a:ahLst/>
              <a:cxnLst/>
              <a:rect l="l" t="t" r="r" b="b"/>
              <a:pathLst>
                <a:path w="735" h="1535" extrusionOk="0">
                  <a:moveTo>
                    <a:pt x="480" y="184"/>
                  </a:moveTo>
                  <a:cubicBezTo>
                    <a:pt x="509" y="184"/>
                    <a:pt x="534" y="201"/>
                    <a:pt x="568" y="234"/>
                  </a:cubicBezTo>
                  <a:cubicBezTo>
                    <a:pt x="634" y="301"/>
                    <a:pt x="668" y="401"/>
                    <a:pt x="634" y="534"/>
                  </a:cubicBezTo>
                  <a:lnTo>
                    <a:pt x="634" y="734"/>
                  </a:lnTo>
                  <a:cubicBezTo>
                    <a:pt x="634" y="868"/>
                    <a:pt x="634" y="1001"/>
                    <a:pt x="568" y="1101"/>
                  </a:cubicBezTo>
                  <a:cubicBezTo>
                    <a:pt x="534" y="1201"/>
                    <a:pt x="467" y="1268"/>
                    <a:pt x="367" y="1335"/>
                  </a:cubicBezTo>
                  <a:cubicBezTo>
                    <a:pt x="334" y="1368"/>
                    <a:pt x="301" y="1385"/>
                    <a:pt x="267" y="1385"/>
                  </a:cubicBezTo>
                  <a:cubicBezTo>
                    <a:pt x="234" y="1385"/>
                    <a:pt x="201" y="1368"/>
                    <a:pt x="167" y="1335"/>
                  </a:cubicBezTo>
                  <a:cubicBezTo>
                    <a:pt x="101" y="1268"/>
                    <a:pt x="67" y="1135"/>
                    <a:pt x="101" y="1035"/>
                  </a:cubicBezTo>
                  <a:lnTo>
                    <a:pt x="101" y="834"/>
                  </a:lnTo>
                  <a:cubicBezTo>
                    <a:pt x="101" y="701"/>
                    <a:pt x="134" y="568"/>
                    <a:pt x="167" y="467"/>
                  </a:cubicBezTo>
                  <a:cubicBezTo>
                    <a:pt x="201" y="367"/>
                    <a:pt x="267" y="267"/>
                    <a:pt x="367" y="234"/>
                  </a:cubicBezTo>
                  <a:cubicBezTo>
                    <a:pt x="417" y="201"/>
                    <a:pt x="451" y="184"/>
                    <a:pt x="480" y="184"/>
                  </a:cubicBezTo>
                  <a:close/>
                  <a:moveTo>
                    <a:pt x="534" y="0"/>
                  </a:moveTo>
                  <a:cubicBezTo>
                    <a:pt x="467" y="0"/>
                    <a:pt x="434" y="34"/>
                    <a:pt x="367" y="67"/>
                  </a:cubicBezTo>
                  <a:cubicBezTo>
                    <a:pt x="301" y="101"/>
                    <a:pt x="267" y="134"/>
                    <a:pt x="201" y="201"/>
                  </a:cubicBezTo>
                  <a:cubicBezTo>
                    <a:pt x="167" y="267"/>
                    <a:pt x="134" y="334"/>
                    <a:pt x="101" y="401"/>
                  </a:cubicBezTo>
                  <a:cubicBezTo>
                    <a:pt x="34" y="568"/>
                    <a:pt x="0" y="734"/>
                    <a:pt x="0" y="901"/>
                  </a:cubicBezTo>
                  <a:lnTo>
                    <a:pt x="0" y="1101"/>
                  </a:lnTo>
                  <a:cubicBezTo>
                    <a:pt x="0" y="1168"/>
                    <a:pt x="0" y="1268"/>
                    <a:pt x="34" y="1335"/>
                  </a:cubicBezTo>
                  <a:cubicBezTo>
                    <a:pt x="34" y="1401"/>
                    <a:pt x="67" y="1435"/>
                    <a:pt x="101" y="1468"/>
                  </a:cubicBezTo>
                  <a:cubicBezTo>
                    <a:pt x="134" y="1502"/>
                    <a:pt x="167" y="1535"/>
                    <a:pt x="201" y="1535"/>
                  </a:cubicBezTo>
                  <a:cubicBezTo>
                    <a:pt x="267" y="1535"/>
                    <a:pt x="334" y="1535"/>
                    <a:pt x="367" y="1502"/>
                  </a:cubicBezTo>
                  <a:cubicBezTo>
                    <a:pt x="434" y="1468"/>
                    <a:pt x="501" y="1401"/>
                    <a:pt x="534" y="1368"/>
                  </a:cubicBezTo>
                  <a:cubicBezTo>
                    <a:pt x="568" y="1301"/>
                    <a:pt x="634" y="1235"/>
                    <a:pt x="668" y="1168"/>
                  </a:cubicBezTo>
                  <a:cubicBezTo>
                    <a:pt x="668" y="1068"/>
                    <a:pt x="701" y="1001"/>
                    <a:pt x="734" y="934"/>
                  </a:cubicBezTo>
                  <a:cubicBezTo>
                    <a:pt x="734" y="834"/>
                    <a:pt x="734" y="768"/>
                    <a:pt x="734" y="668"/>
                  </a:cubicBezTo>
                  <a:lnTo>
                    <a:pt x="734" y="434"/>
                  </a:lnTo>
                  <a:cubicBezTo>
                    <a:pt x="734" y="367"/>
                    <a:pt x="734" y="301"/>
                    <a:pt x="734" y="234"/>
                  </a:cubicBezTo>
                  <a:cubicBezTo>
                    <a:pt x="701" y="167"/>
                    <a:pt x="701" y="134"/>
                    <a:pt x="668" y="67"/>
                  </a:cubicBezTo>
                  <a:cubicBezTo>
                    <a:pt x="634" y="34"/>
                    <a:pt x="568" y="34"/>
                    <a:pt x="5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34" name="Google Shape;1334;p34"/>
            <p:cNvSpPr/>
            <p:nvPr/>
          </p:nvSpPr>
          <p:spPr>
            <a:xfrm>
              <a:off x="3262500" y="2001050"/>
              <a:ext cx="30050" cy="47550"/>
            </a:xfrm>
            <a:custGeom>
              <a:avLst/>
              <a:gdLst/>
              <a:ahLst/>
              <a:cxnLst/>
              <a:rect l="l" t="t" r="r" b="b"/>
              <a:pathLst>
                <a:path w="1202" h="1902" extrusionOk="0">
                  <a:moveTo>
                    <a:pt x="1001" y="0"/>
                  </a:moveTo>
                  <a:cubicBezTo>
                    <a:pt x="968" y="0"/>
                    <a:pt x="901" y="34"/>
                    <a:pt x="868" y="34"/>
                  </a:cubicBezTo>
                  <a:cubicBezTo>
                    <a:pt x="801" y="100"/>
                    <a:pt x="734" y="134"/>
                    <a:pt x="701" y="200"/>
                  </a:cubicBezTo>
                  <a:cubicBezTo>
                    <a:pt x="634" y="300"/>
                    <a:pt x="601" y="367"/>
                    <a:pt x="568" y="467"/>
                  </a:cubicBezTo>
                  <a:cubicBezTo>
                    <a:pt x="568" y="400"/>
                    <a:pt x="534" y="367"/>
                    <a:pt x="468" y="334"/>
                  </a:cubicBezTo>
                  <a:cubicBezTo>
                    <a:pt x="401" y="334"/>
                    <a:pt x="367" y="334"/>
                    <a:pt x="301" y="367"/>
                  </a:cubicBezTo>
                  <a:cubicBezTo>
                    <a:pt x="234" y="400"/>
                    <a:pt x="201" y="434"/>
                    <a:pt x="167" y="501"/>
                  </a:cubicBezTo>
                  <a:cubicBezTo>
                    <a:pt x="134" y="567"/>
                    <a:pt x="101" y="634"/>
                    <a:pt x="67" y="701"/>
                  </a:cubicBezTo>
                  <a:lnTo>
                    <a:pt x="101" y="567"/>
                  </a:lnTo>
                  <a:cubicBezTo>
                    <a:pt x="101" y="534"/>
                    <a:pt x="101" y="534"/>
                    <a:pt x="67" y="534"/>
                  </a:cubicBezTo>
                  <a:lnTo>
                    <a:pt x="34" y="534"/>
                  </a:lnTo>
                  <a:cubicBezTo>
                    <a:pt x="1" y="567"/>
                    <a:pt x="1" y="601"/>
                    <a:pt x="1" y="634"/>
                  </a:cubicBezTo>
                  <a:lnTo>
                    <a:pt x="1" y="1868"/>
                  </a:lnTo>
                  <a:cubicBezTo>
                    <a:pt x="1" y="1902"/>
                    <a:pt x="1" y="1902"/>
                    <a:pt x="34" y="1902"/>
                  </a:cubicBezTo>
                  <a:lnTo>
                    <a:pt x="67" y="1902"/>
                  </a:lnTo>
                  <a:cubicBezTo>
                    <a:pt x="101" y="1902"/>
                    <a:pt x="101" y="1868"/>
                    <a:pt x="101" y="1835"/>
                  </a:cubicBezTo>
                  <a:lnTo>
                    <a:pt x="101" y="1068"/>
                  </a:lnTo>
                  <a:cubicBezTo>
                    <a:pt x="101" y="1001"/>
                    <a:pt x="101" y="934"/>
                    <a:pt x="134" y="867"/>
                  </a:cubicBezTo>
                  <a:cubicBezTo>
                    <a:pt x="134" y="801"/>
                    <a:pt x="167" y="734"/>
                    <a:pt x="167" y="701"/>
                  </a:cubicBezTo>
                  <a:cubicBezTo>
                    <a:pt x="201" y="634"/>
                    <a:pt x="234" y="601"/>
                    <a:pt x="234" y="567"/>
                  </a:cubicBezTo>
                  <a:cubicBezTo>
                    <a:pt x="267" y="534"/>
                    <a:pt x="301" y="534"/>
                    <a:pt x="334" y="501"/>
                  </a:cubicBezTo>
                  <a:cubicBezTo>
                    <a:pt x="367" y="501"/>
                    <a:pt x="367" y="467"/>
                    <a:pt x="401" y="467"/>
                  </a:cubicBezTo>
                  <a:cubicBezTo>
                    <a:pt x="434" y="467"/>
                    <a:pt x="468" y="467"/>
                    <a:pt x="501" y="501"/>
                  </a:cubicBezTo>
                  <a:cubicBezTo>
                    <a:pt x="501" y="534"/>
                    <a:pt x="534" y="567"/>
                    <a:pt x="534" y="601"/>
                  </a:cubicBezTo>
                  <a:cubicBezTo>
                    <a:pt x="568" y="667"/>
                    <a:pt x="568" y="734"/>
                    <a:pt x="568" y="801"/>
                  </a:cubicBezTo>
                  <a:lnTo>
                    <a:pt x="568" y="1568"/>
                  </a:lnTo>
                  <a:cubicBezTo>
                    <a:pt x="568" y="1601"/>
                    <a:pt x="568" y="1601"/>
                    <a:pt x="601" y="1601"/>
                  </a:cubicBezTo>
                  <a:lnTo>
                    <a:pt x="634" y="1601"/>
                  </a:lnTo>
                  <a:cubicBezTo>
                    <a:pt x="668" y="1568"/>
                    <a:pt x="668" y="1535"/>
                    <a:pt x="668" y="1501"/>
                  </a:cubicBezTo>
                  <a:lnTo>
                    <a:pt x="668" y="767"/>
                  </a:lnTo>
                  <a:cubicBezTo>
                    <a:pt x="668" y="701"/>
                    <a:pt x="668" y="634"/>
                    <a:pt x="668" y="534"/>
                  </a:cubicBezTo>
                  <a:cubicBezTo>
                    <a:pt x="668" y="501"/>
                    <a:pt x="701" y="434"/>
                    <a:pt x="734" y="367"/>
                  </a:cubicBezTo>
                  <a:cubicBezTo>
                    <a:pt x="734" y="334"/>
                    <a:pt x="768" y="300"/>
                    <a:pt x="801" y="267"/>
                  </a:cubicBezTo>
                  <a:cubicBezTo>
                    <a:pt x="834" y="234"/>
                    <a:pt x="834" y="200"/>
                    <a:pt x="868" y="200"/>
                  </a:cubicBezTo>
                  <a:cubicBezTo>
                    <a:pt x="901" y="167"/>
                    <a:pt x="935" y="167"/>
                    <a:pt x="968" y="167"/>
                  </a:cubicBezTo>
                  <a:cubicBezTo>
                    <a:pt x="1001" y="167"/>
                    <a:pt x="1035" y="167"/>
                    <a:pt x="1035" y="200"/>
                  </a:cubicBezTo>
                  <a:cubicBezTo>
                    <a:pt x="1068" y="234"/>
                    <a:pt x="1068" y="267"/>
                    <a:pt x="1101" y="300"/>
                  </a:cubicBezTo>
                  <a:cubicBezTo>
                    <a:pt x="1101" y="367"/>
                    <a:pt x="1101" y="434"/>
                    <a:pt x="1101" y="501"/>
                  </a:cubicBezTo>
                  <a:lnTo>
                    <a:pt x="1101" y="1234"/>
                  </a:lnTo>
                  <a:cubicBezTo>
                    <a:pt x="1101" y="1268"/>
                    <a:pt x="1101" y="1301"/>
                    <a:pt x="1135" y="1301"/>
                  </a:cubicBezTo>
                  <a:lnTo>
                    <a:pt x="1168" y="1301"/>
                  </a:lnTo>
                  <a:cubicBezTo>
                    <a:pt x="1168" y="1268"/>
                    <a:pt x="1201" y="1234"/>
                    <a:pt x="1201" y="1201"/>
                  </a:cubicBezTo>
                  <a:lnTo>
                    <a:pt x="1201" y="434"/>
                  </a:lnTo>
                  <a:cubicBezTo>
                    <a:pt x="1201" y="367"/>
                    <a:pt x="1201" y="267"/>
                    <a:pt x="1168" y="200"/>
                  </a:cubicBezTo>
                  <a:cubicBezTo>
                    <a:pt x="1168" y="134"/>
                    <a:pt x="1135" y="100"/>
                    <a:pt x="1101" y="67"/>
                  </a:cubicBezTo>
                  <a:cubicBezTo>
                    <a:pt x="1068" y="34"/>
                    <a:pt x="1035" y="0"/>
                    <a:pt x="10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35" name="Google Shape;1335;p34"/>
            <p:cNvSpPr/>
            <p:nvPr/>
          </p:nvSpPr>
          <p:spPr>
            <a:xfrm>
              <a:off x="3297525" y="1968525"/>
              <a:ext cx="17550" cy="65900"/>
            </a:xfrm>
            <a:custGeom>
              <a:avLst/>
              <a:gdLst/>
              <a:ahLst/>
              <a:cxnLst/>
              <a:rect l="l" t="t" r="r" b="b"/>
              <a:pathLst>
                <a:path w="702" h="2636" extrusionOk="0">
                  <a:moveTo>
                    <a:pt x="634" y="0"/>
                  </a:moveTo>
                  <a:cubicBezTo>
                    <a:pt x="634" y="34"/>
                    <a:pt x="601" y="34"/>
                    <a:pt x="601" y="34"/>
                  </a:cubicBezTo>
                  <a:lnTo>
                    <a:pt x="601" y="67"/>
                  </a:lnTo>
                  <a:lnTo>
                    <a:pt x="1" y="2569"/>
                  </a:lnTo>
                  <a:lnTo>
                    <a:pt x="1" y="2602"/>
                  </a:lnTo>
                  <a:cubicBezTo>
                    <a:pt x="1" y="2635"/>
                    <a:pt x="1" y="2635"/>
                    <a:pt x="1" y="2635"/>
                  </a:cubicBezTo>
                  <a:lnTo>
                    <a:pt x="34" y="2635"/>
                  </a:lnTo>
                  <a:cubicBezTo>
                    <a:pt x="67" y="2635"/>
                    <a:pt x="67" y="2635"/>
                    <a:pt x="67" y="2602"/>
                  </a:cubicBezTo>
                  <a:lnTo>
                    <a:pt x="701" y="67"/>
                  </a:lnTo>
                  <a:cubicBezTo>
                    <a:pt x="701" y="67"/>
                    <a:pt x="701" y="67"/>
                    <a:pt x="701" y="34"/>
                  </a:cubicBezTo>
                  <a:cubicBezTo>
                    <a:pt x="701" y="0"/>
                    <a:pt x="701" y="0"/>
                    <a:pt x="7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36" name="Google Shape;1336;p34"/>
            <p:cNvSpPr/>
            <p:nvPr/>
          </p:nvSpPr>
          <p:spPr>
            <a:xfrm>
              <a:off x="2795500" y="2872775"/>
              <a:ext cx="21700" cy="53950"/>
            </a:xfrm>
            <a:custGeom>
              <a:avLst/>
              <a:gdLst/>
              <a:ahLst/>
              <a:cxnLst/>
              <a:rect l="l" t="t" r="r" b="b"/>
              <a:pathLst>
                <a:path w="868" h="2158" extrusionOk="0">
                  <a:moveTo>
                    <a:pt x="582" y="168"/>
                  </a:moveTo>
                  <a:cubicBezTo>
                    <a:pt x="612" y="168"/>
                    <a:pt x="640" y="176"/>
                    <a:pt x="668" y="190"/>
                  </a:cubicBezTo>
                  <a:cubicBezTo>
                    <a:pt x="701" y="256"/>
                    <a:pt x="734" y="356"/>
                    <a:pt x="734" y="423"/>
                  </a:cubicBezTo>
                  <a:cubicBezTo>
                    <a:pt x="734" y="557"/>
                    <a:pt x="701" y="657"/>
                    <a:pt x="668" y="757"/>
                  </a:cubicBezTo>
                  <a:cubicBezTo>
                    <a:pt x="601" y="857"/>
                    <a:pt x="534" y="923"/>
                    <a:pt x="434" y="990"/>
                  </a:cubicBezTo>
                  <a:lnTo>
                    <a:pt x="101" y="1190"/>
                  </a:lnTo>
                  <a:lnTo>
                    <a:pt x="101" y="423"/>
                  </a:lnTo>
                  <a:lnTo>
                    <a:pt x="434" y="223"/>
                  </a:lnTo>
                  <a:cubicBezTo>
                    <a:pt x="493" y="184"/>
                    <a:pt x="540" y="168"/>
                    <a:pt x="582" y="168"/>
                  </a:cubicBezTo>
                  <a:close/>
                  <a:moveTo>
                    <a:pt x="634" y="1"/>
                  </a:moveTo>
                  <a:cubicBezTo>
                    <a:pt x="579" y="1"/>
                    <a:pt x="512" y="17"/>
                    <a:pt x="434" y="56"/>
                  </a:cubicBezTo>
                  <a:lnTo>
                    <a:pt x="34" y="290"/>
                  </a:lnTo>
                  <a:cubicBezTo>
                    <a:pt x="1" y="323"/>
                    <a:pt x="1" y="356"/>
                    <a:pt x="1" y="390"/>
                  </a:cubicBezTo>
                  <a:lnTo>
                    <a:pt x="1" y="2124"/>
                  </a:lnTo>
                  <a:cubicBezTo>
                    <a:pt x="1" y="2124"/>
                    <a:pt x="1" y="2158"/>
                    <a:pt x="34" y="2158"/>
                  </a:cubicBezTo>
                  <a:lnTo>
                    <a:pt x="67" y="2124"/>
                  </a:lnTo>
                  <a:cubicBezTo>
                    <a:pt x="67" y="2124"/>
                    <a:pt x="101" y="2091"/>
                    <a:pt x="101" y="2058"/>
                  </a:cubicBezTo>
                  <a:lnTo>
                    <a:pt x="101" y="1357"/>
                  </a:lnTo>
                  <a:lnTo>
                    <a:pt x="434" y="1157"/>
                  </a:lnTo>
                  <a:cubicBezTo>
                    <a:pt x="568" y="1057"/>
                    <a:pt x="668" y="957"/>
                    <a:pt x="734" y="857"/>
                  </a:cubicBezTo>
                  <a:cubicBezTo>
                    <a:pt x="801" y="690"/>
                    <a:pt x="834" y="523"/>
                    <a:pt x="834" y="356"/>
                  </a:cubicBezTo>
                  <a:cubicBezTo>
                    <a:pt x="868" y="256"/>
                    <a:pt x="801" y="123"/>
                    <a:pt x="734" y="23"/>
                  </a:cubicBezTo>
                  <a:cubicBezTo>
                    <a:pt x="707" y="9"/>
                    <a:pt x="673" y="1"/>
                    <a:pt x="6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37" name="Google Shape;1337;p34"/>
            <p:cNvSpPr/>
            <p:nvPr/>
          </p:nvSpPr>
          <p:spPr>
            <a:xfrm>
              <a:off x="2819675" y="2870750"/>
              <a:ext cx="20050" cy="39300"/>
            </a:xfrm>
            <a:custGeom>
              <a:avLst/>
              <a:gdLst/>
              <a:ahLst/>
              <a:cxnLst/>
              <a:rect l="l" t="t" r="r" b="b"/>
              <a:pathLst>
                <a:path w="802" h="1572" extrusionOk="0">
                  <a:moveTo>
                    <a:pt x="468" y="189"/>
                  </a:moveTo>
                  <a:cubicBezTo>
                    <a:pt x="479" y="189"/>
                    <a:pt x="490" y="193"/>
                    <a:pt x="501" y="204"/>
                  </a:cubicBezTo>
                  <a:cubicBezTo>
                    <a:pt x="535" y="204"/>
                    <a:pt x="568" y="204"/>
                    <a:pt x="601" y="237"/>
                  </a:cubicBezTo>
                  <a:cubicBezTo>
                    <a:pt x="635" y="271"/>
                    <a:pt x="635" y="304"/>
                    <a:pt x="668" y="371"/>
                  </a:cubicBezTo>
                  <a:cubicBezTo>
                    <a:pt x="668" y="404"/>
                    <a:pt x="668" y="471"/>
                    <a:pt x="668" y="537"/>
                  </a:cubicBezTo>
                  <a:lnTo>
                    <a:pt x="134" y="838"/>
                  </a:lnTo>
                  <a:cubicBezTo>
                    <a:pt x="134" y="771"/>
                    <a:pt x="134" y="704"/>
                    <a:pt x="134" y="638"/>
                  </a:cubicBezTo>
                  <a:cubicBezTo>
                    <a:pt x="168" y="571"/>
                    <a:pt x="168" y="537"/>
                    <a:pt x="201" y="471"/>
                  </a:cubicBezTo>
                  <a:cubicBezTo>
                    <a:pt x="234" y="404"/>
                    <a:pt x="234" y="371"/>
                    <a:pt x="268" y="304"/>
                  </a:cubicBezTo>
                  <a:cubicBezTo>
                    <a:pt x="301" y="271"/>
                    <a:pt x="368" y="237"/>
                    <a:pt x="401" y="204"/>
                  </a:cubicBezTo>
                  <a:cubicBezTo>
                    <a:pt x="423" y="204"/>
                    <a:pt x="446" y="189"/>
                    <a:pt x="468" y="189"/>
                  </a:cubicBezTo>
                  <a:close/>
                  <a:moveTo>
                    <a:pt x="529" y="1"/>
                  </a:moveTo>
                  <a:cubicBezTo>
                    <a:pt x="493" y="1"/>
                    <a:pt x="452" y="12"/>
                    <a:pt x="401" y="37"/>
                  </a:cubicBezTo>
                  <a:cubicBezTo>
                    <a:pt x="334" y="70"/>
                    <a:pt x="301" y="137"/>
                    <a:pt x="234" y="171"/>
                  </a:cubicBezTo>
                  <a:cubicBezTo>
                    <a:pt x="201" y="237"/>
                    <a:pt x="168" y="304"/>
                    <a:pt x="134" y="371"/>
                  </a:cubicBezTo>
                  <a:cubicBezTo>
                    <a:pt x="101" y="437"/>
                    <a:pt x="68" y="537"/>
                    <a:pt x="68" y="604"/>
                  </a:cubicBezTo>
                  <a:cubicBezTo>
                    <a:pt x="34" y="704"/>
                    <a:pt x="34" y="771"/>
                    <a:pt x="34" y="871"/>
                  </a:cubicBezTo>
                  <a:cubicBezTo>
                    <a:pt x="1" y="938"/>
                    <a:pt x="1" y="971"/>
                    <a:pt x="1" y="1038"/>
                  </a:cubicBezTo>
                  <a:cubicBezTo>
                    <a:pt x="1" y="1071"/>
                    <a:pt x="1" y="1105"/>
                    <a:pt x="1" y="1138"/>
                  </a:cubicBezTo>
                  <a:cubicBezTo>
                    <a:pt x="1" y="1205"/>
                    <a:pt x="1" y="1271"/>
                    <a:pt x="34" y="1371"/>
                  </a:cubicBezTo>
                  <a:cubicBezTo>
                    <a:pt x="34" y="1405"/>
                    <a:pt x="68" y="1471"/>
                    <a:pt x="101" y="1505"/>
                  </a:cubicBezTo>
                  <a:cubicBezTo>
                    <a:pt x="134" y="1538"/>
                    <a:pt x="168" y="1572"/>
                    <a:pt x="234" y="1572"/>
                  </a:cubicBezTo>
                  <a:cubicBezTo>
                    <a:pt x="268" y="1572"/>
                    <a:pt x="334" y="1538"/>
                    <a:pt x="368" y="1538"/>
                  </a:cubicBezTo>
                  <a:cubicBezTo>
                    <a:pt x="435" y="1505"/>
                    <a:pt x="468" y="1438"/>
                    <a:pt x="535" y="1405"/>
                  </a:cubicBezTo>
                  <a:cubicBezTo>
                    <a:pt x="568" y="1371"/>
                    <a:pt x="601" y="1305"/>
                    <a:pt x="635" y="1271"/>
                  </a:cubicBezTo>
                  <a:cubicBezTo>
                    <a:pt x="668" y="1205"/>
                    <a:pt x="668" y="1171"/>
                    <a:pt x="701" y="1105"/>
                  </a:cubicBezTo>
                  <a:cubicBezTo>
                    <a:pt x="701" y="1071"/>
                    <a:pt x="735" y="1038"/>
                    <a:pt x="735" y="1004"/>
                  </a:cubicBezTo>
                  <a:lnTo>
                    <a:pt x="735" y="971"/>
                  </a:lnTo>
                  <a:lnTo>
                    <a:pt x="668" y="971"/>
                  </a:lnTo>
                  <a:cubicBezTo>
                    <a:pt x="635" y="971"/>
                    <a:pt x="635" y="1004"/>
                    <a:pt x="635" y="1038"/>
                  </a:cubicBezTo>
                  <a:lnTo>
                    <a:pt x="601" y="1071"/>
                  </a:lnTo>
                  <a:lnTo>
                    <a:pt x="568" y="1171"/>
                  </a:lnTo>
                  <a:lnTo>
                    <a:pt x="501" y="1238"/>
                  </a:lnTo>
                  <a:cubicBezTo>
                    <a:pt x="468" y="1271"/>
                    <a:pt x="435" y="1305"/>
                    <a:pt x="401" y="1338"/>
                  </a:cubicBezTo>
                  <a:cubicBezTo>
                    <a:pt x="368" y="1371"/>
                    <a:pt x="301" y="1371"/>
                    <a:pt x="268" y="1371"/>
                  </a:cubicBezTo>
                  <a:cubicBezTo>
                    <a:pt x="234" y="1338"/>
                    <a:pt x="201" y="1338"/>
                    <a:pt x="201" y="1305"/>
                  </a:cubicBezTo>
                  <a:cubicBezTo>
                    <a:pt x="168" y="1271"/>
                    <a:pt x="134" y="1238"/>
                    <a:pt x="134" y="1171"/>
                  </a:cubicBezTo>
                  <a:cubicBezTo>
                    <a:pt x="134" y="1138"/>
                    <a:pt x="134" y="1071"/>
                    <a:pt x="134" y="1038"/>
                  </a:cubicBezTo>
                  <a:lnTo>
                    <a:pt x="134" y="1004"/>
                  </a:lnTo>
                  <a:lnTo>
                    <a:pt x="735" y="638"/>
                  </a:lnTo>
                  <a:cubicBezTo>
                    <a:pt x="768" y="638"/>
                    <a:pt x="768" y="604"/>
                    <a:pt x="768" y="604"/>
                  </a:cubicBezTo>
                  <a:cubicBezTo>
                    <a:pt x="768" y="571"/>
                    <a:pt x="768" y="571"/>
                    <a:pt x="768" y="571"/>
                  </a:cubicBezTo>
                  <a:lnTo>
                    <a:pt x="768" y="504"/>
                  </a:lnTo>
                  <a:cubicBezTo>
                    <a:pt x="801" y="371"/>
                    <a:pt x="768" y="204"/>
                    <a:pt x="668" y="70"/>
                  </a:cubicBezTo>
                  <a:cubicBezTo>
                    <a:pt x="627" y="29"/>
                    <a:pt x="586" y="1"/>
                    <a:pt x="52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38" name="Google Shape;1338;p34"/>
            <p:cNvSpPr/>
            <p:nvPr/>
          </p:nvSpPr>
          <p:spPr>
            <a:xfrm>
              <a:off x="2844700" y="2858325"/>
              <a:ext cx="10875" cy="39550"/>
            </a:xfrm>
            <a:custGeom>
              <a:avLst/>
              <a:gdLst/>
              <a:ahLst/>
              <a:cxnLst/>
              <a:rect l="l" t="t" r="r" b="b"/>
              <a:pathLst>
                <a:path w="435" h="1582" extrusionOk="0">
                  <a:moveTo>
                    <a:pt x="401" y="0"/>
                  </a:moveTo>
                  <a:lnTo>
                    <a:pt x="334" y="34"/>
                  </a:lnTo>
                  <a:cubicBezTo>
                    <a:pt x="201" y="100"/>
                    <a:pt x="134" y="234"/>
                    <a:pt x="101" y="367"/>
                  </a:cubicBezTo>
                  <a:lnTo>
                    <a:pt x="101" y="234"/>
                  </a:lnTo>
                  <a:cubicBezTo>
                    <a:pt x="101" y="234"/>
                    <a:pt x="101" y="201"/>
                    <a:pt x="101" y="201"/>
                  </a:cubicBezTo>
                  <a:lnTo>
                    <a:pt x="34" y="201"/>
                  </a:lnTo>
                  <a:cubicBezTo>
                    <a:pt x="34" y="201"/>
                    <a:pt x="1" y="234"/>
                    <a:pt x="1" y="234"/>
                  </a:cubicBezTo>
                  <a:cubicBezTo>
                    <a:pt x="1" y="234"/>
                    <a:pt x="1" y="267"/>
                    <a:pt x="1" y="301"/>
                  </a:cubicBezTo>
                  <a:lnTo>
                    <a:pt x="1" y="1535"/>
                  </a:lnTo>
                  <a:cubicBezTo>
                    <a:pt x="1" y="1558"/>
                    <a:pt x="17" y="1582"/>
                    <a:pt x="27" y="1582"/>
                  </a:cubicBezTo>
                  <a:cubicBezTo>
                    <a:pt x="31" y="1582"/>
                    <a:pt x="34" y="1578"/>
                    <a:pt x="34" y="1568"/>
                  </a:cubicBezTo>
                  <a:lnTo>
                    <a:pt x="67" y="1568"/>
                  </a:lnTo>
                  <a:cubicBezTo>
                    <a:pt x="101" y="1568"/>
                    <a:pt x="101" y="1568"/>
                    <a:pt x="101" y="1535"/>
                  </a:cubicBezTo>
                  <a:cubicBezTo>
                    <a:pt x="101" y="1535"/>
                    <a:pt x="101" y="1501"/>
                    <a:pt x="101" y="1501"/>
                  </a:cubicBezTo>
                  <a:lnTo>
                    <a:pt x="101" y="668"/>
                  </a:lnTo>
                  <a:cubicBezTo>
                    <a:pt x="101" y="567"/>
                    <a:pt x="134" y="467"/>
                    <a:pt x="167" y="367"/>
                  </a:cubicBezTo>
                  <a:cubicBezTo>
                    <a:pt x="201" y="301"/>
                    <a:pt x="267" y="234"/>
                    <a:pt x="334" y="201"/>
                  </a:cubicBezTo>
                  <a:lnTo>
                    <a:pt x="401" y="134"/>
                  </a:lnTo>
                  <a:cubicBezTo>
                    <a:pt x="434" y="134"/>
                    <a:pt x="434" y="100"/>
                    <a:pt x="434" y="67"/>
                  </a:cubicBezTo>
                  <a:lnTo>
                    <a:pt x="434" y="34"/>
                  </a:lnTo>
                  <a:cubicBezTo>
                    <a:pt x="434" y="0"/>
                    <a:pt x="434" y="0"/>
                    <a:pt x="4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39" name="Google Shape;1339;p34"/>
            <p:cNvSpPr/>
            <p:nvPr/>
          </p:nvSpPr>
          <p:spPr>
            <a:xfrm>
              <a:off x="2857200" y="2834150"/>
              <a:ext cx="14225" cy="54225"/>
            </a:xfrm>
            <a:custGeom>
              <a:avLst/>
              <a:gdLst/>
              <a:ahLst/>
              <a:cxnLst/>
              <a:rect l="l" t="t" r="r" b="b"/>
              <a:pathLst>
                <a:path w="569" h="2169" extrusionOk="0">
                  <a:moveTo>
                    <a:pt x="535" y="0"/>
                  </a:moveTo>
                  <a:lnTo>
                    <a:pt x="435" y="67"/>
                  </a:lnTo>
                  <a:cubicBezTo>
                    <a:pt x="401" y="100"/>
                    <a:pt x="335" y="133"/>
                    <a:pt x="301" y="167"/>
                  </a:cubicBezTo>
                  <a:cubicBezTo>
                    <a:pt x="268" y="234"/>
                    <a:pt x="234" y="267"/>
                    <a:pt x="234" y="300"/>
                  </a:cubicBezTo>
                  <a:cubicBezTo>
                    <a:pt x="201" y="367"/>
                    <a:pt x="201" y="434"/>
                    <a:pt x="201" y="467"/>
                  </a:cubicBezTo>
                  <a:lnTo>
                    <a:pt x="201" y="634"/>
                  </a:lnTo>
                  <a:lnTo>
                    <a:pt x="201" y="801"/>
                  </a:lnTo>
                  <a:lnTo>
                    <a:pt x="34" y="901"/>
                  </a:lnTo>
                  <a:cubicBezTo>
                    <a:pt x="1" y="901"/>
                    <a:pt x="1" y="934"/>
                    <a:pt x="1" y="967"/>
                  </a:cubicBezTo>
                  <a:lnTo>
                    <a:pt x="1" y="1001"/>
                  </a:lnTo>
                  <a:cubicBezTo>
                    <a:pt x="1" y="1024"/>
                    <a:pt x="1" y="1048"/>
                    <a:pt x="13" y="1048"/>
                  </a:cubicBezTo>
                  <a:cubicBezTo>
                    <a:pt x="18" y="1048"/>
                    <a:pt x="25" y="1044"/>
                    <a:pt x="34" y="1034"/>
                  </a:cubicBezTo>
                  <a:lnTo>
                    <a:pt x="201" y="967"/>
                  </a:lnTo>
                  <a:lnTo>
                    <a:pt x="201" y="2102"/>
                  </a:lnTo>
                  <a:cubicBezTo>
                    <a:pt x="201" y="2135"/>
                    <a:pt x="201" y="2168"/>
                    <a:pt x="234" y="2168"/>
                  </a:cubicBezTo>
                  <a:lnTo>
                    <a:pt x="268" y="2168"/>
                  </a:lnTo>
                  <a:cubicBezTo>
                    <a:pt x="268" y="2135"/>
                    <a:pt x="301" y="2102"/>
                    <a:pt x="301" y="2068"/>
                  </a:cubicBezTo>
                  <a:lnTo>
                    <a:pt x="301" y="901"/>
                  </a:lnTo>
                  <a:lnTo>
                    <a:pt x="501" y="767"/>
                  </a:lnTo>
                  <a:cubicBezTo>
                    <a:pt x="535" y="734"/>
                    <a:pt x="568" y="701"/>
                    <a:pt x="568" y="667"/>
                  </a:cubicBezTo>
                  <a:lnTo>
                    <a:pt x="568" y="634"/>
                  </a:lnTo>
                  <a:cubicBezTo>
                    <a:pt x="568" y="634"/>
                    <a:pt x="535" y="600"/>
                    <a:pt x="501" y="600"/>
                  </a:cubicBezTo>
                  <a:lnTo>
                    <a:pt x="301" y="734"/>
                  </a:lnTo>
                  <a:lnTo>
                    <a:pt x="268" y="600"/>
                  </a:lnTo>
                  <a:cubicBezTo>
                    <a:pt x="268" y="534"/>
                    <a:pt x="301" y="434"/>
                    <a:pt x="301" y="367"/>
                  </a:cubicBezTo>
                  <a:cubicBezTo>
                    <a:pt x="335" y="300"/>
                    <a:pt x="368" y="267"/>
                    <a:pt x="435" y="234"/>
                  </a:cubicBezTo>
                  <a:lnTo>
                    <a:pt x="535" y="167"/>
                  </a:lnTo>
                  <a:cubicBezTo>
                    <a:pt x="535" y="133"/>
                    <a:pt x="568" y="133"/>
                    <a:pt x="568" y="100"/>
                  </a:cubicBezTo>
                  <a:lnTo>
                    <a:pt x="568" y="67"/>
                  </a:lnTo>
                  <a:cubicBezTo>
                    <a:pt x="568" y="33"/>
                    <a:pt x="535" y="0"/>
                    <a:pt x="53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40" name="Google Shape;1340;p34"/>
            <p:cNvSpPr/>
            <p:nvPr/>
          </p:nvSpPr>
          <p:spPr>
            <a:xfrm>
              <a:off x="2873900" y="2839975"/>
              <a:ext cx="19200" cy="38375"/>
            </a:xfrm>
            <a:custGeom>
              <a:avLst/>
              <a:gdLst/>
              <a:ahLst/>
              <a:cxnLst/>
              <a:rect l="l" t="t" r="r" b="b"/>
              <a:pathLst>
                <a:path w="768" h="1535" extrusionOk="0">
                  <a:moveTo>
                    <a:pt x="467" y="176"/>
                  </a:moveTo>
                  <a:cubicBezTo>
                    <a:pt x="500" y="176"/>
                    <a:pt x="534" y="184"/>
                    <a:pt x="567" y="201"/>
                  </a:cubicBezTo>
                  <a:cubicBezTo>
                    <a:pt x="634" y="301"/>
                    <a:pt x="667" y="401"/>
                    <a:pt x="634" y="501"/>
                  </a:cubicBezTo>
                  <a:lnTo>
                    <a:pt x="634" y="601"/>
                  </a:lnTo>
                  <a:lnTo>
                    <a:pt x="634" y="701"/>
                  </a:lnTo>
                  <a:cubicBezTo>
                    <a:pt x="634" y="834"/>
                    <a:pt x="634" y="968"/>
                    <a:pt x="567" y="1101"/>
                  </a:cubicBezTo>
                  <a:cubicBezTo>
                    <a:pt x="534" y="1168"/>
                    <a:pt x="467" y="1268"/>
                    <a:pt x="367" y="1335"/>
                  </a:cubicBezTo>
                  <a:cubicBezTo>
                    <a:pt x="334" y="1351"/>
                    <a:pt x="300" y="1360"/>
                    <a:pt x="267" y="1360"/>
                  </a:cubicBezTo>
                  <a:cubicBezTo>
                    <a:pt x="234" y="1360"/>
                    <a:pt x="200" y="1351"/>
                    <a:pt x="167" y="1335"/>
                  </a:cubicBezTo>
                  <a:cubicBezTo>
                    <a:pt x="100" y="1235"/>
                    <a:pt x="67" y="1135"/>
                    <a:pt x="100" y="1035"/>
                  </a:cubicBezTo>
                  <a:cubicBezTo>
                    <a:pt x="100" y="1001"/>
                    <a:pt x="100" y="968"/>
                    <a:pt x="100" y="935"/>
                  </a:cubicBezTo>
                  <a:cubicBezTo>
                    <a:pt x="100" y="901"/>
                    <a:pt x="100" y="868"/>
                    <a:pt x="100" y="834"/>
                  </a:cubicBezTo>
                  <a:cubicBezTo>
                    <a:pt x="100" y="701"/>
                    <a:pt x="134" y="568"/>
                    <a:pt x="167" y="434"/>
                  </a:cubicBezTo>
                  <a:cubicBezTo>
                    <a:pt x="200" y="334"/>
                    <a:pt x="300" y="267"/>
                    <a:pt x="367" y="201"/>
                  </a:cubicBezTo>
                  <a:cubicBezTo>
                    <a:pt x="400" y="184"/>
                    <a:pt x="434" y="176"/>
                    <a:pt x="467" y="176"/>
                  </a:cubicBezTo>
                  <a:close/>
                  <a:moveTo>
                    <a:pt x="534" y="1"/>
                  </a:moveTo>
                  <a:cubicBezTo>
                    <a:pt x="467" y="1"/>
                    <a:pt x="434" y="1"/>
                    <a:pt x="367" y="34"/>
                  </a:cubicBezTo>
                  <a:cubicBezTo>
                    <a:pt x="300" y="67"/>
                    <a:pt x="234" y="101"/>
                    <a:pt x="200" y="167"/>
                  </a:cubicBezTo>
                  <a:cubicBezTo>
                    <a:pt x="167" y="234"/>
                    <a:pt x="100" y="301"/>
                    <a:pt x="100" y="367"/>
                  </a:cubicBezTo>
                  <a:cubicBezTo>
                    <a:pt x="67" y="468"/>
                    <a:pt x="33" y="534"/>
                    <a:pt x="33" y="601"/>
                  </a:cubicBezTo>
                  <a:cubicBezTo>
                    <a:pt x="0" y="701"/>
                    <a:pt x="0" y="768"/>
                    <a:pt x="0" y="868"/>
                  </a:cubicBezTo>
                  <a:lnTo>
                    <a:pt x="0" y="1101"/>
                  </a:lnTo>
                  <a:cubicBezTo>
                    <a:pt x="0" y="1168"/>
                    <a:pt x="0" y="1235"/>
                    <a:pt x="33" y="1301"/>
                  </a:cubicBezTo>
                  <a:cubicBezTo>
                    <a:pt x="33" y="1368"/>
                    <a:pt x="67" y="1402"/>
                    <a:pt x="100" y="1468"/>
                  </a:cubicBezTo>
                  <a:cubicBezTo>
                    <a:pt x="134" y="1502"/>
                    <a:pt x="167" y="1502"/>
                    <a:pt x="200" y="1535"/>
                  </a:cubicBezTo>
                  <a:cubicBezTo>
                    <a:pt x="267" y="1535"/>
                    <a:pt x="334" y="1502"/>
                    <a:pt x="367" y="1468"/>
                  </a:cubicBezTo>
                  <a:cubicBezTo>
                    <a:pt x="434" y="1435"/>
                    <a:pt x="500" y="1402"/>
                    <a:pt x="534" y="1335"/>
                  </a:cubicBezTo>
                  <a:cubicBezTo>
                    <a:pt x="567" y="1268"/>
                    <a:pt x="634" y="1201"/>
                    <a:pt x="634" y="1135"/>
                  </a:cubicBezTo>
                  <a:cubicBezTo>
                    <a:pt x="667" y="1068"/>
                    <a:pt x="701" y="968"/>
                    <a:pt x="734" y="901"/>
                  </a:cubicBezTo>
                  <a:cubicBezTo>
                    <a:pt x="734" y="834"/>
                    <a:pt x="734" y="734"/>
                    <a:pt x="734" y="634"/>
                  </a:cubicBezTo>
                  <a:lnTo>
                    <a:pt x="734" y="601"/>
                  </a:lnTo>
                  <a:cubicBezTo>
                    <a:pt x="767" y="568"/>
                    <a:pt x="767" y="501"/>
                    <a:pt x="734" y="468"/>
                  </a:cubicBezTo>
                  <a:lnTo>
                    <a:pt x="734" y="434"/>
                  </a:lnTo>
                  <a:cubicBezTo>
                    <a:pt x="734" y="367"/>
                    <a:pt x="734" y="267"/>
                    <a:pt x="734" y="201"/>
                  </a:cubicBezTo>
                  <a:cubicBezTo>
                    <a:pt x="701" y="134"/>
                    <a:pt x="701" y="101"/>
                    <a:pt x="634" y="67"/>
                  </a:cubicBezTo>
                  <a:cubicBezTo>
                    <a:pt x="634" y="34"/>
                    <a:pt x="567" y="1"/>
                    <a:pt x="5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41" name="Google Shape;1341;p34"/>
            <p:cNvSpPr/>
            <p:nvPr/>
          </p:nvSpPr>
          <p:spPr>
            <a:xfrm>
              <a:off x="2898900" y="2826625"/>
              <a:ext cx="10875" cy="40050"/>
            </a:xfrm>
            <a:custGeom>
              <a:avLst/>
              <a:gdLst/>
              <a:ahLst/>
              <a:cxnLst/>
              <a:rect l="l" t="t" r="r" b="b"/>
              <a:pathLst>
                <a:path w="435" h="1602" extrusionOk="0">
                  <a:moveTo>
                    <a:pt x="401" y="1"/>
                  </a:moveTo>
                  <a:lnTo>
                    <a:pt x="334" y="68"/>
                  </a:lnTo>
                  <a:cubicBezTo>
                    <a:pt x="201" y="134"/>
                    <a:pt x="101" y="234"/>
                    <a:pt x="101" y="401"/>
                  </a:cubicBezTo>
                  <a:lnTo>
                    <a:pt x="101" y="268"/>
                  </a:lnTo>
                  <a:cubicBezTo>
                    <a:pt x="101" y="268"/>
                    <a:pt x="101" y="234"/>
                    <a:pt x="101" y="234"/>
                  </a:cubicBezTo>
                  <a:lnTo>
                    <a:pt x="34" y="234"/>
                  </a:lnTo>
                  <a:cubicBezTo>
                    <a:pt x="1" y="234"/>
                    <a:pt x="1" y="268"/>
                    <a:pt x="1" y="268"/>
                  </a:cubicBezTo>
                  <a:cubicBezTo>
                    <a:pt x="1" y="268"/>
                    <a:pt x="1" y="301"/>
                    <a:pt x="1" y="301"/>
                  </a:cubicBezTo>
                  <a:lnTo>
                    <a:pt x="1" y="1569"/>
                  </a:lnTo>
                  <a:cubicBezTo>
                    <a:pt x="1" y="1602"/>
                    <a:pt x="1" y="1602"/>
                    <a:pt x="34" y="1602"/>
                  </a:cubicBezTo>
                  <a:lnTo>
                    <a:pt x="68" y="1602"/>
                  </a:lnTo>
                  <a:cubicBezTo>
                    <a:pt x="68" y="1602"/>
                    <a:pt x="101" y="1569"/>
                    <a:pt x="101" y="1569"/>
                  </a:cubicBezTo>
                  <a:cubicBezTo>
                    <a:pt x="101" y="1569"/>
                    <a:pt x="101" y="1535"/>
                    <a:pt x="101" y="1535"/>
                  </a:cubicBezTo>
                  <a:lnTo>
                    <a:pt x="101" y="701"/>
                  </a:lnTo>
                  <a:cubicBezTo>
                    <a:pt x="101" y="601"/>
                    <a:pt x="101" y="501"/>
                    <a:pt x="168" y="401"/>
                  </a:cubicBezTo>
                  <a:cubicBezTo>
                    <a:pt x="201" y="334"/>
                    <a:pt x="234" y="268"/>
                    <a:pt x="334" y="201"/>
                  </a:cubicBezTo>
                  <a:lnTo>
                    <a:pt x="401" y="168"/>
                  </a:lnTo>
                  <a:cubicBezTo>
                    <a:pt x="401" y="134"/>
                    <a:pt x="434" y="134"/>
                    <a:pt x="434" y="101"/>
                  </a:cubicBezTo>
                  <a:lnTo>
                    <a:pt x="434" y="68"/>
                  </a:lnTo>
                  <a:cubicBezTo>
                    <a:pt x="434" y="34"/>
                    <a:pt x="401" y="1"/>
                    <a:pt x="4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42" name="Google Shape;1342;p34"/>
            <p:cNvSpPr/>
            <p:nvPr/>
          </p:nvSpPr>
          <p:spPr>
            <a:xfrm>
              <a:off x="2914750" y="2809125"/>
              <a:ext cx="30050" cy="47550"/>
            </a:xfrm>
            <a:custGeom>
              <a:avLst/>
              <a:gdLst/>
              <a:ahLst/>
              <a:cxnLst/>
              <a:rect l="l" t="t" r="r" b="b"/>
              <a:pathLst>
                <a:path w="1202" h="1902" extrusionOk="0">
                  <a:moveTo>
                    <a:pt x="1001" y="0"/>
                  </a:moveTo>
                  <a:cubicBezTo>
                    <a:pt x="968" y="0"/>
                    <a:pt x="901" y="34"/>
                    <a:pt x="868" y="34"/>
                  </a:cubicBezTo>
                  <a:cubicBezTo>
                    <a:pt x="801" y="100"/>
                    <a:pt x="734" y="134"/>
                    <a:pt x="701" y="234"/>
                  </a:cubicBezTo>
                  <a:cubicBezTo>
                    <a:pt x="634" y="301"/>
                    <a:pt x="601" y="367"/>
                    <a:pt x="568" y="467"/>
                  </a:cubicBezTo>
                  <a:cubicBezTo>
                    <a:pt x="568" y="401"/>
                    <a:pt x="534" y="367"/>
                    <a:pt x="468" y="334"/>
                  </a:cubicBezTo>
                  <a:cubicBezTo>
                    <a:pt x="401" y="334"/>
                    <a:pt x="334" y="334"/>
                    <a:pt x="301" y="367"/>
                  </a:cubicBezTo>
                  <a:cubicBezTo>
                    <a:pt x="234" y="401"/>
                    <a:pt x="201" y="467"/>
                    <a:pt x="167" y="501"/>
                  </a:cubicBezTo>
                  <a:cubicBezTo>
                    <a:pt x="134" y="534"/>
                    <a:pt x="109" y="567"/>
                    <a:pt x="92" y="601"/>
                  </a:cubicBezTo>
                  <a:lnTo>
                    <a:pt x="101" y="567"/>
                  </a:lnTo>
                  <a:cubicBezTo>
                    <a:pt x="101" y="534"/>
                    <a:pt x="101" y="534"/>
                    <a:pt x="67" y="534"/>
                  </a:cubicBezTo>
                  <a:lnTo>
                    <a:pt x="34" y="534"/>
                  </a:lnTo>
                  <a:cubicBezTo>
                    <a:pt x="1" y="567"/>
                    <a:pt x="1" y="601"/>
                    <a:pt x="1" y="634"/>
                  </a:cubicBezTo>
                  <a:lnTo>
                    <a:pt x="1" y="1868"/>
                  </a:lnTo>
                  <a:cubicBezTo>
                    <a:pt x="1" y="1902"/>
                    <a:pt x="34" y="1902"/>
                    <a:pt x="34" y="1902"/>
                  </a:cubicBezTo>
                  <a:lnTo>
                    <a:pt x="67" y="1902"/>
                  </a:lnTo>
                  <a:cubicBezTo>
                    <a:pt x="101" y="1902"/>
                    <a:pt x="101" y="1868"/>
                    <a:pt x="101" y="1835"/>
                  </a:cubicBezTo>
                  <a:lnTo>
                    <a:pt x="101" y="1068"/>
                  </a:lnTo>
                  <a:cubicBezTo>
                    <a:pt x="101" y="1001"/>
                    <a:pt x="101" y="934"/>
                    <a:pt x="101" y="868"/>
                  </a:cubicBezTo>
                  <a:cubicBezTo>
                    <a:pt x="134" y="801"/>
                    <a:pt x="134" y="734"/>
                    <a:pt x="167" y="701"/>
                  </a:cubicBezTo>
                  <a:cubicBezTo>
                    <a:pt x="201" y="634"/>
                    <a:pt x="201" y="601"/>
                    <a:pt x="234" y="567"/>
                  </a:cubicBezTo>
                  <a:cubicBezTo>
                    <a:pt x="267" y="534"/>
                    <a:pt x="301" y="534"/>
                    <a:pt x="334" y="501"/>
                  </a:cubicBezTo>
                  <a:cubicBezTo>
                    <a:pt x="334" y="501"/>
                    <a:pt x="368" y="467"/>
                    <a:pt x="401" y="467"/>
                  </a:cubicBezTo>
                  <a:cubicBezTo>
                    <a:pt x="434" y="467"/>
                    <a:pt x="468" y="501"/>
                    <a:pt x="501" y="501"/>
                  </a:cubicBezTo>
                  <a:cubicBezTo>
                    <a:pt x="501" y="534"/>
                    <a:pt x="534" y="567"/>
                    <a:pt x="534" y="601"/>
                  </a:cubicBezTo>
                  <a:cubicBezTo>
                    <a:pt x="568" y="667"/>
                    <a:pt x="568" y="734"/>
                    <a:pt x="568" y="834"/>
                  </a:cubicBezTo>
                  <a:lnTo>
                    <a:pt x="568" y="1568"/>
                  </a:lnTo>
                  <a:cubicBezTo>
                    <a:pt x="568" y="1601"/>
                    <a:pt x="568" y="1601"/>
                    <a:pt x="601" y="1601"/>
                  </a:cubicBezTo>
                  <a:lnTo>
                    <a:pt x="634" y="1601"/>
                  </a:lnTo>
                  <a:cubicBezTo>
                    <a:pt x="634" y="1568"/>
                    <a:pt x="668" y="1535"/>
                    <a:pt x="668" y="1501"/>
                  </a:cubicBezTo>
                  <a:lnTo>
                    <a:pt x="668" y="768"/>
                  </a:lnTo>
                  <a:cubicBezTo>
                    <a:pt x="668" y="701"/>
                    <a:pt x="668" y="634"/>
                    <a:pt x="668" y="534"/>
                  </a:cubicBezTo>
                  <a:cubicBezTo>
                    <a:pt x="668" y="501"/>
                    <a:pt x="701" y="434"/>
                    <a:pt x="701" y="367"/>
                  </a:cubicBezTo>
                  <a:cubicBezTo>
                    <a:pt x="734" y="334"/>
                    <a:pt x="768" y="301"/>
                    <a:pt x="801" y="267"/>
                  </a:cubicBezTo>
                  <a:cubicBezTo>
                    <a:pt x="801" y="234"/>
                    <a:pt x="835" y="200"/>
                    <a:pt x="868" y="200"/>
                  </a:cubicBezTo>
                  <a:cubicBezTo>
                    <a:pt x="901" y="167"/>
                    <a:pt x="935" y="167"/>
                    <a:pt x="968" y="167"/>
                  </a:cubicBezTo>
                  <a:cubicBezTo>
                    <a:pt x="968" y="167"/>
                    <a:pt x="1001" y="167"/>
                    <a:pt x="1035" y="200"/>
                  </a:cubicBezTo>
                  <a:cubicBezTo>
                    <a:pt x="1068" y="234"/>
                    <a:pt x="1068" y="267"/>
                    <a:pt x="1101" y="301"/>
                  </a:cubicBezTo>
                  <a:cubicBezTo>
                    <a:pt x="1101" y="367"/>
                    <a:pt x="1101" y="434"/>
                    <a:pt x="1101" y="501"/>
                  </a:cubicBezTo>
                  <a:lnTo>
                    <a:pt x="1101" y="1235"/>
                  </a:lnTo>
                  <a:cubicBezTo>
                    <a:pt x="1101" y="1301"/>
                    <a:pt x="1101" y="1301"/>
                    <a:pt x="1135" y="1301"/>
                  </a:cubicBezTo>
                  <a:lnTo>
                    <a:pt x="1168" y="1301"/>
                  </a:lnTo>
                  <a:cubicBezTo>
                    <a:pt x="1168" y="1268"/>
                    <a:pt x="1201" y="1235"/>
                    <a:pt x="1201" y="1201"/>
                  </a:cubicBezTo>
                  <a:lnTo>
                    <a:pt x="1201" y="434"/>
                  </a:lnTo>
                  <a:cubicBezTo>
                    <a:pt x="1201" y="367"/>
                    <a:pt x="1168" y="267"/>
                    <a:pt x="1168" y="200"/>
                  </a:cubicBezTo>
                  <a:cubicBezTo>
                    <a:pt x="1168" y="134"/>
                    <a:pt x="1135" y="100"/>
                    <a:pt x="1101" y="67"/>
                  </a:cubicBezTo>
                  <a:cubicBezTo>
                    <a:pt x="1068" y="34"/>
                    <a:pt x="1035" y="0"/>
                    <a:pt x="10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43" name="Google Shape;1343;p34"/>
            <p:cNvSpPr/>
            <p:nvPr/>
          </p:nvSpPr>
          <p:spPr>
            <a:xfrm>
              <a:off x="2949775" y="2795775"/>
              <a:ext cx="17550" cy="39225"/>
            </a:xfrm>
            <a:custGeom>
              <a:avLst/>
              <a:gdLst/>
              <a:ahLst/>
              <a:cxnLst/>
              <a:rect l="l" t="t" r="r" b="b"/>
              <a:pathLst>
                <a:path w="702" h="1569" extrusionOk="0">
                  <a:moveTo>
                    <a:pt x="601" y="634"/>
                  </a:moveTo>
                  <a:lnTo>
                    <a:pt x="601" y="701"/>
                  </a:lnTo>
                  <a:cubicBezTo>
                    <a:pt x="601" y="801"/>
                    <a:pt x="601" y="868"/>
                    <a:pt x="568" y="935"/>
                  </a:cubicBezTo>
                  <a:cubicBezTo>
                    <a:pt x="568" y="1001"/>
                    <a:pt x="534" y="1068"/>
                    <a:pt x="534" y="1135"/>
                  </a:cubicBezTo>
                  <a:cubicBezTo>
                    <a:pt x="501" y="1168"/>
                    <a:pt x="468" y="1235"/>
                    <a:pt x="434" y="1268"/>
                  </a:cubicBezTo>
                  <a:cubicBezTo>
                    <a:pt x="401" y="1302"/>
                    <a:pt x="368" y="1335"/>
                    <a:pt x="334" y="1368"/>
                  </a:cubicBezTo>
                  <a:cubicBezTo>
                    <a:pt x="301" y="1368"/>
                    <a:pt x="267" y="1368"/>
                    <a:pt x="234" y="1402"/>
                  </a:cubicBezTo>
                  <a:lnTo>
                    <a:pt x="167" y="1402"/>
                  </a:lnTo>
                  <a:cubicBezTo>
                    <a:pt x="134" y="1368"/>
                    <a:pt x="134" y="1368"/>
                    <a:pt x="134" y="1335"/>
                  </a:cubicBezTo>
                  <a:cubicBezTo>
                    <a:pt x="101" y="1302"/>
                    <a:pt x="101" y="1268"/>
                    <a:pt x="101" y="1235"/>
                  </a:cubicBezTo>
                  <a:cubicBezTo>
                    <a:pt x="134" y="1068"/>
                    <a:pt x="234" y="901"/>
                    <a:pt x="368" y="801"/>
                  </a:cubicBezTo>
                  <a:lnTo>
                    <a:pt x="601" y="634"/>
                  </a:lnTo>
                  <a:close/>
                  <a:moveTo>
                    <a:pt x="568" y="1"/>
                  </a:moveTo>
                  <a:cubicBezTo>
                    <a:pt x="501" y="1"/>
                    <a:pt x="434" y="1"/>
                    <a:pt x="401" y="34"/>
                  </a:cubicBezTo>
                  <a:cubicBezTo>
                    <a:pt x="334" y="67"/>
                    <a:pt x="267" y="134"/>
                    <a:pt x="234" y="167"/>
                  </a:cubicBezTo>
                  <a:cubicBezTo>
                    <a:pt x="201" y="201"/>
                    <a:pt x="167" y="267"/>
                    <a:pt x="134" y="334"/>
                  </a:cubicBezTo>
                  <a:cubicBezTo>
                    <a:pt x="101" y="367"/>
                    <a:pt x="101" y="401"/>
                    <a:pt x="67" y="468"/>
                  </a:cubicBezTo>
                  <a:cubicBezTo>
                    <a:pt x="67" y="501"/>
                    <a:pt x="67" y="534"/>
                    <a:pt x="67" y="568"/>
                  </a:cubicBezTo>
                  <a:cubicBezTo>
                    <a:pt x="67" y="568"/>
                    <a:pt x="67" y="601"/>
                    <a:pt x="67" y="601"/>
                  </a:cubicBezTo>
                  <a:lnTo>
                    <a:pt x="134" y="601"/>
                  </a:lnTo>
                  <a:cubicBezTo>
                    <a:pt x="134" y="601"/>
                    <a:pt x="134" y="568"/>
                    <a:pt x="167" y="568"/>
                  </a:cubicBezTo>
                  <a:cubicBezTo>
                    <a:pt x="167" y="568"/>
                    <a:pt x="167" y="534"/>
                    <a:pt x="167" y="534"/>
                  </a:cubicBezTo>
                  <a:cubicBezTo>
                    <a:pt x="167" y="468"/>
                    <a:pt x="201" y="401"/>
                    <a:pt x="234" y="367"/>
                  </a:cubicBezTo>
                  <a:cubicBezTo>
                    <a:pt x="267" y="301"/>
                    <a:pt x="301" y="234"/>
                    <a:pt x="368" y="201"/>
                  </a:cubicBezTo>
                  <a:cubicBezTo>
                    <a:pt x="418" y="184"/>
                    <a:pt x="451" y="176"/>
                    <a:pt x="476" y="176"/>
                  </a:cubicBezTo>
                  <a:cubicBezTo>
                    <a:pt x="501" y="176"/>
                    <a:pt x="518" y="184"/>
                    <a:pt x="534" y="201"/>
                  </a:cubicBezTo>
                  <a:cubicBezTo>
                    <a:pt x="601" y="234"/>
                    <a:pt x="601" y="301"/>
                    <a:pt x="601" y="367"/>
                  </a:cubicBezTo>
                  <a:lnTo>
                    <a:pt x="601" y="468"/>
                  </a:lnTo>
                  <a:lnTo>
                    <a:pt x="334" y="701"/>
                  </a:lnTo>
                  <a:cubicBezTo>
                    <a:pt x="267" y="734"/>
                    <a:pt x="234" y="768"/>
                    <a:pt x="201" y="835"/>
                  </a:cubicBezTo>
                  <a:cubicBezTo>
                    <a:pt x="167" y="868"/>
                    <a:pt x="134" y="901"/>
                    <a:pt x="101" y="968"/>
                  </a:cubicBezTo>
                  <a:cubicBezTo>
                    <a:pt x="67" y="1035"/>
                    <a:pt x="34" y="1068"/>
                    <a:pt x="34" y="1135"/>
                  </a:cubicBezTo>
                  <a:cubicBezTo>
                    <a:pt x="1" y="1201"/>
                    <a:pt x="1" y="1235"/>
                    <a:pt x="1" y="1302"/>
                  </a:cubicBezTo>
                  <a:cubicBezTo>
                    <a:pt x="1" y="1368"/>
                    <a:pt x="1" y="1402"/>
                    <a:pt x="34" y="1468"/>
                  </a:cubicBezTo>
                  <a:cubicBezTo>
                    <a:pt x="34" y="1502"/>
                    <a:pt x="67" y="1502"/>
                    <a:pt x="101" y="1535"/>
                  </a:cubicBezTo>
                  <a:cubicBezTo>
                    <a:pt x="101" y="1568"/>
                    <a:pt x="134" y="1568"/>
                    <a:pt x="201" y="1568"/>
                  </a:cubicBezTo>
                  <a:cubicBezTo>
                    <a:pt x="234" y="1568"/>
                    <a:pt x="267" y="1535"/>
                    <a:pt x="301" y="1535"/>
                  </a:cubicBezTo>
                  <a:cubicBezTo>
                    <a:pt x="334" y="1502"/>
                    <a:pt x="368" y="1468"/>
                    <a:pt x="434" y="1435"/>
                  </a:cubicBezTo>
                  <a:cubicBezTo>
                    <a:pt x="434" y="1402"/>
                    <a:pt x="468" y="1368"/>
                    <a:pt x="501" y="1335"/>
                  </a:cubicBezTo>
                  <a:cubicBezTo>
                    <a:pt x="534" y="1302"/>
                    <a:pt x="534" y="1268"/>
                    <a:pt x="568" y="1235"/>
                  </a:cubicBezTo>
                  <a:lnTo>
                    <a:pt x="601" y="1135"/>
                  </a:lnTo>
                  <a:lnTo>
                    <a:pt x="601" y="1268"/>
                  </a:lnTo>
                  <a:cubicBezTo>
                    <a:pt x="601" y="1302"/>
                    <a:pt x="634" y="1302"/>
                    <a:pt x="634" y="1302"/>
                  </a:cubicBezTo>
                  <a:lnTo>
                    <a:pt x="668" y="1268"/>
                  </a:lnTo>
                  <a:cubicBezTo>
                    <a:pt x="701" y="1268"/>
                    <a:pt x="701" y="1235"/>
                    <a:pt x="701" y="1201"/>
                  </a:cubicBezTo>
                  <a:lnTo>
                    <a:pt x="701" y="301"/>
                  </a:lnTo>
                  <a:cubicBezTo>
                    <a:pt x="701" y="267"/>
                    <a:pt x="701" y="201"/>
                    <a:pt x="701" y="167"/>
                  </a:cubicBezTo>
                  <a:cubicBezTo>
                    <a:pt x="701" y="134"/>
                    <a:pt x="668" y="67"/>
                    <a:pt x="668" y="34"/>
                  </a:cubicBezTo>
                  <a:cubicBezTo>
                    <a:pt x="634" y="1"/>
                    <a:pt x="601" y="1"/>
                    <a:pt x="5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44" name="Google Shape;1344;p34"/>
            <p:cNvSpPr/>
            <p:nvPr/>
          </p:nvSpPr>
          <p:spPr>
            <a:xfrm>
              <a:off x="2973950" y="2781600"/>
              <a:ext cx="19225" cy="40875"/>
            </a:xfrm>
            <a:custGeom>
              <a:avLst/>
              <a:gdLst/>
              <a:ahLst/>
              <a:cxnLst/>
              <a:rect l="l" t="t" r="r" b="b"/>
              <a:pathLst>
                <a:path w="769" h="1635" extrusionOk="0">
                  <a:moveTo>
                    <a:pt x="568" y="0"/>
                  </a:moveTo>
                  <a:cubicBezTo>
                    <a:pt x="501" y="0"/>
                    <a:pt x="435" y="0"/>
                    <a:pt x="401" y="34"/>
                  </a:cubicBezTo>
                  <a:cubicBezTo>
                    <a:pt x="335" y="67"/>
                    <a:pt x="268" y="134"/>
                    <a:pt x="234" y="201"/>
                  </a:cubicBezTo>
                  <a:cubicBezTo>
                    <a:pt x="168" y="267"/>
                    <a:pt x="134" y="334"/>
                    <a:pt x="134" y="434"/>
                  </a:cubicBezTo>
                  <a:lnTo>
                    <a:pt x="134" y="301"/>
                  </a:lnTo>
                  <a:cubicBezTo>
                    <a:pt x="134" y="277"/>
                    <a:pt x="118" y="254"/>
                    <a:pt x="96" y="254"/>
                  </a:cubicBezTo>
                  <a:cubicBezTo>
                    <a:pt x="87" y="254"/>
                    <a:pt x="77" y="258"/>
                    <a:pt x="68" y="267"/>
                  </a:cubicBezTo>
                  <a:cubicBezTo>
                    <a:pt x="34" y="267"/>
                    <a:pt x="1" y="301"/>
                    <a:pt x="1" y="334"/>
                  </a:cubicBezTo>
                  <a:lnTo>
                    <a:pt x="1" y="1602"/>
                  </a:lnTo>
                  <a:cubicBezTo>
                    <a:pt x="1" y="1602"/>
                    <a:pt x="34" y="1635"/>
                    <a:pt x="68" y="1635"/>
                  </a:cubicBezTo>
                  <a:cubicBezTo>
                    <a:pt x="101" y="1602"/>
                    <a:pt x="134" y="1568"/>
                    <a:pt x="134" y="1535"/>
                  </a:cubicBezTo>
                  <a:lnTo>
                    <a:pt x="134" y="801"/>
                  </a:lnTo>
                  <a:cubicBezTo>
                    <a:pt x="101" y="668"/>
                    <a:pt x="134" y="534"/>
                    <a:pt x="201" y="434"/>
                  </a:cubicBezTo>
                  <a:cubicBezTo>
                    <a:pt x="234" y="334"/>
                    <a:pt x="301" y="267"/>
                    <a:pt x="401" y="201"/>
                  </a:cubicBezTo>
                  <a:cubicBezTo>
                    <a:pt x="435" y="167"/>
                    <a:pt x="468" y="151"/>
                    <a:pt x="501" y="151"/>
                  </a:cubicBezTo>
                  <a:cubicBezTo>
                    <a:pt x="535" y="151"/>
                    <a:pt x="568" y="167"/>
                    <a:pt x="601" y="201"/>
                  </a:cubicBezTo>
                  <a:cubicBezTo>
                    <a:pt x="635" y="301"/>
                    <a:pt x="668" y="401"/>
                    <a:pt x="668" y="501"/>
                  </a:cubicBezTo>
                  <a:lnTo>
                    <a:pt x="668" y="1235"/>
                  </a:lnTo>
                  <a:cubicBezTo>
                    <a:pt x="668" y="1268"/>
                    <a:pt x="668" y="1268"/>
                    <a:pt x="701" y="1268"/>
                  </a:cubicBezTo>
                  <a:lnTo>
                    <a:pt x="735" y="1268"/>
                  </a:lnTo>
                  <a:cubicBezTo>
                    <a:pt x="735" y="1235"/>
                    <a:pt x="768" y="1235"/>
                    <a:pt x="768" y="1201"/>
                  </a:cubicBezTo>
                  <a:lnTo>
                    <a:pt x="768" y="434"/>
                  </a:lnTo>
                  <a:cubicBezTo>
                    <a:pt x="768" y="367"/>
                    <a:pt x="735" y="301"/>
                    <a:pt x="735" y="201"/>
                  </a:cubicBezTo>
                  <a:cubicBezTo>
                    <a:pt x="735" y="167"/>
                    <a:pt x="701" y="101"/>
                    <a:pt x="668" y="67"/>
                  </a:cubicBezTo>
                  <a:cubicBezTo>
                    <a:pt x="635" y="34"/>
                    <a:pt x="601" y="0"/>
                    <a:pt x="5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45" name="Google Shape;1345;p34"/>
            <p:cNvSpPr/>
            <p:nvPr/>
          </p:nvSpPr>
          <p:spPr>
            <a:xfrm>
              <a:off x="2998150" y="2768250"/>
              <a:ext cx="18375" cy="37975"/>
            </a:xfrm>
            <a:custGeom>
              <a:avLst/>
              <a:gdLst/>
              <a:ahLst/>
              <a:cxnLst/>
              <a:rect l="l" t="t" r="r" b="b"/>
              <a:pathLst>
                <a:path w="735" h="1519" extrusionOk="0">
                  <a:moveTo>
                    <a:pt x="534" y="1"/>
                  </a:moveTo>
                  <a:cubicBezTo>
                    <a:pt x="467" y="1"/>
                    <a:pt x="434" y="34"/>
                    <a:pt x="367" y="34"/>
                  </a:cubicBezTo>
                  <a:cubicBezTo>
                    <a:pt x="234" y="134"/>
                    <a:pt x="167" y="234"/>
                    <a:pt x="100" y="368"/>
                  </a:cubicBezTo>
                  <a:cubicBezTo>
                    <a:pt x="34" y="534"/>
                    <a:pt x="0" y="701"/>
                    <a:pt x="0" y="868"/>
                  </a:cubicBezTo>
                  <a:lnTo>
                    <a:pt x="0" y="1102"/>
                  </a:lnTo>
                  <a:cubicBezTo>
                    <a:pt x="0" y="1235"/>
                    <a:pt x="34" y="1368"/>
                    <a:pt x="100" y="1468"/>
                  </a:cubicBezTo>
                  <a:cubicBezTo>
                    <a:pt x="134" y="1502"/>
                    <a:pt x="175" y="1519"/>
                    <a:pt x="221" y="1519"/>
                  </a:cubicBezTo>
                  <a:cubicBezTo>
                    <a:pt x="267" y="1519"/>
                    <a:pt x="317" y="1502"/>
                    <a:pt x="367" y="1468"/>
                  </a:cubicBezTo>
                  <a:cubicBezTo>
                    <a:pt x="434" y="1435"/>
                    <a:pt x="501" y="1402"/>
                    <a:pt x="534" y="1335"/>
                  </a:cubicBezTo>
                  <a:cubicBezTo>
                    <a:pt x="567" y="1302"/>
                    <a:pt x="601" y="1235"/>
                    <a:pt x="634" y="1202"/>
                  </a:cubicBezTo>
                  <a:cubicBezTo>
                    <a:pt x="667" y="1135"/>
                    <a:pt x="701" y="1068"/>
                    <a:pt x="701" y="1001"/>
                  </a:cubicBezTo>
                  <a:cubicBezTo>
                    <a:pt x="734" y="968"/>
                    <a:pt x="734" y="901"/>
                    <a:pt x="734" y="868"/>
                  </a:cubicBezTo>
                  <a:cubicBezTo>
                    <a:pt x="734" y="835"/>
                    <a:pt x="734" y="835"/>
                    <a:pt x="734" y="801"/>
                  </a:cubicBezTo>
                  <a:lnTo>
                    <a:pt x="667" y="801"/>
                  </a:lnTo>
                  <a:cubicBezTo>
                    <a:pt x="667" y="801"/>
                    <a:pt x="667" y="835"/>
                    <a:pt x="667" y="835"/>
                  </a:cubicBezTo>
                  <a:cubicBezTo>
                    <a:pt x="634" y="868"/>
                    <a:pt x="634" y="868"/>
                    <a:pt x="667" y="901"/>
                  </a:cubicBezTo>
                  <a:cubicBezTo>
                    <a:pt x="634" y="1001"/>
                    <a:pt x="601" y="1068"/>
                    <a:pt x="567" y="1168"/>
                  </a:cubicBezTo>
                  <a:cubicBezTo>
                    <a:pt x="501" y="1235"/>
                    <a:pt x="467" y="1268"/>
                    <a:pt x="401" y="1302"/>
                  </a:cubicBezTo>
                  <a:cubicBezTo>
                    <a:pt x="367" y="1318"/>
                    <a:pt x="334" y="1327"/>
                    <a:pt x="301" y="1327"/>
                  </a:cubicBezTo>
                  <a:cubicBezTo>
                    <a:pt x="267" y="1327"/>
                    <a:pt x="234" y="1318"/>
                    <a:pt x="200" y="1302"/>
                  </a:cubicBezTo>
                  <a:cubicBezTo>
                    <a:pt x="167" y="1268"/>
                    <a:pt x="134" y="1168"/>
                    <a:pt x="134" y="1001"/>
                  </a:cubicBezTo>
                  <a:lnTo>
                    <a:pt x="134" y="801"/>
                  </a:lnTo>
                  <a:cubicBezTo>
                    <a:pt x="134" y="668"/>
                    <a:pt x="134" y="534"/>
                    <a:pt x="200" y="401"/>
                  </a:cubicBezTo>
                  <a:cubicBezTo>
                    <a:pt x="234" y="301"/>
                    <a:pt x="301" y="234"/>
                    <a:pt x="401" y="168"/>
                  </a:cubicBezTo>
                  <a:cubicBezTo>
                    <a:pt x="423" y="168"/>
                    <a:pt x="460" y="153"/>
                    <a:pt x="502" y="153"/>
                  </a:cubicBezTo>
                  <a:cubicBezTo>
                    <a:pt x="523" y="153"/>
                    <a:pt x="545" y="156"/>
                    <a:pt x="567" y="168"/>
                  </a:cubicBezTo>
                  <a:cubicBezTo>
                    <a:pt x="601" y="168"/>
                    <a:pt x="634" y="234"/>
                    <a:pt x="667" y="301"/>
                  </a:cubicBezTo>
                  <a:cubicBezTo>
                    <a:pt x="634" y="334"/>
                    <a:pt x="634" y="334"/>
                    <a:pt x="667" y="334"/>
                  </a:cubicBezTo>
                  <a:lnTo>
                    <a:pt x="701" y="334"/>
                  </a:lnTo>
                  <a:cubicBezTo>
                    <a:pt x="701" y="334"/>
                    <a:pt x="734" y="334"/>
                    <a:pt x="734" y="301"/>
                  </a:cubicBezTo>
                  <a:cubicBezTo>
                    <a:pt x="734" y="301"/>
                    <a:pt x="734" y="268"/>
                    <a:pt x="734" y="268"/>
                  </a:cubicBezTo>
                  <a:cubicBezTo>
                    <a:pt x="734" y="234"/>
                    <a:pt x="734" y="168"/>
                    <a:pt x="701" y="134"/>
                  </a:cubicBezTo>
                  <a:cubicBezTo>
                    <a:pt x="701" y="101"/>
                    <a:pt x="667" y="67"/>
                    <a:pt x="634" y="34"/>
                  </a:cubicBezTo>
                  <a:cubicBezTo>
                    <a:pt x="601" y="1"/>
                    <a:pt x="567" y="1"/>
                    <a:pt x="5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46" name="Google Shape;1346;p34"/>
            <p:cNvSpPr/>
            <p:nvPr/>
          </p:nvSpPr>
          <p:spPr>
            <a:xfrm>
              <a:off x="3021500" y="2754500"/>
              <a:ext cx="19200" cy="38800"/>
            </a:xfrm>
            <a:custGeom>
              <a:avLst/>
              <a:gdLst/>
              <a:ahLst/>
              <a:cxnLst/>
              <a:rect l="l" t="t" r="r" b="b"/>
              <a:pathLst>
                <a:path w="768" h="1552" extrusionOk="0">
                  <a:moveTo>
                    <a:pt x="501" y="184"/>
                  </a:moveTo>
                  <a:cubicBezTo>
                    <a:pt x="534" y="184"/>
                    <a:pt x="567" y="217"/>
                    <a:pt x="567" y="251"/>
                  </a:cubicBezTo>
                  <a:cubicBezTo>
                    <a:pt x="601" y="284"/>
                    <a:pt x="634" y="317"/>
                    <a:pt x="634" y="351"/>
                  </a:cubicBezTo>
                  <a:cubicBezTo>
                    <a:pt x="634" y="417"/>
                    <a:pt x="667" y="484"/>
                    <a:pt x="667" y="517"/>
                  </a:cubicBezTo>
                  <a:lnTo>
                    <a:pt x="127" y="836"/>
                  </a:lnTo>
                  <a:lnTo>
                    <a:pt x="127" y="836"/>
                  </a:lnTo>
                  <a:cubicBezTo>
                    <a:pt x="101" y="774"/>
                    <a:pt x="103" y="712"/>
                    <a:pt x="134" y="651"/>
                  </a:cubicBezTo>
                  <a:cubicBezTo>
                    <a:pt x="134" y="584"/>
                    <a:pt x="167" y="517"/>
                    <a:pt x="167" y="484"/>
                  </a:cubicBezTo>
                  <a:cubicBezTo>
                    <a:pt x="200" y="417"/>
                    <a:pt x="234" y="351"/>
                    <a:pt x="267" y="317"/>
                  </a:cubicBezTo>
                  <a:cubicBezTo>
                    <a:pt x="301" y="284"/>
                    <a:pt x="334" y="251"/>
                    <a:pt x="367" y="217"/>
                  </a:cubicBezTo>
                  <a:cubicBezTo>
                    <a:pt x="401" y="184"/>
                    <a:pt x="467" y="184"/>
                    <a:pt x="501" y="184"/>
                  </a:cubicBezTo>
                  <a:close/>
                  <a:moveTo>
                    <a:pt x="542" y="0"/>
                  </a:moveTo>
                  <a:cubicBezTo>
                    <a:pt x="492" y="0"/>
                    <a:pt x="434" y="17"/>
                    <a:pt x="367" y="50"/>
                  </a:cubicBezTo>
                  <a:cubicBezTo>
                    <a:pt x="301" y="84"/>
                    <a:pt x="267" y="117"/>
                    <a:pt x="234" y="184"/>
                  </a:cubicBezTo>
                  <a:cubicBezTo>
                    <a:pt x="167" y="251"/>
                    <a:pt x="134" y="317"/>
                    <a:pt x="100" y="384"/>
                  </a:cubicBezTo>
                  <a:cubicBezTo>
                    <a:pt x="67" y="451"/>
                    <a:pt x="67" y="517"/>
                    <a:pt x="34" y="617"/>
                  </a:cubicBezTo>
                  <a:cubicBezTo>
                    <a:pt x="0" y="684"/>
                    <a:pt x="0" y="784"/>
                    <a:pt x="0" y="884"/>
                  </a:cubicBezTo>
                  <a:cubicBezTo>
                    <a:pt x="0" y="918"/>
                    <a:pt x="0" y="951"/>
                    <a:pt x="0" y="1018"/>
                  </a:cubicBezTo>
                  <a:lnTo>
                    <a:pt x="0" y="1118"/>
                  </a:lnTo>
                  <a:cubicBezTo>
                    <a:pt x="0" y="1185"/>
                    <a:pt x="0" y="1251"/>
                    <a:pt x="34" y="1318"/>
                  </a:cubicBezTo>
                  <a:cubicBezTo>
                    <a:pt x="34" y="1385"/>
                    <a:pt x="67" y="1451"/>
                    <a:pt x="100" y="1485"/>
                  </a:cubicBezTo>
                  <a:cubicBezTo>
                    <a:pt x="134" y="1518"/>
                    <a:pt x="167" y="1518"/>
                    <a:pt x="200" y="1551"/>
                  </a:cubicBezTo>
                  <a:cubicBezTo>
                    <a:pt x="267" y="1551"/>
                    <a:pt x="301" y="1518"/>
                    <a:pt x="367" y="1485"/>
                  </a:cubicBezTo>
                  <a:cubicBezTo>
                    <a:pt x="401" y="1451"/>
                    <a:pt x="467" y="1418"/>
                    <a:pt x="501" y="1385"/>
                  </a:cubicBezTo>
                  <a:cubicBezTo>
                    <a:pt x="534" y="1318"/>
                    <a:pt x="567" y="1285"/>
                    <a:pt x="634" y="1218"/>
                  </a:cubicBezTo>
                  <a:cubicBezTo>
                    <a:pt x="634" y="1185"/>
                    <a:pt x="667" y="1118"/>
                    <a:pt x="701" y="1084"/>
                  </a:cubicBezTo>
                  <a:cubicBezTo>
                    <a:pt x="701" y="1051"/>
                    <a:pt x="701" y="1018"/>
                    <a:pt x="701" y="984"/>
                  </a:cubicBezTo>
                  <a:cubicBezTo>
                    <a:pt x="701" y="951"/>
                    <a:pt x="701" y="951"/>
                    <a:pt x="701" y="951"/>
                  </a:cubicBezTo>
                  <a:lnTo>
                    <a:pt x="634" y="951"/>
                  </a:lnTo>
                  <a:lnTo>
                    <a:pt x="601" y="984"/>
                  </a:lnTo>
                  <a:lnTo>
                    <a:pt x="567" y="1051"/>
                  </a:lnTo>
                  <a:cubicBezTo>
                    <a:pt x="567" y="1084"/>
                    <a:pt x="567" y="1118"/>
                    <a:pt x="534" y="1151"/>
                  </a:cubicBezTo>
                  <a:cubicBezTo>
                    <a:pt x="501" y="1185"/>
                    <a:pt x="501" y="1185"/>
                    <a:pt x="467" y="1218"/>
                  </a:cubicBezTo>
                  <a:cubicBezTo>
                    <a:pt x="434" y="1251"/>
                    <a:pt x="401" y="1285"/>
                    <a:pt x="367" y="1318"/>
                  </a:cubicBezTo>
                  <a:cubicBezTo>
                    <a:pt x="345" y="1318"/>
                    <a:pt x="323" y="1333"/>
                    <a:pt x="301" y="1333"/>
                  </a:cubicBezTo>
                  <a:cubicBezTo>
                    <a:pt x="289" y="1333"/>
                    <a:pt x="278" y="1329"/>
                    <a:pt x="267" y="1318"/>
                  </a:cubicBezTo>
                  <a:cubicBezTo>
                    <a:pt x="234" y="1318"/>
                    <a:pt x="200" y="1285"/>
                    <a:pt x="167" y="1285"/>
                  </a:cubicBezTo>
                  <a:cubicBezTo>
                    <a:pt x="134" y="1251"/>
                    <a:pt x="134" y="1185"/>
                    <a:pt x="134" y="1151"/>
                  </a:cubicBezTo>
                  <a:cubicBezTo>
                    <a:pt x="100" y="1118"/>
                    <a:pt x="100" y="1051"/>
                    <a:pt x="134" y="984"/>
                  </a:cubicBezTo>
                  <a:lnTo>
                    <a:pt x="734" y="617"/>
                  </a:lnTo>
                  <a:cubicBezTo>
                    <a:pt x="734" y="617"/>
                    <a:pt x="768" y="584"/>
                    <a:pt x="768" y="584"/>
                  </a:cubicBezTo>
                  <a:cubicBezTo>
                    <a:pt x="768" y="551"/>
                    <a:pt x="768" y="551"/>
                    <a:pt x="768" y="551"/>
                  </a:cubicBezTo>
                  <a:lnTo>
                    <a:pt x="768" y="484"/>
                  </a:lnTo>
                  <a:cubicBezTo>
                    <a:pt x="768" y="351"/>
                    <a:pt x="734" y="184"/>
                    <a:pt x="667" y="50"/>
                  </a:cubicBezTo>
                  <a:cubicBezTo>
                    <a:pt x="634" y="17"/>
                    <a:pt x="592" y="0"/>
                    <a:pt x="54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47" name="Google Shape;1347;p34"/>
            <p:cNvSpPr/>
            <p:nvPr/>
          </p:nvSpPr>
          <p:spPr>
            <a:xfrm>
              <a:off x="2795500" y="3340325"/>
              <a:ext cx="2525" cy="46250"/>
            </a:xfrm>
            <a:custGeom>
              <a:avLst/>
              <a:gdLst/>
              <a:ahLst/>
              <a:cxnLst/>
              <a:rect l="l" t="t" r="r" b="b"/>
              <a:pathLst>
                <a:path w="101" h="1850" extrusionOk="0">
                  <a:moveTo>
                    <a:pt x="34" y="1"/>
                  </a:moveTo>
                  <a:cubicBezTo>
                    <a:pt x="1" y="1"/>
                    <a:pt x="1" y="34"/>
                    <a:pt x="1" y="68"/>
                  </a:cubicBezTo>
                  <a:lnTo>
                    <a:pt x="1" y="1802"/>
                  </a:lnTo>
                  <a:cubicBezTo>
                    <a:pt x="1" y="1826"/>
                    <a:pt x="1" y="1849"/>
                    <a:pt x="12" y="1849"/>
                  </a:cubicBezTo>
                  <a:cubicBezTo>
                    <a:pt x="17" y="1849"/>
                    <a:pt x="24" y="1845"/>
                    <a:pt x="34" y="1835"/>
                  </a:cubicBezTo>
                  <a:lnTo>
                    <a:pt x="67" y="1835"/>
                  </a:lnTo>
                  <a:cubicBezTo>
                    <a:pt x="101" y="1835"/>
                    <a:pt x="101" y="1802"/>
                    <a:pt x="101" y="1769"/>
                  </a:cubicBezTo>
                  <a:lnTo>
                    <a:pt x="101" y="34"/>
                  </a:lnTo>
                  <a:cubicBezTo>
                    <a:pt x="101" y="1"/>
                    <a:pt x="67" y="1"/>
                    <a:pt x="6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48" name="Google Shape;1348;p34"/>
            <p:cNvSpPr/>
            <p:nvPr/>
          </p:nvSpPr>
          <p:spPr>
            <a:xfrm>
              <a:off x="2805500" y="3340325"/>
              <a:ext cx="18375" cy="40900"/>
            </a:xfrm>
            <a:custGeom>
              <a:avLst/>
              <a:gdLst/>
              <a:ahLst/>
              <a:cxnLst/>
              <a:rect l="l" t="t" r="r" b="b"/>
              <a:pathLst>
                <a:path w="735" h="1636" extrusionOk="0">
                  <a:moveTo>
                    <a:pt x="535" y="1"/>
                  </a:moveTo>
                  <a:cubicBezTo>
                    <a:pt x="501" y="1"/>
                    <a:pt x="434" y="1"/>
                    <a:pt x="401" y="34"/>
                  </a:cubicBezTo>
                  <a:cubicBezTo>
                    <a:pt x="301" y="68"/>
                    <a:pt x="268" y="134"/>
                    <a:pt x="201" y="201"/>
                  </a:cubicBezTo>
                  <a:cubicBezTo>
                    <a:pt x="168" y="268"/>
                    <a:pt x="134" y="334"/>
                    <a:pt x="101" y="401"/>
                  </a:cubicBezTo>
                  <a:lnTo>
                    <a:pt x="101" y="301"/>
                  </a:lnTo>
                  <a:cubicBezTo>
                    <a:pt x="101" y="268"/>
                    <a:pt x="101" y="268"/>
                    <a:pt x="68" y="268"/>
                  </a:cubicBezTo>
                  <a:lnTo>
                    <a:pt x="34" y="268"/>
                  </a:lnTo>
                  <a:cubicBezTo>
                    <a:pt x="1" y="268"/>
                    <a:pt x="1" y="301"/>
                    <a:pt x="1" y="334"/>
                  </a:cubicBezTo>
                  <a:lnTo>
                    <a:pt x="1" y="1602"/>
                  </a:lnTo>
                  <a:cubicBezTo>
                    <a:pt x="1" y="1602"/>
                    <a:pt x="1" y="1635"/>
                    <a:pt x="34" y="1635"/>
                  </a:cubicBezTo>
                  <a:lnTo>
                    <a:pt x="68" y="1602"/>
                  </a:lnTo>
                  <a:cubicBezTo>
                    <a:pt x="101" y="1569"/>
                    <a:pt x="101" y="1569"/>
                    <a:pt x="101" y="1535"/>
                  </a:cubicBezTo>
                  <a:lnTo>
                    <a:pt x="101" y="801"/>
                  </a:lnTo>
                  <a:cubicBezTo>
                    <a:pt x="101" y="668"/>
                    <a:pt x="134" y="535"/>
                    <a:pt x="168" y="401"/>
                  </a:cubicBezTo>
                  <a:cubicBezTo>
                    <a:pt x="201" y="301"/>
                    <a:pt x="268" y="234"/>
                    <a:pt x="368" y="168"/>
                  </a:cubicBezTo>
                  <a:cubicBezTo>
                    <a:pt x="418" y="151"/>
                    <a:pt x="459" y="143"/>
                    <a:pt x="493" y="143"/>
                  </a:cubicBezTo>
                  <a:cubicBezTo>
                    <a:pt x="526" y="143"/>
                    <a:pt x="551" y="151"/>
                    <a:pt x="568" y="168"/>
                  </a:cubicBezTo>
                  <a:cubicBezTo>
                    <a:pt x="635" y="268"/>
                    <a:pt x="635" y="368"/>
                    <a:pt x="635" y="468"/>
                  </a:cubicBezTo>
                  <a:lnTo>
                    <a:pt x="635" y="1202"/>
                  </a:lnTo>
                  <a:cubicBezTo>
                    <a:pt x="635" y="1225"/>
                    <a:pt x="635" y="1249"/>
                    <a:pt x="646" y="1249"/>
                  </a:cubicBezTo>
                  <a:cubicBezTo>
                    <a:pt x="651" y="1249"/>
                    <a:pt x="658" y="1245"/>
                    <a:pt x="668" y="1235"/>
                  </a:cubicBezTo>
                  <a:lnTo>
                    <a:pt x="701" y="1235"/>
                  </a:lnTo>
                  <a:cubicBezTo>
                    <a:pt x="735" y="1235"/>
                    <a:pt x="735" y="1202"/>
                    <a:pt x="735" y="1168"/>
                  </a:cubicBezTo>
                  <a:lnTo>
                    <a:pt x="701" y="434"/>
                  </a:lnTo>
                  <a:cubicBezTo>
                    <a:pt x="735" y="368"/>
                    <a:pt x="735" y="268"/>
                    <a:pt x="701" y="201"/>
                  </a:cubicBezTo>
                  <a:cubicBezTo>
                    <a:pt x="701" y="168"/>
                    <a:pt x="668" y="101"/>
                    <a:pt x="635" y="68"/>
                  </a:cubicBezTo>
                  <a:cubicBezTo>
                    <a:pt x="635" y="34"/>
                    <a:pt x="601" y="1"/>
                    <a:pt x="53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49" name="Google Shape;1349;p34"/>
            <p:cNvSpPr/>
            <p:nvPr/>
          </p:nvSpPr>
          <p:spPr>
            <a:xfrm>
              <a:off x="2829700" y="3310300"/>
              <a:ext cx="19200" cy="53400"/>
            </a:xfrm>
            <a:custGeom>
              <a:avLst/>
              <a:gdLst/>
              <a:ahLst/>
              <a:cxnLst/>
              <a:rect l="l" t="t" r="r" b="b"/>
              <a:pathLst>
                <a:path w="768" h="2136" extrusionOk="0">
                  <a:moveTo>
                    <a:pt x="501" y="802"/>
                  </a:moveTo>
                  <a:cubicBezTo>
                    <a:pt x="534" y="802"/>
                    <a:pt x="567" y="835"/>
                    <a:pt x="601" y="868"/>
                  </a:cubicBezTo>
                  <a:cubicBezTo>
                    <a:pt x="634" y="868"/>
                    <a:pt x="634" y="935"/>
                    <a:pt x="667" y="968"/>
                  </a:cubicBezTo>
                  <a:cubicBezTo>
                    <a:pt x="667" y="1002"/>
                    <a:pt x="667" y="1068"/>
                    <a:pt x="667" y="1102"/>
                  </a:cubicBezTo>
                  <a:cubicBezTo>
                    <a:pt x="667" y="1135"/>
                    <a:pt x="667" y="1168"/>
                    <a:pt x="667" y="1235"/>
                  </a:cubicBezTo>
                  <a:cubicBezTo>
                    <a:pt x="667" y="1269"/>
                    <a:pt x="667" y="1302"/>
                    <a:pt x="667" y="1335"/>
                  </a:cubicBezTo>
                  <a:cubicBezTo>
                    <a:pt x="667" y="1369"/>
                    <a:pt x="667" y="1435"/>
                    <a:pt x="667" y="1502"/>
                  </a:cubicBezTo>
                  <a:cubicBezTo>
                    <a:pt x="634" y="1569"/>
                    <a:pt x="634" y="1602"/>
                    <a:pt x="601" y="1669"/>
                  </a:cubicBezTo>
                  <a:cubicBezTo>
                    <a:pt x="567" y="1736"/>
                    <a:pt x="567" y="1769"/>
                    <a:pt x="534" y="1836"/>
                  </a:cubicBezTo>
                  <a:cubicBezTo>
                    <a:pt x="501" y="1869"/>
                    <a:pt x="434" y="1936"/>
                    <a:pt x="400" y="1936"/>
                  </a:cubicBezTo>
                  <a:cubicBezTo>
                    <a:pt x="367" y="1969"/>
                    <a:pt x="300" y="1969"/>
                    <a:pt x="267" y="1969"/>
                  </a:cubicBezTo>
                  <a:cubicBezTo>
                    <a:pt x="234" y="1969"/>
                    <a:pt x="200" y="1969"/>
                    <a:pt x="200" y="1936"/>
                  </a:cubicBezTo>
                  <a:cubicBezTo>
                    <a:pt x="167" y="1869"/>
                    <a:pt x="134" y="1836"/>
                    <a:pt x="134" y="1802"/>
                  </a:cubicBezTo>
                  <a:lnTo>
                    <a:pt x="134" y="1635"/>
                  </a:lnTo>
                  <a:lnTo>
                    <a:pt x="134" y="1469"/>
                  </a:lnTo>
                  <a:lnTo>
                    <a:pt x="134" y="1269"/>
                  </a:lnTo>
                  <a:cubicBezTo>
                    <a:pt x="134" y="1202"/>
                    <a:pt x="167" y="1168"/>
                    <a:pt x="200" y="1102"/>
                  </a:cubicBezTo>
                  <a:cubicBezTo>
                    <a:pt x="200" y="1035"/>
                    <a:pt x="234" y="1002"/>
                    <a:pt x="267" y="935"/>
                  </a:cubicBezTo>
                  <a:cubicBezTo>
                    <a:pt x="300" y="902"/>
                    <a:pt x="334" y="868"/>
                    <a:pt x="400" y="835"/>
                  </a:cubicBezTo>
                  <a:cubicBezTo>
                    <a:pt x="434" y="802"/>
                    <a:pt x="467" y="802"/>
                    <a:pt x="501" y="802"/>
                  </a:cubicBezTo>
                  <a:close/>
                  <a:moveTo>
                    <a:pt x="701" y="1"/>
                  </a:moveTo>
                  <a:cubicBezTo>
                    <a:pt x="667" y="34"/>
                    <a:pt x="634" y="68"/>
                    <a:pt x="667" y="101"/>
                  </a:cubicBezTo>
                  <a:lnTo>
                    <a:pt x="667" y="735"/>
                  </a:lnTo>
                  <a:cubicBezTo>
                    <a:pt x="634" y="668"/>
                    <a:pt x="601" y="635"/>
                    <a:pt x="534" y="635"/>
                  </a:cubicBezTo>
                  <a:cubicBezTo>
                    <a:pt x="467" y="635"/>
                    <a:pt x="400" y="635"/>
                    <a:pt x="367" y="668"/>
                  </a:cubicBezTo>
                  <a:cubicBezTo>
                    <a:pt x="300" y="701"/>
                    <a:pt x="234" y="768"/>
                    <a:pt x="200" y="835"/>
                  </a:cubicBezTo>
                  <a:cubicBezTo>
                    <a:pt x="134" y="902"/>
                    <a:pt x="100" y="968"/>
                    <a:pt x="67" y="1035"/>
                  </a:cubicBezTo>
                  <a:cubicBezTo>
                    <a:pt x="67" y="1102"/>
                    <a:pt x="34" y="1202"/>
                    <a:pt x="34" y="1269"/>
                  </a:cubicBezTo>
                  <a:cubicBezTo>
                    <a:pt x="0" y="1369"/>
                    <a:pt x="0" y="1435"/>
                    <a:pt x="0" y="1535"/>
                  </a:cubicBezTo>
                  <a:lnTo>
                    <a:pt x="0" y="1669"/>
                  </a:lnTo>
                  <a:cubicBezTo>
                    <a:pt x="0" y="1736"/>
                    <a:pt x="0" y="1802"/>
                    <a:pt x="34" y="1902"/>
                  </a:cubicBezTo>
                  <a:cubicBezTo>
                    <a:pt x="34" y="1936"/>
                    <a:pt x="67" y="2002"/>
                    <a:pt x="67" y="2069"/>
                  </a:cubicBezTo>
                  <a:cubicBezTo>
                    <a:pt x="100" y="2102"/>
                    <a:pt x="134" y="2136"/>
                    <a:pt x="200" y="2136"/>
                  </a:cubicBezTo>
                  <a:cubicBezTo>
                    <a:pt x="267" y="2136"/>
                    <a:pt x="300" y="2136"/>
                    <a:pt x="367" y="2102"/>
                  </a:cubicBezTo>
                  <a:cubicBezTo>
                    <a:pt x="434" y="2069"/>
                    <a:pt x="501" y="2002"/>
                    <a:pt x="534" y="1936"/>
                  </a:cubicBezTo>
                  <a:cubicBezTo>
                    <a:pt x="601" y="1869"/>
                    <a:pt x="634" y="1802"/>
                    <a:pt x="667" y="1736"/>
                  </a:cubicBezTo>
                  <a:lnTo>
                    <a:pt x="667" y="1836"/>
                  </a:lnTo>
                  <a:cubicBezTo>
                    <a:pt x="667" y="1902"/>
                    <a:pt x="667" y="1902"/>
                    <a:pt x="701" y="1902"/>
                  </a:cubicBezTo>
                  <a:lnTo>
                    <a:pt x="734" y="1869"/>
                  </a:lnTo>
                  <a:cubicBezTo>
                    <a:pt x="734" y="1836"/>
                    <a:pt x="767" y="1802"/>
                    <a:pt x="767" y="1802"/>
                  </a:cubicBezTo>
                  <a:lnTo>
                    <a:pt x="767" y="34"/>
                  </a:lnTo>
                  <a:cubicBezTo>
                    <a:pt x="767" y="34"/>
                    <a:pt x="734" y="1"/>
                    <a:pt x="7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50" name="Google Shape;1350;p34"/>
            <p:cNvSpPr/>
            <p:nvPr/>
          </p:nvSpPr>
          <p:spPr>
            <a:xfrm>
              <a:off x="2853875" y="3311650"/>
              <a:ext cx="20050" cy="38725"/>
            </a:xfrm>
            <a:custGeom>
              <a:avLst/>
              <a:gdLst/>
              <a:ahLst/>
              <a:cxnLst/>
              <a:rect l="l" t="t" r="r" b="b"/>
              <a:pathLst>
                <a:path w="802" h="1549" extrusionOk="0">
                  <a:moveTo>
                    <a:pt x="534" y="180"/>
                  </a:moveTo>
                  <a:cubicBezTo>
                    <a:pt x="568" y="180"/>
                    <a:pt x="601" y="214"/>
                    <a:pt x="634" y="247"/>
                  </a:cubicBezTo>
                  <a:cubicBezTo>
                    <a:pt x="634" y="281"/>
                    <a:pt x="668" y="314"/>
                    <a:pt x="668" y="347"/>
                  </a:cubicBezTo>
                  <a:cubicBezTo>
                    <a:pt x="668" y="414"/>
                    <a:pt x="668" y="447"/>
                    <a:pt x="668" y="514"/>
                  </a:cubicBezTo>
                  <a:lnTo>
                    <a:pt x="134" y="848"/>
                  </a:lnTo>
                  <a:cubicBezTo>
                    <a:pt x="134" y="781"/>
                    <a:pt x="167" y="714"/>
                    <a:pt x="167" y="647"/>
                  </a:cubicBezTo>
                  <a:cubicBezTo>
                    <a:pt x="167" y="581"/>
                    <a:pt x="201" y="514"/>
                    <a:pt x="201" y="447"/>
                  </a:cubicBezTo>
                  <a:cubicBezTo>
                    <a:pt x="234" y="414"/>
                    <a:pt x="267" y="347"/>
                    <a:pt x="301" y="314"/>
                  </a:cubicBezTo>
                  <a:cubicBezTo>
                    <a:pt x="334" y="281"/>
                    <a:pt x="367" y="247"/>
                    <a:pt x="434" y="214"/>
                  </a:cubicBezTo>
                  <a:cubicBezTo>
                    <a:pt x="468" y="180"/>
                    <a:pt x="501" y="180"/>
                    <a:pt x="534" y="180"/>
                  </a:cubicBezTo>
                  <a:close/>
                  <a:moveTo>
                    <a:pt x="546" y="1"/>
                  </a:moveTo>
                  <a:cubicBezTo>
                    <a:pt x="507" y="1"/>
                    <a:pt x="461" y="17"/>
                    <a:pt x="401" y="47"/>
                  </a:cubicBezTo>
                  <a:cubicBezTo>
                    <a:pt x="334" y="80"/>
                    <a:pt x="301" y="114"/>
                    <a:pt x="267" y="180"/>
                  </a:cubicBezTo>
                  <a:cubicBezTo>
                    <a:pt x="201" y="247"/>
                    <a:pt x="167" y="314"/>
                    <a:pt x="134" y="381"/>
                  </a:cubicBezTo>
                  <a:cubicBezTo>
                    <a:pt x="101" y="447"/>
                    <a:pt x="67" y="514"/>
                    <a:pt x="67" y="614"/>
                  </a:cubicBezTo>
                  <a:cubicBezTo>
                    <a:pt x="34" y="681"/>
                    <a:pt x="34" y="781"/>
                    <a:pt x="34" y="881"/>
                  </a:cubicBezTo>
                  <a:lnTo>
                    <a:pt x="1" y="881"/>
                  </a:lnTo>
                  <a:lnTo>
                    <a:pt x="1" y="1114"/>
                  </a:lnTo>
                  <a:cubicBezTo>
                    <a:pt x="1" y="1181"/>
                    <a:pt x="34" y="1248"/>
                    <a:pt x="34" y="1315"/>
                  </a:cubicBezTo>
                  <a:cubicBezTo>
                    <a:pt x="67" y="1381"/>
                    <a:pt x="67" y="1448"/>
                    <a:pt x="134" y="1481"/>
                  </a:cubicBezTo>
                  <a:cubicBezTo>
                    <a:pt x="134" y="1515"/>
                    <a:pt x="201" y="1515"/>
                    <a:pt x="234" y="1548"/>
                  </a:cubicBezTo>
                  <a:cubicBezTo>
                    <a:pt x="267" y="1548"/>
                    <a:pt x="334" y="1515"/>
                    <a:pt x="367" y="1481"/>
                  </a:cubicBezTo>
                  <a:cubicBezTo>
                    <a:pt x="434" y="1448"/>
                    <a:pt x="501" y="1415"/>
                    <a:pt x="534" y="1381"/>
                  </a:cubicBezTo>
                  <a:cubicBezTo>
                    <a:pt x="568" y="1315"/>
                    <a:pt x="601" y="1281"/>
                    <a:pt x="634" y="1215"/>
                  </a:cubicBezTo>
                  <a:cubicBezTo>
                    <a:pt x="668" y="1181"/>
                    <a:pt x="701" y="1114"/>
                    <a:pt x="701" y="1081"/>
                  </a:cubicBezTo>
                  <a:cubicBezTo>
                    <a:pt x="734" y="1048"/>
                    <a:pt x="734" y="1014"/>
                    <a:pt x="734" y="981"/>
                  </a:cubicBezTo>
                  <a:lnTo>
                    <a:pt x="734" y="948"/>
                  </a:lnTo>
                  <a:cubicBezTo>
                    <a:pt x="734" y="931"/>
                    <a:pt x="726" y="923"/>
                    <a:pt x="718" y="923"/>
                  </a:cubicBezTo>
                  <a:cubicBezTo>
                    <a:pt x="709" y="923"/>
                    <a:pt x="701" y="931"/>
                    <a:pt x="701" y="948"/>
                  </a:cubicBezTo>
                  <a:lnTo>
                    <a:pt x="668" y="948"/>
                  </a:lnTo>
                  <a:lnTo>
                    <a:pt x="634" y="1014"/>
                  </a:lnTo>
                  <a:lnTo>
                    <a:pt x="634" y="1081"/>
                  </a:lnTo>
                  <a:cubicBezTo>
                    <a:pt x="601" y="1081"/>
                    <a:pt x="601" y="1114"/>
                    <a:pt x="568" y="1148"/>
                  </a:cubicBezTo>
                  <a:cubicBezTo>
                    <a:pt x="568" y="1181"/>
                    <a:pt x="534" y="1215"/>
                    <a:pt x="501" y="1248"/>
                  </a:cubicBezTo>
                  <a:cubicBezTo>
                    <a:pt x="468" y="1281"/>
                    <a:pt x="434" y="1315"/>
                    <a:pt x="401" y="1315"/>
                  </a:cubicBezTo>
                  <a:cubicBezTo>
                    <a:pt x="367" y="1348"/>
                    <a:pt x="334" y="1348"/>
                    <a:pt x="301" y="1348"/>
                  </a:cubicBezTo>
                  <a:cubicBezTo>
                    <a:pt x="267" y="1348"/>
                    <a:pt x="234" y="1315"/>
                    <a:pt x="201" y="1281"/>
                  </a:cubicBezTo>
                  <a:cubicBezTo>
                    <a:pt x="201" y="1248"/>
                    <a:pt x="167" y="1215"/>
                    <a:pt x="167" y="1181"/>
                  </a:cubicBezTo>
                  <a:cubicBezTo>
                    <a:pt x="134" y="1114"/>
                    <a:pt x="134" y="1048"/>
                    <a:pt x="134" y="1014"/>
                  </a:cubicBezTo>
                  <a:lnTo>
                    <a:pt x="134" y="981"/>
                  </a:lnTo>
                  <a:lnTo>
                    <a:pt x="768" y="614"/>
                  </a:lnTo>
                  <a:cubicBezTo>
                    <a:pt x="768" y="581"/>
                    <a:pt x="768" y="547"/>
                    <a:pt x="768" y="547"/>
                  </a:cubicBezTo>
                  <a:lnTo>
                    <a:pt x="768" y="514"/>
                  </a:lnTo>
                  <a:cubicBezTo>
                    <a:pt x="801" y="347"/>
                    <a:pt x="768" y="214"/>
                    <a:pt x="668" y="80"/>
                  </a:cubicBezTo>
                  <a:cubicBezTo>
                    <a:pt x="631" y="25"/>
                    <a:pt x="594" y="1"/>
                    <a:pt x="546"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51" name="Google Shape;1351;p34"/>
            <p:cNvSpPr/>
            <p:nvPr/>
          </p:nvSpPr>
          <p:spPr>
            <a:xfrm>
              <a:off x="2877225" y="3295300"/>
              <a:ext cx="17550" cy="45050"/>
            </a:xfrm>
            <a:custGeom>
              <a:avLst/>
              <a:gdLst/>
              <a:ahLst/>
              <a:cxnLst/>
              <a:rect l="l" t="t" r="r" b="b"/>
              <a:pathLst>
                <a:path w="702" h="1802" extrusionOk="0">
                  <a:moveTo>
                    <a:pt x="668" y="1"/>
                  </a:moveTo>
                  <a:lnTo>
                    <a:pt x="634" y="34"/>
                  </a:lnTo>
                  <a:cubicBezTo>
                    <a:pt x="601" y="34"/>
                    <a:pt x="601" y="34"/>
                    <a:pt x="601" y="67"/>
                  </a:cubicBezTo>
                  <a:lnTo>
                    <a:pt x="601" y="101"/>
                  </a:lnTo>
                  <a:lnTo>
                    <a:pt x="334" y="768"/>
                  </a:lnTo>
                  <a:lnTo>
                    <a:pt x="101" y="401"/>
                  </a:lnTo>
                  <a:lnTo>
                    <a:pt x="34" y="401"/>
                  </a:lnTo>
                  <a:cubicBezTo>
                    <a:pt x="34" y="434"/>
                    <a:pt x="34" y="434"/>
                    <a:pt x="34" y="434"/>
                  </a:cubicBezTo>
                  <a:cubicBezTo>
                    <a:pt x="34" y="468"/>
                    <a:pt x="34" y="468"/>
                    <a:pt x="34" y="468"/>
                  </a:cubicBezTo>
                  <a:cubicBezTo>
                    <a:pt x="34" y="501"/>
                    <a:pt x="34" y="501"/>
                    <a:pt x="34" y="501"/>
                  </a:cubicBezTo>
                  <a:lnTo>
                    <a:pt x="301" y="935"/>
                  </a:lnTo>
                  <a:lnTo>
                    <a:pt x="1" y="1702"/>
                  </a:lnTo>
                  <a:cubicBezTo>
                    <a:pt x="1" y="1702"/>
                    <a:pt x="1" y="1735"/>
                    <a:pt x="1" y="1735"/>
                  </a:cubicBezTo>
                  <a:lnTo>
                    <a:pt x="1" y="1768"/>
                  </a:lnTo>
                  <a:cubicBezTo>
                    <a:pt x="1" y="1768"/>
                    <a:pt x="1" y="1768"/>
                    <a:pt x="1" y="1802"/>
                  </a:cubicBezTo>
                  <a:lnTo>
                    <a:pt x="34" y="1802"/>
                  </a:lnTo>
                  <a:lnTo>
                    <a:pt x="67" y="1768"/>
                  </a:lnTo>
                  <a:cubicBezTo>
                    <a:pt x="67" y="1768"/>
                    <a:pt x="101" y="1735"/>
                    <a:pt x="101" y="1735"/>
                  </a:cubicBezTo>
                  <a:lnTo>
                    <a:pt x="101" y="1702"/>
                  </a:lnTo>
                  <a:lnTo>
                    <a:pt x="367" y="1001"/>
                  </a:lnTo>
                  <a:lnTo>
                    <a:pt x="601" y="1402"/>
                  </a:lnTo>
                  <a:lnTo>
                    <a:pt x="634" y="1402"/>
                  </a:lnTo>
                  <a:lnTo>
                    <a:pt x="668" y="1368"/>
                  </a:lnTo>
                  <a:cubicBezTo>
                    <a:pt x="668" y="1368"/>
                    <a:pt x="701" y="1368"/>
                    <a:pt x="701" y="1335"/>
                  </a:cubicBezTo>
                  <a:cubicBezTo>
                    <a:pt x="701" y="1335"/>
                    <a:pt x="701" y="1335"/>
                    <a:pt x="701" y="1301"/>
                  </a:cubicBezTo>
                  <a:lnTo>
                    <a:pt x="701" y="1268"/>
                  </a:lnTo>
                  <a:lnTo>
                    <a:pt x="401" y="834"/>
                  </a:lnTo>
                  <a:lnTo>
                    <a:pt x="701" y="101"/>
                  </a:lnTo>
                  <a:cubicBezTo>
                    <a:pt x="701" y="101"/>
                    <a:pt x="701" y="67"/>
                    <a:pt x="701" y="67"/>
                  </a:cubicBezTo>
                  <a:lnTo>
                    <a:pt x="701" y="34"/>
                  </a:lnTo>
                  <a:cubicBezTo>
                    <a:pt x="701" y="34"/>
                    <a:pt x="701" y="34"/>
                    <a:pt x="7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52" name="Google Shape;1352;p34"/>
            <p:cNvSpPr/>
            <p:nvPr/>
          </p:nvSpPr>
          <p:spPr>
            <a:xfrm>
              <a:off x="2926425" y="2488900"/>
              <a:ext cx="24200" cy="50050"/>
            </a:xfrm>
            <a:custGeom>
              <a:avLst/>
              <a:gdLst/>
              <a:ahLst/>
              <a:cxnLst/>
              <a:rect l="l" t="t" r="r" b="b"/>
              <a:pathLst>
                <a:path w="968" h="2002" extrusionOk="0">
                  <a:moveTo>
                    <a:pt x="601" y="267"/>
                  </a:moveTo>
                  <a:cubicBezTo>
                    <a:pt x="634" y="267"/>
                    <a:pt x="668" y="267"/>
                    <a:pt x="701" y="300"/>
                  </a:cubicBezTo>
                  <a:cubicBezTo>
                    <a:pt x="734" y="334"/>
                    <a:pt x="768" y="367"/>
                    <a:pt x="768" y="434"/>
                  </a:cubicBezTo>
                  <a:cubicBezTo>
                    <a:pt x="801" y="500"/>
                    <a:pt x="801" y="567"/>
                    <a:pt x="801" y="634"/>
                  </a:cubicBezTo>
                  <a:cubicBezTo>
                    <a:pt x="801" y="698"/>
                    <a:pt x="801" y="778"/>
                    <a:pt x="801" y="834"/>
                  </a:cubicBezTo>
                  <a:lnTo>
                    <a:pt x="801" y="1068"/>
                  </a:lnTo>
                  <a:cubicBezTo>
                    <a:pt x="801" y="1134"/>
                    <a:pt x="801" y="1234"/>
                    <a:pt x="768" y="1301"/>
                  </a:cubicBezTo>
                  <a:cubicBezTo>
                    <a:pt x="768" y="1368"/>
                    <a:pt x="734" y="1434"/>
                    <a:pt x="701" y="1501"/>
                  </a:cubicBezTo>
                  <a:cubicBezTo>
                    <a:pt x="668" y="1535"/>
                    <a:pt x="634" y="1601"/>
                    <a:pt x="601" y="1635"/>
                  </a:cubicBezTo>
                  <a:cubicBezTo>
                    <a:pt x="568" y="1668"/>
                    <a:pt x="534" y="1701"/>
                    <a:pt x="501" y="1735"/>
                  </a:cubicBezTo>
                  <a:cubicBezTo>
                    <a:pt x="434" y="1768"/>
                    <a:pt x="401" y="1768"/>
                    <a:pt x="368" y="1768"/>
                  </a:cubicBezTo>
                  <a:cubicBezTo>
                    <a:pt x="334" y="1768"/>
                    <a:pt x="301" y="1768"/>
                    <a:pt x="267" y="1735"/>
                  </a:cubicBezTo>
                  <a:cubicBezTo>
                    <a:pt x="234" y="1701"/>
                    <a:pt x="201" y="1668"/>
                    <a:pt x="201" y="1635"/>
                  </a:cubicBezTo>
                  <a:cubicBezTo>
                    <a:pt x="167" y="1568"/>
                    <a:pt x="167" y="1501"/>
                    <a:pt x="167" y="1434"/>
                  </a:cubicBezTo>
                  <a:lnTo>
                    <a:pt x="167" y="967"/>
                  </a:lnTo>
                  <a:cubicBezTo>
                    <a:pt x="167" y="901"/>
                    <a:pt x="201" y="834"/>
                    <a:pt x="201" y="734"/>
                  </a:cubicBezTo>
                  <a:cubicBezTo>
                    <a:pt x="201" y="667"/>
                    <a:pt x="234" y="634"/>
                    <a:pt x="267" y="567"/>
                  </a:cubicBezTo>
                  <a:cubicBezTo>
                    <a:pt x="301" y="500"/>
                    <a:pt x="334" y="467"/>
                    <a:pt x="368" y="400"/>
                  </a:cubicBezTo>
                  <a:cubicBezTo>
                    <a:pt x="401" y="367"/>
                    <a:pt x="434" y="334"/>
                    <a:pt x="501" y="300"/>
                  </a:cubicBezTo>
                  <a:cubicBezTo>
                    <a:pt x="534" y="300"/>
                    <a:pt x="568" y="267"/>
                    <a:pt x="601" y="267"/>
                  </a:cubicBezTo>
                  <a:close/>
                  <a:moveTo>
                    <a:pt x="701" y="0"/>
                  </a:moveTo>
                  <a:cubicBezTo>
                    <a:pt x="601" y="0"/>
                    <a:pt x="534" y="0"/>
                    <a:pt x="501" y="67"/>
                  </a:cubicBezTo>
                  <a:cubicBezTo>
                    <a:pt x="401" y="100"/>
                    <a:pt x="334" y="167"/>
                    <a:pt x="301" y="234"/>
                  </a:cubicBezTo>
                  <a:cubicBezTo>
                    <a:pt x="234" y="300"/>
                    <a:pt x="167" y="367"/>
                    <a:pt x="134" y="467"/>
                  </a:cubicBezTo>
                  <a:cubicBezTo>
                    <a:pt x="101" y="567"/>
                    <a:pt x="67" y="634"/>
                    <a:pt x="34" y="734"/>
                  </a:cubicBezTo>
                  <a:cubicBezTo>
                    <a:pt x="34" y="834"/>
                    <a:pt x="1" y="934"/>
                    <a:pt x="1" y="1034"/>
                  </a:cubicBezTo>
                  <a:cubicBezTo>
                    <a:pt x="1" y="1201"/>
                    <a:pt x="1" y="1368"/>
                    <a:pt x="1" y="1501"/>
                  </a:cubicBezTo>
                  <a:cubicBezTo>
                    <a:pt x="1" y="1601"/>
                    <a:pt x="34" y="1668"/>
                    <a:pt x="34" y="1768"/>
                  </a:cubicBezTo>
                  <a:cubicBezTo>
                    <a:pt x="67" y="1835"/>
                    <a:pt x="101" y="1901"/>
                    <a:pt x="134" y="1935"/>
                  </a:cubicBezTo>
                  <a:cubicBezTo>
                    <a:pt x="167" y="2002"/>
                    <a:pt x="234" y="2002"/>
                    <a:pt x="301" y="2002"/>
                  </a:cubicBezTo>
                  <a:cubicBezTo>
                    <a:pt x="368" y="2002"/>
                    <a:pt x="434" y="2002"/>
                    <a:pt x="501" y="1935"/>
                  </a:cubicBezTo>
                  <a:cubicBezTo>
                    <a:pt x="568" y="1901"/>
                    <a:pt x="634" y="1835"/>
                    <a:pt x="701" y="1768"/>
                  </a:cubicBezTo>
                  <a:cubicBezTo>
                    <a:pt x="734" y="1701"/>
                    <a:pt x="801" y="1635"/>
                    <a:pt x="835" y="1535"/>
                  </a:cubicBezTo>
                  <a:cubicBezTo>
                    <a:pt x="868" y="1468"/>
                    <a:pt x="901" y="1368"/>
                    <a:pt x="935" y="1268"/>
                  </a:cubicBezTo>
                  <a:cubicBezTo>
                    <a:pt x="935" y="1168"/>
                    <a:pt x="968" y="1068"/>
                    <a:pt x="968" y="967"/>
                  </a:cubicBezTo>
                  <a:lnTo>
                    <a:pt x="968" y="500"/>
                  </a:lnTo>
                  <a:cubicBezTo>
                    <a:pt x="968" y="400"/>
                    <a:pt x="935" y="334"/>
                    <a:pt x="935" y="234"/>
                  </a:cubicBezTo>
                  <a:cubicBezTo>
                    <a:pt x="901" y="167"/>
                    <a:pt x="868" y="100"/>
                    <a:pt x="835" y="67"/>
                  </a:cubicBezTo>
                  <a:cubicBezTo>
                    <a:pt x="801" y="33"/>
                    <a:pt x="734" y="0"/>
                    <a:pt x="7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53" name="Google Shape;1353;p34"/>
            <p:cNvSpPr/>
            <p:nvPr/>
          </p:nvSpPr>
          <p:spPr>
            <a:xfrm>
              <a:off x="2954775" y="2482225"/>
              <a:ext cx="20050" cy="40050"/>
            </a:xfrm>
            <a:custGeom>
              <a:avLst/>
              <a:gdLst/>
              <a:ahLst/>
              <a:cxnLst/>
              <a:rect l="l" t="t" r="r" b="b"/>
              <a:pathLst>
                <a:path w="802" h="1602" extrusionOk="0">
                  <a:moveTo>
                    <a:pt x="768" y="0"/>
                  </a:moveTo>
                  <a:lnTo>
                    <a:pt x="701" y="67"/>
                  </a:lnTo>
                  <a:cubicBezTo>
                    <a:pt x="701" y="67"/>
                    <a:pt x="668" y="67"/>
                    <a:pt x="668" y="100"/>
                  </a:cubicBezTo>
                  <a:cubicBezTo>
                    <a:pt x="668" y="100"/>
                    <a:pt x="668" y="134"/>
                    <a:pt x="668" y="134"/>
                  </a:cubicBezTo>
                  <a:lnTo>
                    <a:pt x="401" y="1268"/>
                  </a:lnTo>
                  <a:lnTo>
                    <a:pt x="134" y="467"/>
                  </a:lnTo>
                  <a:cubicBezTo>
                    <a:pt x="134" y="434"/>
                    <a:pt x="134" y="434"/>
                    <a:pt x="134" y="401"/>
                  </a:cubicBezTo>
                  <a:lnTo>
                    <a:pt x="101" y="401"/>
                  </a:lnTo>
                  <a:lnTo>
                    <a:pt x="34" y="467"/>
                  </a:lnTo>
                  <a:cubicBezTo>
                    <a:pt x="1" y="467"/>
                    <a:pt x="1" y="467"/>
                    <a:pt x="1" y="501"/>
                  </a:cubicBezTo>
                  <a:cubicBezTo>
                    <a:pt x="1" y="501"/>
                    <a:pt x="1" y="534"/>
                    <a:pt x="1" y="534"/>
                  </a:cubicBezTo>
                  <a:lnTo>
                    <a:pt x="334" y="1568"/>
                  </a:lnTo>
                  <a:cubicBezTo>
                    <a:pt x="334" y="1568"/>
                    <a:pt x="334" y="1601"/>
                    <a:pt x="334" y="1601"/>
                  </a:cubicBezTo>
                  <a:lnTo>
                    <a:pt x="368" y="1601"/>
                  </a:lnTo>
                  <a:lnTo>
                    <a:pt x="434" y="1568"/>
                  </a:lnTo>
                  <a:cubicBezTo>
                    <a:pt x="434" y="1568"/>
                    <a:pt x="434" y="1535"/>
                    <a:pt x="468" y="1535"/>
                  </a:cubicBezTo>
                  <a:lnTo>
                    <a:pt x="468" y="1468"/>
                  </a:lnTo>
                  <a:lnTo>
                    <a:pt x="801" y="34"/>
                  </a:lnTo>
                  <a:cubicBezTo>
                    <a:pt x="801" y="34"/>
                    <a:pt x="801" y="34"/>
                    <a:pt x="8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54" name="Google Shape;1354;p34"/>
            <p:cNvSpPr/>
            <p:nvPr/>
          </p:nvSpPr>
          <p:spPr>
            <a:xfrm>
              <a:off x="2978125" y="2472200"/>
              <a:ext cx="20050" cy="37575"/>
            </a:xfrm>
            <a:custGeom>
              <a:avLst/>
              <a:gdLst/>
              <a:ahLst/>
              <a:cxnLst/>
              <a:rect l="l" t="t" r="r" b="b"/>
              <a:pathLst>
                <a:path w="802" h="1503" extrusionOk="0">
                  <a:moveTo>
                    <a:pt x="497" y="243"/>
                  </a:moveTo>
                  <a:cubicBezTo>
                    <a:pt x="526" y="243"/>
                    <a:pt x="551" y="251"/>
                    <a:pt x="568" y="268"/>
                  </a:cubicBezTo>
                  <a:cubicBezTo>
                    <a:pt x="635" y="335"/>
                    <a:pt x="668" y="401"/>
                    <a:pt x="635" y="501"/>
                  </a:cubicBezTo>
                  <a:lnTo>
                    <a:pt x="168" y="768"/>
                  </a:lnTo>
                  <a:cubicBezTo>
                    <a:pt x="168" y="701"/>
                    <a:pt x="168" y="668"/>
                    <a:pt x="168" y="601"/>
                  </a:cubicBezTo>
                  <a:cubicBezTo>
                    <a:pt x="201" y="568"/>
                    <a:pt x="201" y="501"/>
                    <a:pt x="234" y="468"/>
                  </a:cubicBezTo>
                  <a:cubicBezTo>
                    <a:pt x="268" y="435"/>
                    <a:pt x="268" y="401"/>
                    <a:pt x="301" y="368"/>
                  </a:cubicBezTo>
                  <a:cubicBezTo>
                    <a:pt x="334" y="335"/>
                    <a:pt x="368" y="301"/>
                    <a:pt x="401" y="268"/>
                  </a:cubicBezTo>
                  <a:cubicBezTo>
                    <a:pt x="434" y="251"/>
                    <a:pt x="468" y="243"/>
                    <a:pt x="497" y="243"/>
                  </a:cubicBezTo>
                  <a:close/>
                  <a:moveTo>
                    <a:pt x="568" y="1"/>
                  </a:moveTo>
                  <a:cubicBezTo>
                    <a:pt x="501" y="1"/>
                    <a:pt x="468" y="1"/>
                    <a:pt x="401" y="34"/>
                  </a:cubicBezTo>
                  <a:cubicBezTo>
                    <a:pt x="334" y="68"/>
                    <a:pt x="301" y="134"/>
                    <a:pt x="234" y="168"/>
                  </a:cubicBezTo>
                  <a:cubicBezTo>
                    <a:pt x="201" y="234"/>
                    <a:pt x="168" y="301"/>
                    <a:pt x="134" y="368"/>
                  </a:cubicBezTo>
                  <a:cubicBezTo>
                    <a:pt x="101" y="435"/>
                    <a:pt x="67" y="535"/>
                    <a:pt x="34" y="601"/>
                  </a:cubicBezTo>
                  <a:cubicBezTo>
                    <a:pt x="34" y="701"/>
                    <a:pt x="1" y="768"/>
                    <a:pt x="1" y="868"/>
                  </a:cubicBezTo>
                  <a:cubicBezTo>
                    <a:pt x="1" y="935"/>
                    <a:pt x="1" y="1002"/>
                    <a:pt x="1" y="1068"/>
                  </a:cubicBezTo>
                  <a:cubicBezTo>
                    <a:pt x="1" y="1135"/>
                    <a:pt x="34" y="1235"/>
                    <a:pt x="34" y="1302"/>
                  </a:cubicBezTo>
                  <a:cubicBezTo>
                    <a:pt x="67" y="1335"/>
                    <a:pt x="101" y="1402"/>
                    <a:pt x="134" y="1435"/>
                  </a:cubicBezTo>
                  <a:cubicBezTo>
                    <a:pt x="168" y="1469"/>
                    <a:pt x="201" y="1502"/>
                    <a:pt x="234" y="1502"/>
                  </a:cubicBezTo>
                  <a:cubicBezTo>
                    <a:pt x="301" y="1502"/>
                    <a:pt x="368" y="1469"/>
                    <a:pt x="401" y="1435"/>
                  </a:cubicBezTo>
                  <a:cubicBezTo>
                    <a:pt x="468" y="1435"/>
                    <a:pt x="501" y="1369"/>
                    <a:pt x="568" y="1335"/>
                  </a:cubicBezTo>
                  <a:cubicBezTo>
                    <a:pt x="601" y="1269"/>
                    <a:pt x="635" y="1235"/>
                    <a:pt x="668" y="1168"/>
                  </a:cubicBezTo>
                  <a:cubicBezTo>
                    <a:pt x="701" y="1135"/>
                    <a:pt x="735" y="1102"/>
                    <a:pt x="735" y="1035"/>
                  </a:cubicBezTo>
                  <a:cubicBezTo>
                    <a:pt x="768" y="1002"/>
                    <a:pt x="768" y="968"/>
                    <a:pt x="768" y="902"/>
                  </a:cubicBezTo>
                  <a:lnTo>
                    <a:pt x="768" y="868"/>
                  </a:lnTo>
                  <a:lnTo>
                    <a:pt x="735" y="868"/>
                  </a:lnTo>
                  <a:lnTo>
                    <a:pt x="701" y="902"/>
                  </a:lnTo>
                  <a:lnTo>
                    <a:pt x="668" y="935"/>
                  </a:lnTo>
                  <a:lnTo>
                    <a:pt x="635" y="968"/>
                  </a:lnTo>
                  <a:cubicBezTo>
                    <a:pt x="601" y="1035"/>
                    <a:pt x="601" y="1068"/>
                    <a:pt x="568" y="1102"/>
                  </a:cubicBezTo>
                  <a:cubicBezTo>
                    <a:pt x="501" y="1168"/>
                    <a:pt x="468" y="1202"/>
                    <a:pt x="401" y="1235"/>
                  </a:cubicBezTo>
                  <a:cubicBezTo>
                    <a:pt x="368" y="1252"/>
                    <a:pt x="343" y="1260"/>
                    <a:pt x="318" y="1260"/>
                  </a:cubicBezTo>
                  <a:cubicBezTo>
                    <a:pt x="293" y="1260"/>
                    <a:pt x="268" y="1252"/>
                    <a:pt x="234" y="1235"/>
                  </a:cubicBezTo>
                  <a:cubicBezTo>
                    <a:pt x="201" y="1168"/>
                    <a:pt x="168" y="1068"/>
                    <a:pt x="168" y="1002"/>
                  </a:cubicBezTo>
                  <a:lnTo>
                    <a:pt x="768" y="668"/>
                  </a:lnTo>
                  <a:cubicBezTo>
                    <a:pt x="768" y="635"/>
                    <a:pt x="801" y="635"/>
                    <a:pt x="801" y="635"/>
                  </a:cubicBezTo>
                  <a:cubicBezTo>
                    <a:pt x="801" y="601"/>
                    <a:pt x="801" y="568"/>
                    <a:pt x="801" y="568"/>
                  </a:cubicBezTo>
                  <a:lnTo>
                    <a:pt x="801" y="501"/>
                  </a:lnTo>
                  <a:cubicBezTo>
                    <a:pt x="801" y="401"/>
                    <a:pt x="801" y="301"/>
                    <a:pt x="768" y="234"/>
                  </a:cubicBezTo>
                  <a:cubicBezTo>
                    <a:pt x="768" y="168"/>
                    <a:pt x="735" y="101"/>
                    <a:pt x="701" y="68"/>
                  </a:cubicBezTo>
                  <a:cubicBezTo>
                    <a:pt x="668" y="34"/>
                    <a:pt x="601" y="1"/>
                    <a:pt x="5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55" name="Google Shape;1355;p34"/>
            <p:cNvSpPr/>
            <p:nvPr/>
          </p:nvSpPr>
          <p:spPr>
            <a:xfrm>
              <a:off x="3003150" y="2458875"/>
              <a:ext cx="12525" cy="39850"/>
            </a:xfrm>
            <a:custGeom>
              <a:avLst/>
              <a:gdLst/>
              <a:ahLst/>
              <a:cxnLst/>
              <a:rect l="l" t="t" r="r" b="b"/>
              <a:pathLst>
                <a:path w="501" h="1594" extrusionOk="0">
                  <a:moveTo>
                    <a:pt x="467" y="0"/>
                  </a:moveTo>
                  <a:lnTo>
                    <a:pt x="367" y="34"/>
                  </a:lnTo>
                  <a:cubicBezTo>
                    <a:pt x="301" y="67"/>
                    <a:pt x="267" y="100"/>
                    <a:pt x="234" y="134"/>
                  </a:cubicBezTo>
                  <a:cubicBezTo>
                    <a:pt x="201" y="200"/>
                    <a:pt x="167" y="234"/>
                    <a:pt x="167" y="300"/>
                  </a:cubicBezTo>
                  <a:lnTo>
                    <a:pt x="167" y="200"/>
                  </a:lnTo>
                  <a:cubicBezTo>
                    <a:pt x="167" y="200"/>
                    <a:pt x="167" y="200"/>
                    <a:pt x="167" y="167"/>
                  </a:cubicBezTo>
                  <a:lnTo>
                    <a:pt x="134" y="167"/>
                  </a:lnTo>
                  <a:lnTo>
                    <a:pt x="67" y="200"/>
                  </a:lnTo>
                  <a:cubicBezTo>
                    <a:pt x="34" y="234"/>
                    <a:pt x="34" y="234"/>
                    <a:pt x="34" y="234"/>
                  </a:cubicBezTo>
                  <a:cubicBezTo>
                    <a:pt x="34" y="267"/>
                    <a:pt x="34" y="300"/>
                    <a:pt x="34" y="300"/>
                  </a:cubicBezTo>
                  <a:lnTo>
                    <a:pt x="34" y="1535"/>
                  </a:lnTo>
                  <a:cubicBezTo>
                    <a:pt x="0" y="1568"/>
                    <a:pt x="0" y="1568"/>
                    <a:pt x="34" y="1568"/>
                  </a:cubicBezTo>
                  <a:cubicBezTo>
                    <a:pt x="34" y="1585"/>
                    <a:pt x="34" y="1593"/>
                    <a:pt x="38" y="1593"/>
                  </a:cubicBezTo>
                  <a:cubicBezTo>
                    <a:pt x="42" y="1593"/>
                    <a:pt x="50" y="1585"/>
                    <a:pt x="67" y="1568"/>
                  </a:cubicBezTo>
                  <a:lnTo>
                    <a:pt x="134" y="1535"/>
                  </a:lnTo>
                  <a:cubicBezTo>
                    <a:pt x="134" y="1535"/>
                    <a:pt x="134" y="1535"/>
                    <a:pt x="167" y="1501"/>
                  </a:cubicBezTo>
                  <a:cubicBezTo>
                    <a:pt x="167" y="1501"/>
                    <a:pt x="167" y="1468"/>
                    <a:pt x="167" y="1435"/>
                  </a:cubicBezTo>
                  <a:lnTo>
                    <a:pt x="167" y="667"/>
                  </a:lnTo>
                  <a:cubicBezTo>
                    <a:pt x="134" y="501"/>
                    <a:pt x="201" y="367"/>
                    <a:pt x="367" y="267"/>
                  </a:cubicBezTo>
                  <a:lnTo>
                    <a:pt x="467" y="200"/>
                  </a:lnTo>
                  <a:cubicBezTo>
                    <a:pt x="467" y="200"/>
                    <a:pt x="467" y="167"/>
                    <a:pt x="501" y="167"/>
                  </a:cubicBezTo>
                  <a:cubicBezTo>
                    <a:pt x="501" y="134"/>
                    <a:pt x="501" y="134"/>
                    <a:pt x="501" y="100"/>
                  </a:cubicBezTo>
                  <a:lnTo>
                    <a:pt x="501" y="34"/>
                  </a:lnTo>
                  <a:cubicBezTo>
                    <a:pt x="501" y="0"/>
                    <a:pt x="501" y="0"/>
                    <a:pt x="5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56" name="Google Shape;1356;p34"/>
            <p:cNvSpPr/>
            <p:nvPr/>
          </p:nvSpPr>
          <p:spPr>
            <a:xfrm>
              <a:off x="3017325" y="2445525"/>
              <a:ext cx="20050" cy="40050"/>
            </a:xfrm>
            <a:custGeom>
              <a:avLst/>
              <a:gdLst/>
              <a:ahLst/>
              <a:cxnLst/>
              <a:rect l="l" t="t" r="r" b="b"/>
              <a:pathLst>
                <a:path w="802" h="1602" extrusionOk="0">
                  <a:moveTo>
                    <a:pt x="768" y="1"/>
                  </a:moveTo>
                  <a:lnTo>
                    <a:pt x="701" y="34"/>
                  </a:lnTo>
                  <a:cubicBezTo>
                    <a:pt x="701" y="67"/>
                    <a:pt x="668" y="67"/>
                    <a:pt x="668" y="101"/>
                  </a:cubicBezTo>
                  <a:cubicBezTo>
                    <a:pt x="668" y="101"/>
                    <a:pt x="668" y="134"/>
                    <a:pt x="668" y="134"/>
                  </a:cubicBezTo>
                  <a:lnTo>
                    <a:pt x="401" y="1268"/>
                  </a:lnTo>
                  <a:lnTo>
                    <a:pt x="134" y="434"/>
                  </a:lnTo>
                  <a:lnTo>
                    <a:pt x="101" y="434"/>
                  </a:lnTo>
                  <a:lnTo>
                    <a:pt x="34" y="468"/>
                  </a:lnTo>
                  <a:cubicBezTo>
                    <a:pt x="34" y="468"/>
                    <a:pt x="1" y="468"/>
                    <a:pt x="1" y="501"/>
                  </a:cubicBezTo>
                  <a:cubicBezTo>
                    <a:pt x="1" y="501"/>
                    <a:pt x="1" y="534"/>
                    <a:pt x="1" y="534"/>
                  </a:cubicBezTo>
                  <a:lnTo>
                    <a:pt x="367" y="1568"/>
                  </a:lnTo>
                  <a:cubicBezTo>
                    <a:pt x="367" y="1568"/>
                    <a:pt x="367" y="1602"/>
                    <a:pt x="367" y="1602"/>
                  </a:cubicBezTo>
                  <a:lnTo>
                    <a:pt x="401" y="1602"/>
                  </a:lnTo>
                  <a:lnTo>
                    <a:pt x="434" y="1568"/>
                  </a:lnTo>
                  <a:cubicBezTo>
                    <a:pt x="434" y="1568"/>
                    <a:pt x="468" y="1535"/>
                    <a:pt x="468" y="1535"/>
                  </a:cubicBezTo>
                  <a:cubicBezTo>
                    <a:pt x="468" y="1502"/>
                    <a:pt x="468" y="1502"/>
                    <a:pt x="468" y="1468"/>
                  </a:cubicBezTo>
                  <a:lnTo>
                    <a:pt x="801" y="34"/>
                  </a:lnTo>
                  <a:cubicBezTo>
                    <a:pt x="801" y="34"/>
                    <a:pt x="801" y="34"/>
                    <a:pt x="8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57" name="Google Shape;1357;p34"/>
            <p:cNvSpPr/>
            <p:nvPr/>
          </p:nvSpPr>
          <p:spPr>
            <a:xfrm>
              <a:off x="3044000" y="2427400"/>
              <a:ext cx="4200" cy="48800"/>
            </a:xfrm>
            <a:custGeom>
              <a:avLst/>
              <a:gdLst/>
              <a:ahLst/>
              <a:cxnLst/>
              <a:rect l="l" t="t" r="r" b="b"/>
              <a:pathLst>
                <a:path w="168" h="1952" extrusionOk="0">
                  <a:moveTo>
                    <a:pt x="139" y="0"/>
                  </a:moveTo>
                  <a:cubicBezTo>
                    <a:pt x="134" y="0"/>
                    <a:pt x="134" y="8"/>
                    <a:pt x="134" y="25"/>
                  </a:cubicBezTo>
                  <a:lnTo>
                    <a:pt x="34" y="58"/>
                  </a:lnTo>
                  <a:cubicBezTo>
                    <a:pt x="1" y="92"/>
                    <a:pt x="1" y="92"/>
                    <a:pt x="1" y="125"/>
                  </a:cubicBezTo>
                  <a:cubicBezTo>
                    <a:pt x="1" y="125"/>
                    <a:pt x="1" y="158"/>
                    <a:pt x="1" y="158"/>
                  </a:cubicBezTo>
                  <a:lnTo>
                    <a:pt x="1" y="325"/>
                  </a:lnTo>
                  <a:cubicBezTo>
                    <a:pt x="1" y="325"/>
                    <a:pt x="1" y="359"/>
                    <a:pt x="1" y="359"/>
                  </a:cubicBezTo>
                  <a:lnTo>
                    <a:pt x="34" y="359"/>
                  </a:lnTo>
                  <a:lnTo>
                    <a:pt x="134" y="292"/>
                  </a:lnTo>
                  <a:cubicBezTo>
                    <a:pt x="134" y="292"/>
                    <a:pt x="134" y="292"/>
                    <a:pt x="168" y="259"/>
                  </a:cubicBezTo>
                  <a:cubicBezTo>
                    <a:pt x="168" y="259"/>
                    <a:pt x="168" y="225"/>
                    <a:pt x="168" y="225"/>
                  </a:cubicBezTo>
                  <a:lnTo>
                    <a:pt x="168" y="58"/>
                  </a:lnTo>
                  <a:cubicBezTo>
                    <a:pt x="168" y="58"/>
                    <a:pt x="168" y="25"/>
                    <a:pt x="168" y="25"/>
                  </a:cubicBezTo>
                  <a:cubicBezTo>
                    <a:pt x="151" y="8"/>
                    <a:pt x="143" y="0"/>
                    <a:pt x="139" y="0"/>
                  </a:cubicBezTo>
                  <a:close/>
                  <a:moveTo>
                    <a:pt x="134" y="492"/>
                  </a:moveTo>
                  <a:lnTo>
                    <a:pt x="68" y="525"/>
                  </a:lnTo>
                  <a:cubicBezTo>
                    <a:pt x="34" y="559"/>
                    <a:pt x="34" y="559"/>
                    <a:pt x="34" y="592"/>
                  </a:cubicBezTo>
                  <a:cubicBezTo>
                    <a:pt x="34" y="592"/>
                    <a:pt x="34" y="625"/>
                    <a:pt x="34" y="625"/>
                  </a:cubicBezTo>
                  <a:lnTo>
                    <a:pt x="34" y="1893"/>
                  </a:lnTo>
                  <a:cubicBezTo>
                    <a:pt x="34" y="1893"/>
                    <a:pt x="34" y="1926"/>
                    <a:pt x="34" y="1926"/>
                  </a:cubicBezTo>
                  <a:cubicBezTo>
                    <a:pt x="34" y="1943"/>
                    <a:pt x="34" y="1951"/>
                    <a:pt x="38" y="1951"/>
                  </a:cubicBezTo>
                  <a:cubicBezTo>
                    <a:pt x="43" y="1951"/>
                    <a:pt x="51" y="1943"/>
                    <a:pt x="68" y="1926"/>
                  </a:cubicBezTo>
                  <a:lnTo>
                    <a:pt x="134" y="1893"/>
                  </a:lnTo>
                  <a:cubicBezTo>
                    <a:pt x="168" y="1893"/>
                    <a:pt x="168" y="1860"/>
                    <a:pt x="168" y="1860"/>
                  </a:cubicBezTo>
                  <a:cubicBezTo>
                    <a:pt x="168" y="1826"/>
                    <a:pt x="168" y="1826"/>
                    <a:pt x="168" y="1793"/>
                  </a:cubicBezTo>
                  <a:lnTo>
                    <a:pt x="168" y="559"/>
                  </a:lnTo>
                  <a:cubicBezTo>
                    <a:pt x="168" y="525"/>
                    <a:pt x="168" y="525"/>
                    <a:pt x="168" y="492"/>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58" name="Google Shape;1358;p34"/>
            <p:cNvSpPr/>
            <p:nvPr/>
          </p:nvSpPr>
          <p:spPr>
            <a:xfrm>
              <a:off x="3052350" y="2428850"/>
              <a:ext cx="20050" cy="37900"/>
            </a:xfrm>
            <a:custGeom>
              <a:avLst/>
              <a:gdLst/>
              <a:ahLst/>
              <a:cxnLst/>
              <a:rect l="l" t="t" r="r" b="b"/>
              <a:pathLst>
                <a:path w="802" h="1516" extrusionOk="0">
                  <a:moveTo>
                    <a:pt x="513" y="276"/>
                  </a:moveTo>
                  <a:cubicBezTo>
                    <a:pt x="543" y="276"/>
                    <a:pt x="568" y="284"/>
                    <a:pt x="601" y="301"/>
                  </a:cubicBezTo>
                  <a:cubicBezTo>
                    <a:pt x="634" y="367"/>
                    <a:pt x="668" y="434"/>
                    <a:pt x="668" y="501"/>
                  </a:cubicBezTo>
                  <a:lnTo>
                    <a:pt x="201" y="781"/>
                  </a:lnTo>
                  <a:lnTo>
                    <a:pt x="201" y="781"/>
                  </a:lnTo>
                  <a:cubicBezTo>
                    <a:pt x="201" y="721"/>
                    <a:pt x="201" y="664"/>
                    <a:pt x="201" y="634"/>
                  </a:cubicBezTo>
                  <a:cubicBezTo>
                    <a:pt x="201" y="567"/>
                    <a:pt x="234" y="534"/>
                    <a:pt x="234" y="501"/>
                  </a:cubicBezTo>
                  <a:cubicBezTo>
                    <a:pt x="267" y="434"/>
                    <a:pt x="301" y="401"/>
                    <a:pt x="334" y="367"/>
                  </a:cubicBezTo>
                  <a:cubicBezTo>
                    <a:pt x="334" y="334"/>
                    <a:pt x="367" y="301"/>
                    <a:pt x="401" y="301"/>
                  </a:cubicBezTo>
                  <a:cubicBezTo>
                    <a:pt x="451" y="284"/>
                    <a:pt x="484" y="276"/>
                    <a:pt x="513" y="276"/>
                  </a:cubicBezTo>
                  <a:close/>
                  <a:moveTo>
                    <a:pt x="568" y="0"/>
                  </a:moveTo>
                  <a:cubicBezTo>
                    <a:pt x="534" y="0"/>
                    <a:pt x="468" y="34"/>
                    <a:pt x="401" y="67"/>
                  </a:cubicBezTo>
                  <a:cubicBezTo>
                    <a:pt x="367" y="100"/>
                    <a:pt x="301" y="134"/>
                    <a:pt x="267" y="201"/>
                  </a:cubicBezTo>
                  <a:cubicBezTo>
                    <a:pt x="201" y="267"/>
                    <a:pt x="167" y="334"/>
                    <a:pt x="134" y="401"/>
                  </a:cubicBezTo>
                  <a:cubicBezTo>
                    <a:pt x="101" y="467"/>
                    <a:pt x="67" y="534"/>
                    <a:pt x="67" y="634"/>
                  </a:cubicBezTo>
                  <a:cubicBezTo>
                    <a:pt x="34" y="701"/>
                    <a:pt x="34" y="801"/>
                    <a:pt x="34" y="868"/>
                  </a:cubicBezTo>
                  <a:cubicBezTo>
                    <a:pt x="1" y="934"/>
                    <a:pt x="1" y="1034"/>
                    <a:pt x="34" y="1101"/>
                  </a:cubicBezTo>
                  <a:cubicBezTo>
                    <a:pt x="34" y="1168"/>
                    <a:pt x="34" y="1235"/>
                    <a:pt x="67" y="1301"/>
                  </a:cubicBezTo>
                  <a:cubicBezTo>
                    <a:pt x="67" y="1368"/>
                    <a:pt x="101" y="1435"/>
                    <a:pt x="134" y="1468"/>
                  </a:cubicBezTo>
                  <a:cubicBezTo>
                    <a:pt x="167" y="1501"/>
                    <a:pt x="201" y="1501"/>
                    <a:pt x="267" y="1501"/>
                  </a:cubicBezTo>
                  <a:cubicBezTo>
                    <a:pt x="277" y="1511"/>
                    <a:pt x="290" y="1515"/>
                    <a:pt x="304" y="1515"/>
                  </a:cubicBezTo>
                  <a:cubicBezTo>
                    <a:pt x="337" y="1515"/>
                    <a:pt x="377" y="1492"/>
                    <a:pt x="401" y="1468"/>
                  </a:cubicBezTo>
                  <a:cubicBezTo>
                    <a:pt x="468" y="1435"/>
                    <a:pt x="534" y="1401"/>
                    <a:pt x="568" y="1335"/>
                  </a:cubicBezTo>
                  <a:cubicBezTo>
                    <a:pt x="601" y="1301"/>
                    <a:pt x="668" y="1268"/>
                    <a:pt x="701" y="1201"/>
                  </a:cubicBezTo>
                  <a:cubicBezTo>
                    <a:pt x="701" y="1168"/>
                    <a:pt x="734" y="1101"/>
                    <a:pt x="768" y="1068"/>
                  </a:cubicBezTo>
                  <a:cubicBezTo>
                    <a:pt x="768" y="1034"/>
                    <a:pt x="768" y="968"/>
                    <a:pt x="801" y="934"/>
                  </a:cubicBezTo>
                  <a:lnTo>
                    <a:pt x="801" y="901"/>
                  </a:lnTo>
                  <a:cubicBezTo>
                    <a:pt x="784" y="884"/>
                    <a:pt x="776" y="876"/>
                    <a:pt x="772" y="876"/>
                  </a:cubicBezTo>
                  <a:cubicBezTo>
                    <a:pt x="768" y="876"/>
                    <a:pt x="768" y="884"/>
                    <a:pt x="768" y="901"/>
                  </a:cubicBezTo>
                  <a:lnTo>
                    <a:pt x="701" y="934"/>
                  </a:lnTo>
                  <a:lnTo>
                    <a:pt x="668" y="934"/>
                  </a:lnTo>
                  <a:cubicBezTo>
                    <a:pt x="668" y="968"/>
                    <a:pt x="668" y="968"/>
                    <a:pt x="634" y="1001"/>
                  </a:cubicBezTo>
                  <a:cubicBezTo>
                    <a:pt x="634" y="1034"/>
                    <a:pt x="601" y="1068"/>
                    <a:pt x="568" y="1135"/>
                  </a:cubicBezTo>
                  <a:cubicBezTo>
                    <a:pt x="534" y="1168"/>
                    <a:pt x="468" y="1235"/>
                    <a:pt x="434" y="1235"/>
                  </a:cubicBezTo>
                  <a:cubicBezTo>
                    <a:pt x="401" y="1251"/>
                    <a:pt x="367" y="1260"/>
                    <a:pt x="338" y="1260"/>
                  </a:cubicBezTo>
                  <a:cubicBezTo>
                    <a:pt x="309" y="1260"/>
                    <a:pt x="284" y="1251"/>
                    <a:pt x="267" y="1235"/>
                  </a:cubicBezTo>
                  <a:cubicBezTo>
                    <a:pt x="201" y="1168"/>
                    <a:pt x="167" y="1101"/>
                    <a:pt x="201" y="1001"/>
                  </a:cubicBezTo>
                  <a:lnTo>
                    <a:pt x="768" y="668"/>
                  </a:lnTo>
                  <a:cubicBezTo>
                    <a:pt x="801" y="668"/>
                    <a:pt x="801" y="634"/>
                    <a:pt x="801" y="634"/>
                  </a:cubicBezTo>
                  <a:cubicBezTo>
                    <a:pt x="801" y="601"/>
                    <a:pt x="801" y="601"/>
                    <a:pt x="801" y="567"/>
                  </a:cubicBezTo>
                  <a:lnTo>
                    <a:pt x="801" y="501"/>
                  </a:lnTo>
                  <a:cubicBezTo>
                    <a:pt x="801" y="401"/>
                    <a:pt x="801" y="334"/>
                    <a:pt x="801" y="234"/>
                  </a:cubicBezTo>
                  <a:cubicBezTo>
                    <a:pt x="768" y="167"/>
                    <a:pt x="734" y="134"/>
                    <a:pt x="701" y="67"/>
                  </a:cubicBezTo>
                  <a:cubicBezTo>
                    <a:pt x="668" y="34"/>
                    <a:pt x="634" y="0"/>
                    <a:pt x="5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59" name="Google Shape;1359;p34"/>
            <p:cNvSpPr/>
            <p:nvPr/>
          </p:nvSpPr>
          <p:spPr>
            <a:xfrm>
              <a:off x="3076525" y="2406325"/>
              <a:ext cx="29225" cy="47575"/>
            </a:xfrm>
            <a:custGeom>
              <a:avLst/>
              <a:gdLst/>
              <a:ahLst/>
              <a:cxnLst/>
              <a:rect l="l" t="t" r="r" b="b"/>
              <a:pathLst>
                <a:path w="1169" h="1903" extrusionOk="0">
                  <a:moveTo>
                    <a:pt x="1135" y="1"/>
                  </a:moveTo>
                  <a:lnTo>
                    <a:pt x="1068" y="34"/>
                  </a:lnTo>
                  <a:cubicBezTo>
                    <a:pt x="1068" y="34"/>
                    <a:pt x="1035" y="34"/>
                    <a:pt x="1035" y="67"/>
                  </a:cubicBezTo>
                  <a:cubicBezTo>
                    <a:pt x="1035" y="101"/>
                    <a:pt x="1035" y="101"/>
                    <a:pt x="1035" y="134"/>
                  </a:cubicBezTo>
                  <a:lnTo>
                    <a:pt x="868" y="1102"/>
                  </a:lnTo>
                  <a:lnTo>
                    <a:pt x="635" y="368"/>
                  </a:lnTo>
                  <a:cubicBezTo>
                    <a:pt x="635" y="334"/>
                    <a:pt x="635" y="334"/>
                    <a:pt x="635" y="334"/>
                  </a:cubicBezTo>
                  <a:lnTo>
                    <a:pt x="568" y="334"/>
                  </a:lnTo>
                  <a:cubicBezTo>
                    <a:pt x="568" y="368"/>
                    <a:pt x="535" y="368"/>
                    <a:pt x="535" y="401"/>
                  </a:cubicBezTo>
                  <a:cubicBezTo>
                    <a:pt x="535" y="401"/>
                    <a:pt x="535" y="434"/>
                    <a:pt x="535" y="434"/>
                  </a:cubicBezTo>
                  <a:lnTo>
                    <a:pt x="334" y="1435"/>
                  </a:lnTo>
                  <a:lnTo>
                    <a:pt x="134" y="668"/>
                  </a:lnTo>
                  <a:cubicBezTo>
                    <a:pt x="134" y="668"/>
                    <a:pt x="134" y="635"/>
                    <a:pt x="101" y="635"/>
                  </a:cubicBezTo>
                  <a:lnTo>
                    <a:pt x="68" y="635"/>
                  </a:lnTo>
                  <a:lnTo>
                    <a:pt x="34" y="668"/>
                  </a:lnTo>
                  <a:cubicBezTo>
                    <a:pt x="1" y="668"/>
                    <a:pt x="1" y="701"/>
                    <a:pt x="1" y="701"/>
                  </a:cubicBezTo>
                  <a:cubicBezTo>
                    <a:pt x="1" y="735"/>
                    <a:pt x="1" y="735"/>
                    <a:pt x="1" y="768"/>
                  </a:cubicBezTo>
                  <a:cubicBezTo>
                    <a:pt x="1" y="768"/>
                    <a:pt x="1" y="768"/>
                    <a:pt x="1" y="801"/>
                  </a:cubicBezTo>
                  <a:lnTo>
                    <a:pt x="268" y="1835"/>
                  </a:lnTo>
                  <a:cubicBezTo>
                    <a:pt x="268" y="1869"/>
                    <a:pt x="268" y="1869"/>
                    <a:pt x="268" y="1902"/>
                  </a:cubicBezTo>
                  <a:lnTo>
                    <a:pt x="301" y="1902"/>
                  </a:lnTo>
                  <a:lnTo>
                    <a:pt x="334" y="1869"/>
                  </a:lnTo>
                  <a:cubicBezTo>
                    <a:pt x="368" y="1835"/>
                    <a:pt x="368" y="1835"/>
                    <a:pt x="368" y="1802"/>
                  </a:cubicBezTo>
                  <a:cubicBezTo>
                    <a:pt x="368" y="1802"/>
                    <a:pt x="368" y="1769"/>
                    <a:pt x="368" y="1769"/>
                  </a:cubicBezTo>
                  <a:lnTo>
                    <a:pt x="568" y="768"/>
                  </a:lnTo>
                  <a:lnTo>
                    <a:pt x="768" y="1502"/>
                  </a:lnTo>
                  <a:cubicBezTo>
                    <a:pt x="768" y="1535"/>
                    <a:pt x="768" y="1535"/>
                    <a:pt x="768" y="1569"/>
                  </a:cubicBezTo>
                  <a:lnTo>
                    <a:pt x="835" y="1569"/>
                  </a:lnTo>
                  <a:lnTo>
                    <a:pt x="868" y="1535"/>
                  </a:lnTo>
                  <a:cubicBezTo>
                    <a:pt x="902" y="1502"/>
                    <a:pt x="902" y="1502"/>
                    <a:pt x="902" y="1502"/>
                  </a:cubicBezTo>
                  <a:cubicBezTo>
                    <a:pt x="902" y="1468"/>
                    <a:pt x="902" y="1435"/>
                    <a:pt x="902" y="1435"/>
                  </a:cubicBezTo>
                  <a:lnTo>
                    <a:pt x="1168" y="67"/>
                  </a:lnTo>
                  <a:cubicBezTo>
                    <a:pt x="1168" y="34"/>
                    <a:pt x="1168" y="34"/>
                    <a:pt x="1168" y="34"/>
                  </a:cubicBezTo>
                  <a:cubicBezTo>
                    <a:pt x="1168" y="34"/>
                    <a:pt x="1168" y="1"/>
                    <a:pt x="11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60" name="Google Shape;1360;p34"/>
            <p:cNvSpPr/>
            <p:nvPr/>
          </p:nvSpPr>
          <p:spPr>
            <a:xfrm>
              <a:off x="2927250" y="2638175"/>
              <a:ext cx="23375" cy="54225"/>
            </a:xfrm>
            <a:custGeom>
              <a:avLst/>
              <a:gdLst/>
              <a:ahLst/>
              <a:cxnLst/>
              <a:rect l="l" t="t" r="r" b="b"/>
              <a:pathLst>
                <a:path w="935" h="2169" extrusionOk="0">
                  <a:moveTo>
                    <a:pt x="902" y="0"/>
                  </a:moveTo>
                  <a:lnTo>
                    <a:pt x="768" y="67"/>
                  </a:lnTo>
                  <a:cubicBezTo>
                    <a:pt x="735" y="100"/>
                    <a:pt x="735" y="100"/>
                    <a:pt x="735" y="133"/>
                  </a:cubicBezTo>
                  <a:cubicBezTo>
                    <a:pt x="735" y="133"/>
                    <a:pt x="735" y="167"/>
                    <a:pt x="735" y="167"/>
                  </a:cubicBezTo>
                  <a:lnTo>
                    <a:pt x="735" y="1234"/>
                  </a:lnTo>
                  <a:cubicBezTo>
                    <a:pt x="735" y="1401"/>
                    <a:pt x="701" y="1534"/>
                    <a:pt x="668" y="1668"/>
                  </a:cubicBezTo>
                  <a:cubicBezTo>
                    <a:pt x="601" y="1768"/>
                    <a:pt x="535" y="1868"/>
                    <a:pt x="435" y="1901"/>
                  </a:cubicBezTo>
                  <a:cubicBezTo>
                    <a:pt x="385" y="1935"/>
                    <a:pt x="343" y="1951"/>
                    <a:pt x="305" y="1951"/>
                  </a:cubicBezTo>
                  <a:cubicBezTo>
                    <a:pt x="268" y="1951"/>
                    <a:pt x="234" y="1935"/>
                    <a:pt x="201" y="1901"/>
                  </a:cubicBezTo>
                  <a:cubicBezTo>
                    <a:pt x="134" y="1801"/>
                    <a:pt x="134" y="1701"/>
                    <a:pt x="134" y="1568"/>
                  </a:cubicBezTo>
                  <a:lnTo>
                    <a:pt x="134" y="467"/>
                  </a:lnTo>
                  <a:cubicBezTo>
                    <a:pt x="134" y="467"/>
                    <a:pt x="134" y="434"/>
                    <a:pt x="134" y="434"/>
                  </a:cubicBezTo>
                  <a:lnTo>
                    <a:pt x="101" y="434"/>
                  </a:lnTo>
                  <a:lnTo>
                    <a:pt x="34" y="467"/>
                  </a:lnTo>
                  <a:cubicBezTo>
                    <a:pt x="34" y="467"/>
                    <a:pt x="1" y="500"/>
                    <a:pt x="1" y="500"/>
                  </a:cubicBezTo>
                  <a:cubicBezTo>
                    <a:pt x="1" y="534"/>
                    <a:pt x="1" y="567"/>
                    <a:pt x="1" y="567"/>
                  </a:cubicBezTo>
                  <a:lnTo>
                    <a:pt x="1" y="1635"/>
                  </a:lnTo>
                  <a:cubicBezTo>
                    <a:pt x="1" y="1735"/>
                    <a:pt x="1" y="1835"/>
                    <a:pt x="34" y="1901"/>
                  </a:cubicBezTo>
                  <a:cubicBezTo>
                    <a:pt x="34" y="1968"/>
                    <a:pt x="68" y="2035"/>
                    <a:pt x="101" y="2102"/>
                  </a:cubicBezTo>
                  <a:cubicBezTo>
                    <a:pt x="134" y="2135"/>
                    <a:pt x="201" y="2168"/>
                    <a:pt x="268" y="2168"/>
                  </a:cubicBezTo>
                  <a:cubicBezTo>
                    <a:pt x="335" y="2168"/>
                    <a:pt x="401" y="2168"/>
                    <a:pt x="468" y="2102"/>
                  </a:cubicBezTo>
                  <a:cubicBezTo>
                    <a:pt x="535" y="2068"/>
                    <a:pt x="601" y="2001"/>
                    <a:pt x="668" y="1935"/>
                  </a:cubicBezTo>
                  <a:cubicBezTo>
                    <a:pt x="735" y="1868"/>
                    <a:pt x="768" y="1768"/>
                    <a:pt x="802" y="1701"/>
                  </a:cubicBezTo>
                  <a:cubicBezTo>
                    <a:pt x="835" y="1601"/>
                    <a:pt x="868" y="1501"/>
                    <a:pt x="902" y="1401"/>
                  </a:cubicBezTo>
                  <a:cubicBezTo>
                    <a:pt x="902" y="1301"/>
                    <a:pt x="935" y="1201"/>
                    <a:pt x="935" y="1101"/>
                  </a:cubicBezTo>
                  <a:lnTo>
                    <a:pt x="935" y="33"/>
                  </a:lnTo>
                  <a:cubicBezTo>
                    <a:pt x="935" y="33"/>
                    <a:pt x="935" y="0"/>
                    <a:pt x="93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61" name="Google Shape;1361;p34"/>
            <p:cNvSpPr/>
            <p:nvPr/>
          </p:nvSpPr>
          <p:spPr>
            <a:xfrm>
              <a:off x="2958125" y="2624825"/>
              <a:ext cx="21700" cy="54225"/>
            </a:xfrm>
            <a:custGeom>
              <a:avLst/>
              <a:gdLst/>
              <a:ahLst/>
              <a:cxnLst/>
              <a:rect l="l" t="t" r="r" b="b"/>
              <a:pathLst>
                <a:path w="868" h="2169" extrusionOk="0">
                  <a:moveTo>
                    <a:pt x="634" y="267"/>
                  </a:moveTo>
                  <a:cubicBezTo>
                    <a:pt x="667" y="301"/>
                    <a:pt x="701" y="367"/>
                    <a:pt x="701" y="467"/>
                  </a:cubicBezTo>
                  <a:cubicBezTo>
                    <a:pt x="701" y="567"/>
                    <a:pt x="667" y="667"/>
                    <a:pt x="634" y="768"/>
                  </a:cubicBezTo>
                  <a:cubicBezTo>
                    <a:pt x="567" y="834"/>
                    <a:pt x="534" y="901"/>
                    <a:pt x="434" y="934"/>
                  </a:cubicBezTo>
                  <a:lnTo>
                    <a:pt x="134" y="1101"/>
                  </a:lnTo>
                  <a:lnTo>
                    <a:pt x="134" y="467"/>
                  </a:lnTo>
                  <a:lnTo>
                    <a:pt x="434" y="301"/>
                  </a:lnTo>
                  <a:cubicBezTo>
                    <a:pt x="534" y="267"/>
                    <a:pt x="601" y="267"/>
                    <a:pt x="634" y="267"/>
                  </a:cubicBezTo>
                  <a:close/>
                  <a:moveTo>
                    <a:pt x="601" y="0"/>
                  </a:moveTo>
                  <a:cubicBezTo>
                    <a:pt x="534" y="34"/>
                    <a:pt x="501" y="34"/>
                    <a:pt x="434" y="67"/>
                  </a:cubicBezTo>
                  <a:lnTo>
                    <a:pt x="67" y="301"/>
                  </a:lnTo>
                  <a:cubicBezTo>
                    <a:pt x="34" y="334"/>
                    <a:pt x="34" y="334"/>
                    <a:pt x="34" y="367"/>
                  </a:cubicBezTo>
                  <a:cubicBezTo>
                    <a:pt x="0" y="367"/>
                    <a:pt x="0" y="401"/>
                    <a:pt x="34" y="401"/>
                  </a:cubicBezTo>
                  <a:lnTo>
                    <a:pt x="34" y="2102"/>
                  </a:lnTo>
                  <a:cubicBezTo>
                    <a:pt x="0" y="2135"/>
                    <a:pt x="0" y="2135"/>
                    <a:pt x="34" y="2169"/>
                  </a:cubicBezTo>
                  <a:lnTo>
                    <a:pt x="67" y="2169"/>
                  </a:lnTo>
                  <a:lnTo>
                    <a:pt x="134" y="2102"/>
                  </a:lnTo>
                  <a:cubicBezTo>
                    <a:pt x="134" y="2102"/>
                    <a:pt x="134" y="2102"/>
                    <a:pt x="167" y="2068"/>
                  </a:cubicBezTo>
                  <a:cubicBezTo>
                    <a:pt x="167" y="2068"/>
                    <a:pt x="167" y="2035"/>
                    <a:pt x="167" y="2035"/>
                  </a:cubicBezTo>
                  <a:lnTo>
                    <a:pt x="167" y="1335"/>
                  </a:lnTo>
                  <a:lnTo>
                    <a:pt x="434" y="1168"/>
                  </a:lnTo>
                  <a:lnTo>
                    <a:pt x="701" y="1702"/>
                  </a:lnTo>
                  <a:cubicBezTo>
                    <a:pt x="701" y="1702"/>
                    <a:pt x="701" y="1735"/>
                    <a:pt x="734" y="1735"/>
                  </a:cubicBezTo>
                  <a:lnTo>
                    <a:pt x="767" y="1735"/>
                  </a:lnTo>
                  <a:lnTo>
                    <a:pt x="834" y="1702"/>
                  </a:lnTo>
                  <a:cubicBezTo>
                    <a:pt x="867" y="1668"/>
                    <a:pt x="867" y="1668"/>
                    <a:pt x="867" y="1668"/>
                  </a:cubicBezTo>
                  <a:cubicBezTo>
                    <a:pt x="867" y="1635"/>
                    <a:pt x="867" y="1635"/>
                    <a:pt x="867" y="1601"/>
                  </a:cubicBezTo>
                  <a:lnTo>
                    <a:pt x="601" y="1034"/>
                  </a:lnTo>
                  <a:cubicBezTo>
                    <a:pt x="701" y="968"/>
                    <a:pt x="767" y="868"/>
                    <a:pt x="801" y="768"/>
                  </a:cubicBezTo>
                  <a:cubicBezTo>
                    <a:pt x="834" y="634"/>
                    <a:pt x="867" y="501"/>
                    <a:pt x="867" y="367"/>
                  </a:cubicBezTo>
                  <a:cubicBezTo>
                    <a:pt x="867" y="301"/>
                    <a:pt x="867" y="234"/>
                    <a:pt x="834" y="167"/>
                  </a:cubicBezTo>
                  <a:cubicBezTo>
                    <a:pt x="801" y="100"/>
                    <a:pt x="767" y="67"/>
                    <a:pt x="734" y="34"/>
                  </a:cubicBezTo>
                  <a:cubicBezTo>
                    <a:pt x="701" y="0"/>
                    <a:pt x="634" y="0"/>
                    <a:pt x="6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62" name="Google Shape;1362;p34"/>
            <p:cNvSpPr/>
            <p:nvPr/>
          </p:nvSpPr>
          <p:spPr>
            <a:xfrm>
              <a:off x="2985625" y="2615650"/>
              <a:ext cx="19225" cy="47550"/>
            </a:xfrm>
            <a:custGeom>
              <a:avLst/>
              <a:gdLst/>
              <a:ahLst/>
              <a:cxnLst/>
              <a:rect l="l" t="t" r="r" b="b"/>
              <a:pathLst>
                <a:path w="769" h="1902" extrusionOk="0">
                  <a:moveTo>
                    <a:pt x="101" y="0"/>
                  </a:moveTo>
                  <a:lnTo>
                    <a:pt x="34" y="34"/>
                  </a:lnTo>
                  <a:cubicBezTo>
                    <a:pt x="34" y="34"/>
                    <a:pt x="1" y="67"/>
                    <a:pt x="1" y="67"/>
                  </a:cubicBezTo>
                  <a:cubicBezTo>
                    <a:pt x="1" y="100"/>
                    <a:pt x="1" y="134"/>
                    <a:pt x="1" y="134"/>
                  </a:cubicBezTo>
                  <a:lnTo>
                    <a:pt x="1" y="1835"/>
                  </a:lnTo>
                  <a:cubicBezTo>
                    <a:pt x="1" y="1868"/>
                    <a:pt x="1" y="1868"/>
                    <a:pt x="1" y="1902"/>
                  </a:cubicBezTo>
                  <a:lnTo>
                    <a:pt x="34" y="1902"/>
                  </a:lnTo>
                  <a:lnTo>
                    <a:pt x="735" y="1468"/>
                  </a:lnTo>
                  <a:cubicBezTo>
                    <a:pt x="735" y="1468"/>
                    <a:pt x="768" y="1435"/>
                    <a:pt x="768" y="1435"/>
                  </a:cubicBezTo>
                  <a:cubicBezTo>
                    <a:pt x="768" y="1401"/>
                    <a:pt x="768" y="1401"/>
                    <a:pt x="768" y="1368"/>
                  </a:cubicBezTo>
                  <a:lnTo>
                    <a:pt x="768" y="1268"/>
                  </a:lnTo>
                  <a:cubicBezTo>
                    <a:pt x="768" y="1268"/>
                    <a:pt x="768" y="1268"/>
                    <a:pt x="768" y="1235"/>
                  </a:cubicBezTo>
                  <a:lnTo>
                    <a:pt x="735" y="1235"/>
                  </a:lnTo>
                  <a:lnTo>
                    <a:pt x="134" y="1602"/>
                  </a:lnTo>
                  <a:lnTo>
                    <a:pt x="134" y="34"/>
                  </a:lnTo>
                  <a:cubicBezTo>
                    <a:pt x="134" y="34"/>
                    <a:pt x="134" y="0"/>
                    <a:pt x="1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63" name="Google Shape;1363;p34"/>
            <p:cNvSpPr/>
            <p:nvPr/>
          </p:nvSpPr>
          <p:spPr>
            <a:xfrm>
              <a:off x="3019000" y="2595625"/>
              <a:ext cx="4200" cy="48200"/>
            </a:xfrm>
            <a:custGeom>
              <a:avLst/>
              <a:gdLst/>
              <a:ahLst/>
              <a:cxnLst/>
              <a:rect l="l" t="t" r="r" b="b"/>
              <a:pathLst>
                <a:path w="168" h="1928" extrusionOk="0">
                  <a:moveTo>
                    <a:pt x="134" y="1"/>
                  </a:moveTo>
                  <a:lnTo>
                    <a:pt x="34" y="68"/>
                  </a:lnTo>
                  <a:cubicBezTo>
                    <a:pt x="34" y="68"/>
                    <a:pt x="0" y="68"/>
                    <a:pt x="0" y="101"/>
                  </a:cubicBezTo>
                  <a:cubicBezTo>
                    <a:pt x="0" y="101"/>
                    <a:pt x="0" y="134"/>
                    <a:pt x="0" y="168"/>
                  </a:cubicBezTo>
                  <a:lnTo>
                    <a:pt x="0" y="301"/>
                  </a:lnTo>
                  <a:cubicBezTo>
                    <a:pt x="0" y="301"/>
                    <a:pt x="0" y="334"/>
                    <a:pt x="0" y="334"/>
                  </a:cubicBezTo>
                  <a:cubicBezTo>
                    <a:pt x="0" y="351"/>
                    <a:pt x="9" y="359"/>
                    <a:pt x="17" y="359"/>
                  </a:cubicBezTo>
                  <a:cubicBezTo>
                    <a:pt x="25" y="359"/>
                    <a:pt x="34" y="351"/>
                    <a:pt x="34" y="334"/>
                  </a:cubicBezTo>
                  <a:lnTo>
                    <a:pt x="134" y="301"/>
                  </a:lnTo>
                  <a:cubicBezTo>
                    <a:pt x="167" y="268"/>
                    <a:pt x="167" y="268"/>
                    <a:pt x="167" y="234"/>
                  </a:cubicBezTo>
                  <a:cubicBezTo>
                    <a:pt x="167" y="234"/>
                    <a:pt x="167" y="201"/>
                    <a:pt x="167" y="201"/>
                  </a:cubicBezTo>
                  <a:lnTo>
                    <a:pt x="167" y="34"/>
                  </a:lnTo>
                  <a:cubicBezTo>
                    <a:pt x="167" y="34"/>
                    <a:pt x="167" y="1"/>
                    <a:pt x="167" y="1"/>
                  </a:cubicBezTo>
                  <a:close/>
                  <a:moveTo>
                    <a:pt x="150" y="476"/>
                  </a:moveTo>
                  <a:cubicBezTo>
                    <a:pt x="142" y="476"/>
                    <a:pt x="134" y="485"/>
                    <a:pt x="134" y="501"/>
                  </a:cubicBezTo>
                  <a:lnTo>
                    <a:pt x="67" y="535"/>
                  </a:lnTo>
                  <a:cubicBezTo>
                    <a:pt x="67" y="535"/>
                    <a:pt x="34" y="535"/>
                    <a:pt x="34" y="568"/>
                  </a:cubicBezTo>
                  <a:cubicBezTo>
                    <a:pt x="34" y="568"/>
                    <a:pt x="34" y="601"/>
                    <a:pt x="34" y="635"/>
                  </a:cubicBezTo>
                  <a:lnTo>
                    <a:pt x="34" y="1869"/>
                  </a:lnTo>
                  <a:cubicBezTo>
                    <a:pt x="34" y="1902"/>
                    <a:pt x="34" y="1902"/>
                    <a:pt x="34" y="1902"/>
                  </a:cubicBezTo>
                  <a:cubicBezTo>
                    <a:pt x="50" y="1919"/>
                    <a:pt x="59" y="1927"/>
                    <a:pt x="63" y="1927"/>
                  </a:cubicBezTo>
                  <a:cubicBezTo>
                    <a:pt x="67" y="1927"/>
                    <a:pt x="67" y="1919"/>
                    <a:pt x="67" y="1902"/>
                  </a:cubicBezTo>
                  <a:lnTo>
                    <a:pt x="134" y="1869"/>
                  </a:lnTo>
                  <a:cubicBezTo>
                    <a:pt x="167" y="1869"/>
                    <a:pt x="167" y="1869"/>
                    <a:pt x="167" y="1835"/>
                  </a:cubicBezTo>
                  <a:cubicBezTo>
                    <a:pt x="167" y="1835"/>
                    <a:pt x="167" y="1802"/>
                    <a:pt x="167" y="1769"/>
                  </a:cubicBezTo>
                  <a:lnTo>
                    <a:pt x="167" y="535"/>
                  </a:lnTo>
                  <a:cubicBezTo>
                    <a:pt x="167" y="535"/>
                    <a:pt x="167" y="501"/>
                    <a:pt x="167" y="501"/>
                  </a:cubicBezTo>
                  <a:cubicBezTo>
                    <a:pt x="167" y="485"/>
                    <a:pt x="159" y="476"/>
                    <a:pt x="150" y="476"/>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64" name="Google Shape;1364;p34"/>
            <p:cNvSpPr/>
            <p:nvPr/>
          </p:nvSpPr>
          <p:spPr>
            <a:xfrm>
              <a:off x="3030675" y="2596475"/>
              <a:ext cx="19200" cy="41725"/>
            </a:xfrm>
            <a:custGeom>
              <a:avLst/>
              <a:gdLst/>
              <a:ahLst/>
              <a:cxnLst/>
              <a:rect l="l" t="t" r="r" b="b"/>
              <a:pathLst>
                <a:path w="768" h="1669" extrusionOk="0">
                  <a:moveTo>
                    <a:pt x="534" y="0"/>
                  </a:moveTo>
                  <a:cubicBezTo>
                    <a:pt x="501" y="0"/>
                    <a:pt x="434" y="0"/>
                    <a:pt x="401" y="34"/>
                  </a:cubicBezTo>
                  <a:cubicBezTo>
                    <a:pt x="334" y="67"/>
                    <a:pt x="267" y="134"/>
                    <a:pt x="234" y="200"/>
                  </a:cubicBezTo>
                  <a:cubicBezTo>
                    <a:pt x="200" y="234"/>
                    <a:pt x="167" y="300"/>
                    <a:pt x="134" y="367"/>
                  </a:cubicBezTo>
                  <a:lnTo>
                    <a:pt x="134" y="300"/>
                  </a:lnTo>
                  <a:cubicBezTo>
                    <a:pt x="134" y="267"/>
                    <a:pt x="134" y="267"/>
                    <a:pt x="134" y="234"/>
                  </a:cubicBezTo>
                  <a:lnTo>
                    <a:pt x="100" y="234"/>
                  </a:lnTo>
                  <a:lnTo>
                    <a:pt x="34" y="267"/>
                  </a:lnTo>
                  <a:cubicBezTo>
                    <a:pt x="34" y="300"/>
                    <a:pt x="0" y="300"/>
                    <a:pt x="0" y="334"/>
                  </a:cubicBezTo>
                  <a:cubicBezTo>
                    <a:pt x="0" y="334"/>
                    <a:pt x="0" y="367"/>
                    <a:pt x="0" y="367"/>
                  </a:cubicBezTo>
                  <a:lnTo>
                    <a:pt x="0" y="1601"/>
                  </a:lnTo>
                  <a:cubicBezTo>
                    <a:pt x="0" y="1635"/>
                    <a:pt x="0" y="1635"/>
                    <a:pt x="0" y="1668"/>
                  </a:cubicBezTo>
                  <a:lnTo>
                    <a:pt x="34" y="1668"/>
                  </a:lnTo>
                  <a:lnTo>
                    <a:pt x="100" y="1635"/>
                  </a:lnTo>
                  <a:cubicBezTo>
                    <a:pt x="134" y="1601"/>
                    <a:pt x="134" y="1568"/>
                    <a:pt x="134" y="1568"/>
                  </a:cubicBezTo>
                  <a:cubicBezTo>
                    <a:pt x="134" y="1568"/>
                    <a:pt x="134" y="1535"/>
                    <a:pt x="134" y="1535"/>
                  </a:cubicBezTo>
                  <a:lnTo>
                    <a:pt x="134" y="834"/>
                  </a:lnTo>
                  <a:cubicBezTo>
                    <a:pt x="134" y="701"/>
                    <a:pt x="134" y="601"/>
                    <a:pt x="200" y="467"/>
                  </a:cubicBezTo>
                  <a:cubicBezTo>
                    <a:pt x="234" y="400"/>
                    <a:pt x="300" y="334"/>
                    <a:pt x="367" y="267"/>
                  </a:cubicBezTo>
                  <a:cubicBezTo>
                    <a:pt x="401" y="250"/>
                    <a:pt x="434" y="242"/>
                    <a:pt x="463" y="242"/>
                  </a:cubicBezTo>
                  <a:cubicBezTo>
                    <a:pt x="492" y="242"/>
                    <a:pt x="517" y="250"/>
                    <a:pt x="534" y="267"/>
                  </a:cubicBezTo>
                  <a:cubicBezTo>
                    <a:pt x="601" y="367"/>
                    <a:pt x="634" y="467"/>
                    <a:pt x="601" y="534"/>
                  </a:cubicBezTo>
                  <a:lnTo>
                    <a:pt x="601" y="1234"/>
                  </a:lnTo>
                  <a:cubicBezTo>
                    <a:pt x="601" y="1268"/>
                    <a:pt x="601" y="1268"/>
                    <a:pt x="601" y="1301"/>
                  </a:cubicBezTo>
                  <a:lnTo>
                    <a:pt x="634" y="1301"/>
                  </a:lnTo>
                  <a:lnTo>
                    <a:pt x="701" y="1234"/>
                  </a:lnTo>
                  <a:cubicBezTo>
                    <a:pt x="734" y="1234"/>
                    <a:pt x="734" y="1234"/>
                    <a:pt x="734" y="1201"/>
                  </a:cubicBezTo>
                  <a:cubicBezTo>
                    <a:pt x="734" y="1201"/>
                    <a:pt x="734" y="1168"/>
                    <a:pt x="734" y="1168"/>
                  </a:cubicBezTo>
                  <a:lnTo>
                    <a:pt x="767" y="400"/>
                  </a:lnTo>
                  <a:cubicBezTo>
                    <a:pt x="767" y="334"/>
                    <a:pt x="767" y="267"/>
                    <a:pt x="734" y="167"/>
                  </a:cubicBezTo>
                  <a:cubicBezTo>
                    <a:pt x="734" y="134"/>
                    <a:pt x="701" y="67"/>
                    <a:pt x="667" y="34"/>
                  </a:cubicBezTo>
                  <a:cubicBezTo>
                    <a:pt x="634" y="0"/>
                    <a:pt x="601" y="0"/>
                    <a:pt x="5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65" name="Google Shape;1365;p34"/>
            <p:cNvSpPr/>
            <p:nvPr/>
          </p:nvSpPr>
          <p:spPr>
            <a:xfrm>
              <a:off x="3053175" y="2582500"/>
              <a:ext cx="18375" cy="39000"/>
            </a:xfrm>
            <a:custGeom>
              <a:avLst/>
              <a:gdLst/>
              <a:ahLst/>
              <a:cxnLst/>
              <a:rect l="l" t="t" r="r" b="b"/>
              <a:pathLst>
                <a:path w="735" h="1560" extrusionOk="0">
                  <a:moveTo>
                    <a:pt x="585" y="0"/>
                  </a:moveTo>
                  <a:cubicBezTo>
                    <a:pt x="568" y="0"/>
                    <a:pt x="551" y="9"/>
                    <a:pt x="535" y="25"/>
                  </a:cubicBezTo>
                  <a:cubicBezTo>
                    <a:pt x="468" y="25"/>
                    <a:pt x="435" y="25"/>
                    <a:pt x="368" y="59"/>
                  </a:cubicBezTo>
                  <a:cubicBezTo>
                    <a:pt x="334" y="92"/>
                    <a:pt x="268" y="126"/>
                    <a:pt x="234" y="192"/>
                  </a:cubicBezTo>
                  <a:cubicBezTo>
                    <a:pt x="201" y="226"/>
                    <a:pt x="134" y="292"/>
                    <a:pt x="134" y="326"/>
                  </a:cubicBezTo>
                  <a:cubicBezTo>
                    <a:pt x="101" y="392"/>
                    <a:pt x="68" y="426"/>
                    <a:pt x="68" y="492"/>
                  </a:cubicBezTo>
                  <a:cubicBezTo>
                    <a:pt x="68" y="559"/>
                    <a:pt x="68" y="593"/>
                    <a:pt x="68" y="659"/>
                  </a:cubicBezTo>
                  <a:cubicBezTo>
                    <a:pt x="68" y="726"/>
                    <a:pt x="68" y="793"/>
                    <a:pt x="134" y="859"/>
                  </a:cubicBezTo>
                  <a:cubicBezTo>
                    <a:pt x="158" y="883"/>
                    <a:pt x="198" y="907"/>
                    <a:pt x="243" y="907"/>
                  </a:cubicBezTo>
                  <a:cubicBezTo>
                    <a:pt x="262" y="907"/>
                    <a:pt x="282" y="903"/>
                    <a:pt x="301" y="893"/>
                  </a:cubicBezTo>
                  <a:lnTo>
                    <a:pt x="435" y="893"/>
                  </a:lnTo>
                  <a:cubicBezTo>
                    <a:pt x="451" y="876"/>
                    <a:pt x="468" y="868"/>
                    <a:pt x="485" y="868"/>
                  </a:cubicBezTo>
                  <a:cubicBezTo>
                    <a:pt x="501" y="868"/>
                    <a:pt x="518" y="876"/>
                    <a:pt x="535" y="893"/>
                  </a:cubicBezTo>
                  <a:cubicBezTo>
                    <a:pt x="551" y="876"/>
                    <a:pt x="560" y="868"/>
                    <a:pt x="568" y="868"/>
                  </a:cubicBezTo>
                  <a:cubicBezTo>
                    <a:pt x="576" y="868"/>
                    <a:pt x="585" y="876"/>
                    <a:pt x="601" y="893"/>
                  </a:cubicBezTo>
                  <a:cubicBezTo>
                    <a:pt x="601" y="893"/>
                    <a:pt x="601" y="926"/>
                    <a:pt x="601" y="959"/>
                  </a:cubicBezTo>
                  <a:cubicBezTo>
                    <a:pt x="601" y="993"/>
                    <a:pt x="568" y="1026"/>
                    <a:pt x="535" y="1060"/>
                  </a:cubicBezTo>
                  <a:cubicBezTo>
                    <a:pt x="535" y="1093"/>
                    <a:pt x="501" y="1126"/>
                    <a:pt x="501" y="1160"/>
                  </a:cubicBezTo>
                  <a:cubicBezTo>
                    <a:pt x="468" y="1160"/>
                    <a:pt x="468" y="1193"/>
                    <a:pt x="435" y="1226"/>
                  </a:cubicBezTo>
                  <a:cubicBezTo>
                    <a:pt x="401" y="1260"/>
                    <a:pt x="401" y="1260"/>
                    <a:pt x="368" y="1293"/>
                  </a:cubicBezTo>
                  <a:cubicBezTo>
                    <a:pt x="334" y="1293"/>
                    <a:pt x="268" y="1326"/>
                    <a:pt x="234" y="1326"/>
                  </a:cubicBezTo>
                  <a:cubicBezTo>
                    <a:pt x="201" y="1326"/>
                    <a:pt x="168" y="1293"/>
                    <a:pt x="168" y="1260"/>
                  </a:cubicBezTo>
                  <a:lnTo>
                    <a:pt x="101" y="1260"/>
                  </a:lnTo>
                  <a:lnTo>
                    <a:pt x="34" y="1293"/>
                  </a:lnTo>
                  <a:cubicBezTo>
                    <a:pt x="34" y="1326"/>
                    <a:pt x="1" y="1360"/>
                    <a:pt x="1" y="1360"/>
                  </a:cubicBezTo>
                  <a:cubicBezTo>
                    <a:pt x="1" y="1360"/>
                    <a:pt x="1" y="1393"/>
                    <a:pt x="1" y="1393"/>
                  </a:cubicBezTo>
                  <a:cubicBezTo>
                    <a:pt x="1" y="1426"/>
                    <a:pt x="34" y="1460"/>
                    <a:pt x="34" y="1493"/>
                  </a:cubicBezTo>
                  <a:cubicBezTo>
                    <a:pt x="68" y="1527"/>
                    <a:pt x="68" y="1527"/>
                    <a:pt x="101" y="1560"/>
                  </a:cubicBezTo>
                  <a:lnTo>
                    <a:pt x="234" y="1560"/>
                  </a:lnTo>
                  <a:cubicBezTo>
                    <a:pt x="268" y="1560"/>
                    <a:pt x="334" y="1527"/>
                    <a:pt x="368" y="1493"/>
                  </a:cubicBezTo>
                  <a:cubicBezTo>
                    <a:pt x="435" y="1460"/>
                    <a:pt x="468" y="1426"/>
                    <a:pt x="535" y="1393"/>
                  </a:cubicBezTo>
                  <a:cubicBezTo>
                    <a:pt x="568" y="1326"/>
                    <a:pt x="601" y="1260"/>
                    <a:pt x="635" y="1226"/>
                  </a:cubicBezTo>
                  <a:cubicBezTo>
                    <a:pt x="668" y="1160"/>
                    <a:pt x="701" y="1126"/>
                    <a:pt x="701" y="1060"/>
                  </a:cubicBezTo>
                  <a:cubicBezTo>
                    <a:pt x="735" y="993"/>
                    <a:pt x="735" y="926"/>
                    <a:pt x="735" y="893"/>
                  </a:cubicBezTo>
                  <a:cubicBezTo>
                    <a:pt x="735" y="859"/>
                    <a:pt x="735" y="793"/>
                    <a:pt x="735" y="759"/>
                  </a:cubicBezTo>
                  <a:cubicBezTo>
                    <a:pt x="735" y="726"/>
                    <a:pt x="701" y="693"/>
                    <a:pt x="701" y="659"/>
                  </a:cubicBezTo>
                  <a:cubicBezTo>
                    <a:pt x="668" y="659"/>
                    <a:pt x="635" y="626"/>
                    <a:pt x="601" y="626"/>
                  </a:cubicBezTo>
                  <a:lnTo>
                    <a:pt x="468" y="626"/>
                  </a:lnTo>
                  <a:lnTo>
                    <a:pt x="334" y="659"/>
                  </a:lnTo>
                  <a:lnTo>
                    <a:pt x="268" y="659"/>
                  </a:lnTo>
                  <a:cubicBezTo>
                    <a:pt x="234" y="659"/>
                    <a:pt x="234" y="659"/>
                    <a:pt x="201" y="626"/>
                  </a:cubicBezTo>
                  <a:cubicBezTo>
                    <a:pt x="201" y="626"/>
                    <a:pt x="201" y="593"/>
                    <a:pt x="201" y="559"/>
                  </a:cubicBezTo>
                  <a:cubicBezTo>
                    <a:pt x="201" y="492"/>
                    <a:pt x="234" y="459"/>
                    <a:pt x="268" y="426"/>
                  </a:cubicBezTo>
                  <a:cubicBezTo>
                    <a:pt x="301" y="359"/>
                    <a:pt x="334" y="326"/>
                    <a:pt x="401" y="292"/>
                  </a:cubicBezTo>
                  <a:cubicBezTo>
                    <a:pt x="435" y="259"/>
                    <a:pt x="468" y="259"/>
                    <a:pt x="501" y="259"/>
                  </a:cubicBezTo>
                  <a:cubicBezTo>
                    <a:pt x="535" y="259"/>
                    <a:pt x="568" y="259"/>
                    <a:pt x="568" y="292"/>
                  </a:cubicBezTo>
                  <a:lnTo>
                    <a:pt x="635" y="292"/>
                  </a:lnTo>
                  <a:lnTo>
                    <a:pt x="701" y="259"/>
                  </a:lnTo>
                  <a:cubicBezTo>
                    <a:pt x="701" y="259"/>
                    <a:pt x="701" y="226"/>
                    <a:pt x="735" y="226"/>
                  </a:cubicBezTo>
                  <a:cubicBezTo>
                    <a:pt x="735" y="192"/>
                    <a:pt x="735" y="159"/>
                    <a:pt x="735" y="159"/>
                  </a:cubicBezTo>
                  <a:cubicBezTo>
                    <a:pt x="701" y="126"/>
                    <a:pt x="701" y="92"/>
                    <a:pt x="701" y="59"/>
                  </a:cubicBezTo>
                  <a:cubicBezTo>
                    <a:pt x="668" y="59"/>
                    <a:pt x="668" y="25"/>
                    <a:pt x="635" y="25"/>
                  </a:cubicBezTo>
                  <a:cubicBezTo>
                    <a:pt x="618" y="9"/>
                    <a:pt x="601" y="0"/>
                    <a:pt x="58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66" name="Google Shape;1366;p34"/>
            <p:cNvSpPr/>
            <p:nvPr/>
          </p:nvSpPr>
          <p:spPr>
            <a:xfrm>
              <a:off x="3077375" y="2568600"/>
              <a:ext cx="20025" cy="54375"/>
            </a:xfrm>
            <a:custGeom>
              <a:avLst/>
              <a:gdLst/>
              <a:ahLst/>
              <a:cxnLst/>
              <a:rect l="l" t="t" r="r" b="b"/>
              <a:pathLst>
                <a:path w="801" h="2175" extrusionOk="0">
                  <a:moveTo>
                    <a:pt x="496" y="256"/>
                  </a:moveTo>
                  <a:cubicBezTo>
                    <a:pt x="526" y="256"/>
                    <a:pt x="551" y="265"/>
                    <a:pt x="567" y="281"/>
                  </a:cubicBezTo>
                  <a:cubicBezTo>
                    <a:pt x="601" y="348"/>
                    <a:pt x="634" y="448"/>
                    <a:pt x="634" y="548"/>
                  </a:cubicBezTo>
                  <a:lnTo>
                    <a:pt x="634" y="682"/>
                  </a:lnTo>
                  <a:cubicBezTo>
                    <a:pt x="634" y="815"/>
                    <a:pt x="601" y="915"/>
                    <a:pt x="567" y="1048"/>
                  </a:cubicBezTo>
                  <a:cubicBezTo>
                    <a:pt x="534" y="1115"/>
                    <a:pt x="467" y="1215"/>
                    <a:pt x="401" y="1249"/>
                  </a:cubicBezTo>
                  <a:cubicBezTo>
                    <a:pt x="367" y="1265"/>
                    <a:pt x="334" y="1274"/>
                    <a:pt x="300" y="1274"/>
                  </a:cubicBezTo>
                  <a:cubicBezTo>
                    <a:pt x="267" y="1274"/>
                    <a:pt x="234" y="1265"/>
                    <a:pt x="200" y="1249"/>
                  </a:cubicBezTo>
                  <a:cubicBezTo>
                    <a:pt x="167" y="1182"/>
                    <a:pt x="134" y="1082"/>
                    <a:pt x="134" y="1015"/>
                  </a:cubicBezTo>
                  <a:lnTo>
                    <a:pt x="134" y="782"/>
                  </a:lnTo>
                  <a:cubicBezTo>
                    <a:pt x="134" y="682"/>
                    <a:pt x="167" y="581"/>
                    <a:pt x="200" y="481"/>
                  </a:cubicBezTo>
                  <a:cubicBezTo>
                    <a:pt x="234" y="415"/>
                    <a:pt x="300" y="348"/>
                    <a:pt x="401" y="281"/>
                  </a:cubicBezTo>
                  <a:cubicBezTo>
                    <a:pt x="434" y="265"/>
                    <a:pt x="467" y="256"/>
                    <a:pt x="496" y="256"/>
                  </a:cubicBezTo>
                  <a:close/>
                  <a:moveTo>
                    <a:pt x="510" y="1"/>
                  </a:moveTo>
                  <a:cubicBezTo>
                    <a:pt x="464" y="1"/>
                    <a:pt x="424" y="24"/>
                    <a:pt x="401" y="48"/>
                  </a:cubicBezTo>
                  <a:cubicBezTo>
                    <a:pt x="334" y="81"/>
                    <a:pt x="267" y="114"/>
                    <a:pt x="234" y="181"/>
                  </a:cubicBezTo>
                  <a:cubicBezTo>
                    <a:pt x="200" y="248"/>
                    <a:pt x="167" y="315"/>
                    <a:pt x="134" y="381"/>
                  </a:cubicBezTo>
                  <a:lnTo>
                    <a:pt x="134" y="281"/>
                  </a:lnTo>
                  <a:cubicBezTo>
                    <a:pt x="134" y="281"/>
                    <a:pt x="134" y="248"/>
                    <a:pt x="134" y="248"/>
                  </a:cubicBezTo>
                  <a:lnTo>
                    <a:pt x="100" y="248"/>
                  </a:lnTo>
                  <a:lnTo>
                    <a:pt x="34" y="281"/>
                  </a:lnTo>
                  <a:cubicBezTo>
                    <a:pt x="34" y="281"/>
                    <a:pt x="0" y="315"/>
                    <a:pt x="0" y="315"/>
                  </a:cubicBezTo>
                  <a:cubicBezTo>
                    <a:pt x="0" y="348"/>
                    <a:pt x="0" y="348"/>
                    <a:pt x="0" y="381"/>
                  </a:cubicBezTo>
                  <a:lnTo>
                    <a:pt x="0" y="2116"/>
                  </a:lnTo>
                  <a:cubicBezTo>
                    <a:pt x="0" y="2116"/>
                    <a:pt x="0" y="2149"/>
                    <a:pt x="0" y="2149"/>
                  </a:cubicBezTo>
                  <a:cubicBezTo>
                    <a:pt x="0" y="2166"/>
                    <a:pt x="9" y="2174"/>
                    <a:pt x="17" y="2174"/>
                  </a:cubicBezTo>
                  <a:cubicBezTo>
                    <a:pt x="25" y="2174"/>
                    <a:pt x="34" y="2166"/>
                    <a:pt x="34" y="2149"/>
                  </a:cubicBezTo>
                  <a:lnTo>
                    <a:pt x="100" y="2116"/>
                  </a:lnTo>
                  <a:cubicBezTo>
                    <a:pt x="100" y="2116"/>
                    <a:pt x="134" y="2083"/>
                    <a:pt x="134" y="2083"/>
                  </a:cubicBezTo>
                  <a:cubicBezTo>
                    <a:pt x="134" y="2049"/>
                    <a:pt x="134" y="2049"/>
                    <a:pt x="134" y="2016"/>
                  </a:cubicBezTo>
                  <a:lnTo>
                    <a:pt x="134" y="1449"/>
                  </a:lnTo>
                  <a:cubicBezTo>
                    <a:pt x="167" y="1482"/>
                    <a:pt x="200" y="1482"/>
                    <a:pt x="234" y="1515"/>
                  </a:cubicBezTo>
                  <a:cubicBezTo>
                    <a:pt x="300" y="1515"/>
                    <a:pt x="367" y="1515"/>
                    <a:pt x="401" y="1482"/>
                  </a:cubicBezTo>
                  <a:cubicBezTo>
                    <a:pt x="467" y="1415"/>
                    <a:pt x="501" y="1382"/>
                    <a:pt x="567" y="1315"/>
                  </a:cubicBezTo>
                  <a:cubicBezTo>
                    <a:pt x="601" y="1249"/>
                    <a:pt x="634" y="1182"/>
                    <a:pt x="667" y="1115"/>
                  </a:cubicBezTo>
                  <a:cubicBezTo>
                    <a:pt x="701" y="1048"/>
                    <a:pt x="734" y="982"/>
                    <a:pt x="767" y="882"/>
                  </a:cubicBezTo>
                  <a:cubicBezTo>
                    <a:pt x="767" y="782"/>
                    <a:pt x="801" y="682"/>
                    <a:pt x="801" y="615"/>
                  </a:cubicBezTo>
                  <a:lnTo>
                    <a:pt x="801" y="448"/>
                  </a:lnTo>
                  <a:cubicBezTo>
                    <a:pt x="801" y="348"/>
                    <a:pt x="767" y="281"/>
                    <a:pt x="767" y="215"/>
                  </a:cubicBezTo>
                  <a:cubicBezTo>
                    <a:pt x="734" y="148"/>
                    <a:pt x="701" y="81"/>
                    <a:pt x="667" y="48"/>
                  </a:cubicBezTo>
                  <a:cubicBezTo>
                    <a:pt x="634" y="14"/>
                    <a:pt x="601" y="14"/>
                    <a:pt x="567" y="14"/>
                  </a:cubicBezTo>
                  <a:cubicBezTo>
                    <a:pt x="548" y="5"/>
                    <a:pt x="528" y="1"/>
                    <a:pt x="51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67" name="Google Shape;1367;p34"/>
            <p:cNvSpPr/>
            <p:nvPr/>
          </p:nvSpPr>
          <p:spPr>
            <a:xfrm>
              <a:off x="3101550" y="2554775"/>
              <a:ext cx="20050" cy="37550"/>
            </a:xfrm>
            <a:custGeom>
              <a:avLst/>
              <a:gdLst/>
              <a:ahLst/>
              <a:cxnLst/>
              <a:rect l="l" t="t" r="r" b="b"/>
              <a:pathLst>
                <a:path w="802" h="1502" extrusionOk="0">
                  <a:moveTo>
                    <a:pt x="484" y="242"/>
                  </a:moveTo>
                  <a:cubicBezTo>
                    <a:pt x="518" y="242"/>
                    <a:pt x="551" y="251"/>
                    <a:pt x="568" y="267"/>
                  </a:cubicBezTo>
                  <a:cubicBezTo>
                    <a:pt x="634" y="334"/>
                    <a:pt x="634" y="401"/>
                    <a:pt x="634" y="501"/>
                  </a:cubicBezTo>
                  <a:lnTo>
                    <a:pt x="167" y="768"/>
                  </a:lnTo>
                  <a:cubicBezTo>
                    <a:pt x="167" y="701"/>
                    <a:pt x="167" y="667"/>
                    <a:pt x="167" y="601"/>
                  </a:cubicBezTo>
                  <a:cubicBezTo>
                    <a:pt x="201" y="567"/>
                    <a:pt x="201" y="501"/>
                    <a:pt x="234" y="467"/>
                  </a:cubicBezTo>
                  <a:cubicBezTo>
                    <a:pt x="234" y="434"/>
                    <a:pt x="267" y="367"/>
                    <a:pt x="301" y="334"/>
                  </a:cubicBezTo>
                  <a:cubicBezTo>
                    <a:pt x="334" y="301"/>
                    <a:pt x="368" y="301"/>
                    <a:pt x="401" y="267"/>
                  </a:cubicBezTo>
                  <a:cubicBezTo>
                    <a:pt x="418" y="251"/>
                    <a:pt x="451" y="242"/>
                    <a:pt x="484" y="242"/>
                  </a:cubicBezTo>
                  <a:close/>
                  <a:moveTo>
                    <a:pt x="568" y="0"/>
                  </a:moveTo>
                  <a:cubicBezTo>
                    <a:pt x="501" y="0"/>
                    <a:pt x="434" y="0"/>
                    <a:pt x="401" y="34"/>
                  </a:cubicBezTo>
                  <a:cubicBezTo>
                    <a:pt x="334" y="67"/>
                    <a:pt x="301" y="134"/>
                    <a:pt x="234" y="167"/>
                  </a:cubicBezTo>
                  <a:cubicBezTo>
                    <a:pt x="201" y="234"/>
                    <a:pt x="167" y="301"/>
                    <a:pt x="134" y="367"/>
                  </a:cubicBezTo>
                  <a:cubicBezTo>
                    <a:pt x="101" y="434"/>
                    <a:pt x="67" y="501"/>
                    <a:pt x="34" y="601"/>
                  </a:cubicBezTo>
                  <a:cubicBezTo>
                    <a:pt x="34" y="667"/>
                    <a:pt x="1" y="768"/>
                    <a:pt x="1" y="834"/>
                  </a:cubicBezTo>
                  <a:cubicBezTo>
                    <a:pt x="1" y="934"/>
                    <a:pt x="1" y="1001"/>
                    <a:pt x="1" y="1068"/>
                  </a:cubicBezTo>
                  <a:cubicBezTo>
                    <a:pt x="1" y="1134"/>
                    <a:pt x="1" y="1235"/>
                    <a:pt x="34" y="1301"/>
                  </a:cubicBezTo>
                  <a:cubicBezTo>
                    <a:pt x="34" y="1335"/>
                    <a:pt x="67" y="1401"/>
                    <a:pt x="101" y="1435"/>
                  </a:cubicBezTo>
                  <a:cubicBezTo>
                    <a:pt x="134" y="1468"/>
                    <a:pt x="167" y="1501"/>
                    <a:pt x="234" y="1501"/>
                  </a:cubicBezTo>
                  <a:cubicBezTo>
                    <a:pt x="267" y="1501"/>
                    <a:pt x="334" y="1468"/>
                    <a:pt x="368" y="1435"/>
                  </a:cubicBezTo>
                  <a:cubicBezTo>
                    <a:pt x="434" y="1401"/>
                    <a:pt x="501" y="1368"/>
                    <a:pt x="534" y="1335"/>
                  </a:cubicBezTo>
                  <a:cubicBezTo>
                    <a:pt x="568" y="1268"/>
                    <a:pt x="634" y="1235"/>
                    <a:pt x="668" y="1168"/>
                  </a:cubicBezTo>
                  <a:cubicBezTo>
                    <a:pt x="668" y="1134"/>
                    <a:pt x="701" y="1068"/>
                    <a:pt x="734" y="1034"/>
                  </a:cubicBezTo>
                  <a:cubicBezTo>
                    <a:pt x="734" y="1001"/>
                    <a:pt x="734" y="934"/>
                    <a:pt x="768" y="901"/>
                  </a:cubicBezTo>
                  <a:cubicBezTo>
                    <a:pt x="768" y="901"/>
                    <a:pt x="768" y="868"/>
                    <a:pt x="768" y="868"/>
                  </a:cubicBezTo>
                  <a:lnTo>
                    <a:pt x="734" y="868"/>
                  </a:lnTo>
                  <a:lnTo>
                    <a:pt x="668" y="901"/>
                  </a:lnTo>
                  <a:lnTo>
                    <a:pt x="634" y="901"/>
                  </a:lnTo>
                  <a:lnTo>
                    <a:pt x="634" y="968"/>
                  </a:lnTo>
                  <a:cubicBezTo>
                    <a:pt x="601" y="1001"/>
                    <a:pt x="601" y="1068"/>
                    <a:pt x="568" y="1101"/>
                  </a:cubicBezTo>
                  <a:cubicBezTo>
                    <a:pt x="534" y="1134"/>
                    <a:pt x="468" y="1201"/>
                    <a:pt x="401" y="1235"/>
                  </a:cubicBezTo>
                  <a:cubicBezTo>
                    <a:pt x="384" y="1251"/>
                    <a:pt x="359" y="1260"/>
                    <a:pt x="330" y="1260"/>
                  </a:cubicBezTo>
                  <a:cubicBezTo>
                    <a:pt x="301" y="1260"/>
                    <a:pt x="267" y="1251"/>
                    <a:pt x="234" y="1235"/>
                  </a:cubicBezTo>
                  <a:cubicBezTo>
                    <a:pt x="201" y="1168"/>
                    <a:pt x="167" y="1068"/>
                    <a:pt x="167" y="1001"/>
                  </a:cubicBezTo>
                  <a:lnTo>
                    <a:pt x="768" y="634"/>
                  </a:lnTo>
                  <a:cubicBezTo>
                    <a:pt x="768" y="634"/>
                    <a:pt x="801" y="634"/>
                    <a:pt x="801" y="601"/>
                  </a:cubicBezTo>
                  <a:cubicBezTo>
                    <a:pt x="801" y="601"/>
                    <a:pt x="801" y="567"/>
                    <a:pt x="801" y="534"/>
                  </a:cubicBezTo>
                  <a:lnTo>
                    <a:pt x="801" y="467"/>
                  </a:lnTo>
                  <a:cubicBezTo>
                    <a:pt x="801" y="401"/>
                    <a:pt x="801" y="301"/>
                    <a:pt x="768" y="234"/>
                  </a:cubicBezTo>
                  <a:cubicBezTo>
                    <a:pt x="768" y="167"/>
                    <a:pt x="734" y="100"/>
                    <a:pt x="701" y="67"/>
                  </a:cubicBezTo>
                  <a:cubicBezTo>
                    <a:pt x="668" y="0"/>
                    <a:pt x="601" y="0"/>
                    <a:pt x="5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68" name="Google Shape;1368;p34"/>
            <p:cNvSpPr/>
            <p:nvPr/>
          </p:nvSpPr>
          <p:spPr>
            <a:xfrm>
              <a:off x="3124900" y="2540600"/>
              <a:ext cx="20050" cy="38375"/>
            </a:xfrm>
            <a:custGeom>
              <a:avLst/>
              <a:gdLst/>
              <a:ahLst/>
              <a:cxnLst/>
              <a:rect l="l" t="t" r="r" b="b"/>
              <a:pathLst>
                <a:path w="802" h="1535" extrusionOk="0">
                  <a:moveTo>
                    <a:pt x="568" y="0"/>
                  </a:moveTo>
                  <a:cubicBezTo>
                    <a:pt x="501" y="0"/>
                    <a:pt x="434" y="0"/>
                    <a:pt x="401" y="34"/>
                  </a:cubicBezTo>
                  <a:cubicBezTo>
                    <a:pt x="334" y="67"/>
                    <a:pt x="267" y="134"/>
                    <a:pt x="234" y="200"/>
                  </a:cubicBezTo>
                  <a:cubicBezTo>
                    <a:pt x="167" y="234"/>
                    <a:pt x="134" y="300"/>
                    <a:pt x="101" y="401"/>
                  </a:cubicBezTo>
                  <a:cubicBezTo>
                    <a:pt x="67" y="467"/>
                    <a:pt x="34" y="534"/>
                    <a:pt x="34" y="634"/>
                  </a:cubicBezTo>
                  <a:cubicBezTo>
                    <a:pt x="1" y="701"/>
                    <a:pt x="1" y="801"/>
                    <a:pt x="1" y="901"/>
                  </a:cubicBezTo>
                  <a:lnTo>
                    <a:pt x="1" y="1101"/>
                  </a:lnTo>
                  <a:cubicBezTo>
                    <a:pt x="1" y="1168"/>
                    <a:pt x="1" y="1234"/>
                    <a:pt x="34" y="1301"/>
                  </a:cubicBezTo>
                  <a:cubicBezTo>
                    <a:pt x="34" y="1368"/>
                    <a:pt x="67" y="1401"/>
                    <a:pt x="101" y="1468"/>
                  </a:cubicBezTo>
                  <a:cubicBezTo>
                    <a:pt x="134" y="1501"/>
                    <a:pt x="167" y="1501"/>
                    <a:pt x="234" y="1535"/>
                  </a:cubicBezTo>
                  <a:cubicBezTo>
                    <a:pt x="301" y="1535"/>
                    <a:pt x="334" y="1501"/>
                    <a:pt x="401" y="1468"/>
                  </a:cubicBezTo>
                  <a:cubicBezTo>
                    <a:pt x="468" y="1435"/>
                    <a:pt x="501" y="1401"/>
                    <a:pt x="568" y="1335"/>
                  </a:cubicBezTo>
                  <a:cubicBezTo>
                    <a:pt x="634" y="1234"/>
                    <a:pt x="701" y="1101"/>
                    <a:pt x="768" y="968"/>
                  </a:cubicBezTo>
                  <a:cubicBezTo>
                    <a:pt x="768" y="901"/>
                    <a:pt x="768" y="868"/>
                    <a:pt x="801" y="801"/>
                  </a:cubicBezTo>
                  <a:cubicBezTo>
                    <a:pt x="801" y="801"/>
                    <a:pt x="801" y="801"/>
                    <a:pt x="801" y="767"/>
                  </a:cubicBezTo>
                  <a:lnTo>
                    <a:pt x="734" y="767"/>
                  </a:lnTo>
                  <a:lnTo>
                    <a:pt x="701" y="801"/>
                  </a:lnTo>
                  <a:cubicBezTo>
                    <a:pt x="701" y="801"/>
                    <a:pt x="668" y="834"/>
                    <a:pt x="668" y="834"/>
                  </a:cubicBezTo>
                  <a:cubicBezTo>
                    <a:pt x="668" y="868"/>
                    <a:pt x="634" y="868"/>
                    <a:pt x="634" y="901"/>
                  </a:cubicBezTo>
                  <a:cubicBezTo>
                    <a:pt x="634" y="968"/>
                    <a:pt x="601" y="1068"/>
                    <a:pt x="568" y="1134"/>
                  </a:cubicBezTo>
                  <a:cubicBezTo>
                    <a:pt x="501" y="1168"/>
                    <a:pt x="468" y="1201"/>
                    <a:pt x="401" y="1234"/>
                  </a:cubicBezTo>
                  <a:cubicBezTo>
                    <a:pt x="401" y="1268"/>
                    <a:pt x="368" y="1268"/>
                    <a:pt x="334" y="1268"/>
                  </a:cubicBezTo>
                  <a:cubicBezTo>
                    <a:pt x="301" y="1268"/>
                    <a:pt x="267" y="1268"/>
                    <a:pt x="267" y="1234"/>
                  </a:cubicBezTo>
                  <a:cubicBezTo>
                    <a:pt x="234" y="1234"/>
                    <a:pt x="201" y="1201"/>
                    <a:pt x="201" y="1168"/>
                  </a:cubicBezTo>
                  <a:cubicBezTo>
                    <a:pt x="167" y="1101"/>
                    <a:pt x="167" y="1068"/>
                    <a:pt x="167" y="1001"/>
                  </a:cubicBezTo>
                  <a:cubicBezTo>
                    <a:pt x="167" y="934"/>
                    <a:pt x="167" y="868"/>
                    <a:pt x="167" y="801"/>
                  </a:cubicBezTo>
                  <a:cubicBezTo>
                    <a:pt x="167" y="734"/>
                    <a:pt x="167" y="667"/>
                    <a:pt x="201" y="601"/>
                  </a:cubicBezTo>
                  <a:cubicBezTo>
                    <a:pt x="201" y="567"/>
                    <a:pt x="234" y="501"/>
                    <a:pt x="234" y="467"/>
                  </a:cubicBezTo>
                  <a:cubicBezTo>
                    <a:pt x="267" y="401"/>
                    <a:pt x="301" y="367"/>
                    <a:pt x="334" y="334"/>
                  </a:cubicBezTo>
                  <a:cubicBezTo>
                    <a:pt x="334" y="300"/>
                    <a:pt x="368" y="300"/>
                    <a:pt x="401" y="267"/>
                  </a:cubicBezTo>
                  <a:cubicBezTo>
                    <a:pt x="468" y="234"/>
                    <a:pt x="501" y="234"/>
                    <a:pt x="568" y="234"/>
                  </a:cubicBezTo>
                  <a:cubicBezTo>
                    <a:pt x="601" y="234"/>
                    <a:pt x="634" y="300"/>
                    <a:pt x="634" y="334"/>
                  </a:cubicBezTo>
                  <a:cubicBezTo>
                    <a:pt x="634" y="367"/>
                    <a:pt x="668" y="367"/>
                    <a:pt x="668" y="367"/>
                  </a:cubicBezTo>
                  <a:lnTo>
                    <a:pt x="734" y="367"/>
                  </a:lnTo>
                  <a:cubicBezTo>
                    <a:pt x="768" y="334"/>
                    <a:pt x="768" y="334"/>
                    <a:pt x="768" y="300"/>
                  </a:cubicBezTo>
                  <a:cubicBezTo>
                    <a:pt x="801" y="300"/>
                    <a:pt x="801" y="267"/>
                    <a:pt x="768" y="267"/>
                  </a:cubicBezTo>
                  <a:cubicBezTo>
                    <a:pt x="768" y="200"/>
                    <a:pt x="768" y="167"/>
                    <a:pt x="768" y="134"/>
                  </a:cubicBezTo>
                  <a:cubicBezTo>
                    <a:pt x="734" y="100"/>
                    <a:pt x="701" y="67"/>
                    <a:pt x="668" y="34"/>
                  </a:cubicBezTo>
                  <a:cubicBezTo>
                    <a:pt x="634" y="0"/>
                    <a:pt x="601" y="0"/>
                    <a:pt x="5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69" name="Google Shape;1369;p34"/>
            <p:cNvSpPr/>
            <p:nvPr/>
          </p:nvSpPr>
          <p:spPr>
            <a:xfrm>
              <a:off x="3148250" y="2518900"/>
              <a:ext cx="15050" cy="45475"/>
            </a:xfrm>
            <a:custGeom>
              <a:avLst/>
              <a:gdLst/>
              <a:ahLst/>
              <a:cxnLst/>
              <a:rect l="l" t="t" r="r" b="b"/>
              <a:pathLst>
                <a:path w="602" h="1819" extrusionOk="0">
                  <a:moveTo>
                    <a:pt x="267" y="1"/>
                  </a:moveTo>
                  <a:lnTo>
                    <a:pt x="201" y="34"/>
                  </a:lnTo>
                  <a:cubicBezTo>
                    <a:pt x="167" y="34"/>
                    <a:pt x="167" y="68"/>
                    <a:pt x="167" y="68"/>
                  </a:cubicBezTo>
                  <a:cubicBezTo>
                    <a:pt x="167" y="101"/>
                    <a:pt x="167" y="101"/>
                    <a:pt x="167" y="134"/>
                  </a:cubicBezTo>
                  <a:lnTo>
                    <a:pt x="167" y="568"/>
                  </a:lnTo>
                  <a:lnTo>
                    <a:pt x="34" y="635"/>
                  </a:lnTo>
                  <a:cubicBezTo>
                    <a:pt x="1" y="635"/>
                    <a:pt x="1" y="635"/>
                    <a:pt x="1" y="668"/>
                  </a:cubicBezTo>
                  <a:cubicBezTo>
                    <a:pt x="1" y="668"/>
                    <a:pt x="1" y="701"/>
                    <a:pt x="1" y="735"/>
                  </a:cubicBezTo>
                  <a:lnTo>
                    <a:pt x="1" y="802"/>
                  </a:lnTo>
                  <a:cubicBezTo>
                    <a:pt x="1" y="835"/>
                    <a:pt x="1" y="835"/>
                    <a:pt x="1" y="835"/>
                  </a:cubicBezTo>
                  <a:cubicBezTo>
                    <a:pt x="1" y="852"/>
                    <a:pt x="9" y="860"/>
                    <a:pt x="17" y="860"/>
                  </a:cubicBezTo>
                  <a:cubicBezTo>
                    <a:pt x="26" y="860"/>
                    <a:pt x="34" y="852"/>
                    <a:pt x="34" y="835"/>
                  </a:cubicBezTo>
                  <a:lnTo>
                    <a:pt x="167" y="768"/>
                  </a:lnTo>
                  <a:lnTo>
                    <a:pt x="167" y="1469"/>
                  </a:lnTo>
                  <a:cubicBezTo>
                    <a:pt x="134" y="1569"/>
                    <a:pt x="167" y="1669"/>
                    <a:pt x="234" y="1769"/>
                  </a:cubicBezTo>
                  <a:cubicBezTo>
                    <a:pt x="251" y="1802"/>
                    <a:pt x="276" y="1819"/>
                    <a:pt x="309" y="1819"/>
                  </a:cubicBezTo>
                  <a:cubicBezTo>
                    <a:pt x="343" y="1819"/>
                    <a:pt x="384" y="1802"/>
                    <a:pt x="434" y="1769"/>
                  </a:cubicBezTo>
                  <a:lnTo>
                    <a:pt x="534" y="1702"/>
                  </a:lnTo>
                  <a:cubicBezTo>
                    <a:pt x="568" y="1702"/>
                    <a:pt x="568" y="1669"/>
                    <a:pt x="568" y="1669"/>
                  </a:cubicBezTo>
                  <a:cubicBezTo>
                    <a:pt x="568" y="1635"/>
                    <a:pt x="568" y="1635"/>
                    <a:pt x="568" y="1602"/>
                  </a:cubicBezTo>
                  <a:lnTo>
                    <a:pt x="568" y="1535"/>
                  </a:lnTo>
                  <a:cubicBezTo>
                    <a:pt x="601" y="1502"/>
                    <a:pt x="601" y="1502"/>
                    <a:pt x="568" y="1469"/>
                  </a:cubicBezTo>
                  <a:lnTo>
                    <a:pt x="534" y="1469"/>
                  </a:lnTo>
                  <a:lnTo>
                    <a:pt x="468" y="1535"/>
                  </a:lnTo>
                  <a:cubicBezTo>
                    <a:pt x="434" y="1535"/>
                    <a:pt x="401" y="1535"/>
                    <a:pt x="401" y="1569"/>
                  </a:cubicBezTo>
                  <a:cubicBezTo>
                    <a:pt x="368" y="1569"/>
                    <a:pt x="368" y="1535"/>
                    <a:pt x="334" y="1535"/>
                  </a:cubicBezTo>
                  <a:cubicBezTo>
                    <a:pt x="334" y="1502"/>
                    <a:pt x="334" y="1502"/>
                    <a:pt x="334" y="1469"/>
                  </a:cubicBezTo>
                  <a:cubicBezTo>
                    <a:pt x="334" y="1435"/>
                    <a:pt x="334" y="1402"/>
                    <a:pt x="334" y="1369"/>
                  </a:cubicBezTo>
                  <a:lnTo>
                    <a:pt x="301" y="701"/>
                  </a:lnTo>
                  <a:lnTo>
                    <a:pt x="501" y="568"/>
                  </a:lnTo>
                  <a:cubicBezTo>
                    <a:pt x="534" y="568"/>
                    <a:pt x="534" y="535"/>
                    <a:pt x="534" y="535"/>
                  </a:cubicBezTo>
                  <a:cubicBezTo>
                    <a:pt x="534" y="501"/>
                    <a:pt x="534" y="468"/>
                    <a:pt x="534" y="468"/>
                  </a:cubicBezTo>
                  <a:lnTo>
                    <a:pt x="534" y="368"/>
                  </a:lnTo>
                  <a:cubicBezTo>
                    <a:pt x="534" y="368"/>
                    <a:pt x="534" y="335"/>
                    <a:pt x="534" y="335"/>
                  </a:cubicBezTo>
                  <a:lnTo>
                    <a:pt x="501" y="335"/>
                  </a:lnTo>
                  <a:lnTo>
                    <a:pt x="301" y="468"/>
                  </a:lnTo>
                  <a:lnTo>
                    <a:pt x="301" y="34"/>
                  </a:lnTo>
                  <a:cubicBezTo>
                    <a:pt x="301" y="34"/>
                    <a:pt x="301" y="1"/>
                    <a:pt x="3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70" name="Google Shape;1370;p34"/>
            <p:cNvSpPr/>
            <p:nvPr/>
          </p:nvSpPr>
          <p:spPr>
            <a:xfrm>
              <a:off x="3167425" y="2509750"/>
              <a:ext cx="5025" cy="48375"/>
            </a:xfrm>
            <a:custGeom>
              <a:avLst/>
              <a:gdLst/>
              <a:ahLst/>
              <a:cxnLst/>
              <a:rect l="l" t="t" r="r" b="b"/>
              <a:pathLst>
                <a:path w="201" h="1935" extrusionOk="0">
                  <a:moveTo>
                    <a:pt x="134" y="0"/>
                  </a:moveTo>
                  <a:lnTo>
                    <a:pt x="68" y="33"/>
                  </a:lnTo>
                  <a:cubicBezTo>
                    <a:pt x="34" y="67"/>
                    <a:pt x="34" y="67"/>
                    <a:pt x="34" y="100"/>
                  </a:cubicBezTo>
                  <a:cubicBezTo>
                    <a:pt x="1" y="100"/>
                    <a:pt x="1" y="133"/>
                    <a:pt x="34" y="133"/>
                  </a:cubicBezTo>
                  <a:lnTo>
                    <a:pt x="34" y="300"/>
                  </a:lnTo>
                  <a:cubicBezTo>
                    <a:pt x="1" y="300"/>
                    <a:pt x="1" y="334"/>
                    <a:pt x="34" y="334"/>
                  </a:cubicBezTo>
                  <a:cubicBezTo>
                    <a:pt x="34" y="350"/>
                    <a:pt x="34" y="359"/>
                    <a:pt x="38" y="359"/>
                  </a:cubicBezTo>
                  <a:cubicBezTo>
                    <a:pt x="43" y="359"/>
                    <a:pt x="51" y="350"/>
                    <a:pt x="68" y="334"/>
                  </a:cubicBezTo>
                  <a:lnTo>
                    <a:pt x="134" y="300"/>
                  </a:lnTo>
                  <a:cubicBezTo>
                    <a:pt x="168" y="267"/>
                    <a:pt x="168" y="267"/>
                    <a:pt x="168" y="234"/>
                  </a:cubicBezTo>
                  <a:cubicBezTo>
                    <a:pt x="168" y="234"/>
                    <a:pt x="168" y="200"/>
                    <a:pt x="168" y="200"/>
                  </a:cubicBezTo>
                  <a:lnTo>
                    <a:pt x="168" y="33"/>
                  </a:lnTo>
                  <a:cubicBezTo>
                    <a:pt x="201" y="33"/>
                    <a:pt x="201" y="0"/>
                    <a:pt x="168" y="0"/>
                  </a:cubicBezTo>
                  <a:close/>
                  <a:moveTo>
                    <a:pt x="163" y="475"/>
                  </a:moveTo>
                  <a:cubicBezTo>
                    <a:pt x="159" y="475"/>
                    <a:pt x="151" y="484"/>
                    <a:pt x="134" y="500"/>
                  </a:cubicBezTo>
                  <a:lnTo>
                    <a:pt x="101" y="534"/>
                  </a:lnTo>
                  <a:cubicBezTo>
                    <a:pt x="68" y="534"/>
                    <a:pt x="68" y="567"/>
                    <a:pt x="68" y="567"/>
                  </a:cubicBezTo>
                  <a:cubicBezTo>
                    <a:pt x="34" y="600"/>
                    <a:pt x="34" y="600"/>
                    <a:pt x="68" y="634"/>
                  </a:cubicBezTo>
                  <a:lnTo>
                    <a:pt x="68" y="1868"/>
                  </a:lnTo>
                  <a:cubicBezTo>
                    <a:pt x="34" y="1901"/>
                    <a:pt x="34" y="1901"/>
                    <a:pt x="68" y="1935"/>
                  </a:cubicBezTo>
                  <a:lnTo>
                    <a:pt x="101" y="1935"/>
                  </a:lnTo>
                  <a:lnTo>
                    <a:pt x="134" y="1868"/>
                  </a:lnTo>
                  <a:cubicBezTo>
                    <a:pt x="168" y="1868"/>
                    <a:pt x="168" y="1868"/>
                    <a:pt x="168" y="1835"/>
                  </a:cubicBezTo>
                  <a:cubicBezTo>
                    <a:pt x="201" y="1835"/>
                    <a:pt x="201" y="1801"/>
                    <a:pt x="168" y="1768"/>
                  </a:cubicBezTo>
                  <a:lnTo>
                    <a:pt x="168" y="534"/>
                  </a:lnTo>
                  <a:cubicBezTo>
                    <a:pt x="201" y="534"/>
                    <a:pt x="201" y="500"/>
                    <a:pt x="168" y="500"/>
                  </a:cubicBezTo>
                  <a:cubicBezTo>
                    <a:pt x="168" y="484"/>
                    <a:pt x="168" y="475"/>
                    <a:pt x="163" y="475"/>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71" name="Google Shape;1371;p34"/>
            <p:cNvSpPr/>
            <p:nvPr/>
          </p:nvSpPr>
          <p:spPr>
            <a:xfrm>
              <a:off x="3177450" y="2510575"/>
              <a:ext cx="20025" cy="38375"/>
            </a:xfrm>
            <a:custGeom>
              <a:avLst/>
              <a:gdLst/>
              <a:ahLst/>
              <a:cxnLst/>
              <a:rect l="l" t="t" r="r" b="b"/>
              <a:pathLst>
                <a:path w="801" h="1535" extrusionOk="0">
                  <a:moveTo>
                    <a:pt x="500" y="267"/>
                  </a:moveTo>
                  <a:cubicBezTo>
                    <a:pt x="534" y="267"/>
                    <a:pt x="534" y="267"/>
                    <a:pt x="567" y="301"/>
                  </a:cubicBezTo>
                  <a:cubicBezTo>
                    <a:pt x="601" y="334"/>
                    <a:pt x="601" y="334"/>
                    <a:pt x="601" y="401"/>
                  </a:cubicBezTo>
                  <a:cubicBezTo>
                    <a:pt x="634" y="434"/>
                    <a:pt x="634" y="467"/>
                    <a:pt x="634" y="501"/>
                  </a:cubicBezTo>
                  <a:lnTo>
                    <a:pt x="634" y="634"/>
                  </a:lnTo>
                  <a:lnTo>
                    <a:pt x="634" y="734"/>
                  </a:lnTo>
                  <a:cubicBezTo>
                    <a:pt x="634" y="801"/>
                    <a:pt x="634" y="834"/>
                    <a:pt x="601" y="901"/>
                  </a:cubicBezTo>
                  <a:cubicBezTo>
                    <a:pt x="601" y="968"/>
                    <a:pt x="601" y="1001"/>
                    <a:pt x="567" y="1034"/>
                  </a:cubicBezTo>
                  <a:cubicBezTo>
                    <a:pt x="534" y="1101"/>
                    <a:pt x="534" y="1135"/>
                    <a:pt x="500" y="1168"/>
                  </a:cubicBezTo>
                  <a:cubicBezTo>
                    <a:pt x="467" y="1201"/>
                    <a:pt x="434" y="1235"/>
                    <a:pt x="400" y="1268"/>
                  </a:cubicBezTo>
                  <a:cubicBezTo>
                    <a:pt x="367" y="1268"/>
                    <a:pt x="334" y="1301"/>
                    <a:pt x="267" y="1301"/>
                  </a:cubicBezTo>
                  <a:cubicBezTo>
                    <a:pt x="267" y="1301"/>
                    <a:pt x="234" y="1268"/>
                    <a:pt x="200" y="1268"/>
                  </a:cubicBezTo>
                  <a:cubicBezTo>
                    <a:pt x="167" y="1235"/>
                    <a:pt x="167" y="1201"/>
                    <a:pt x="167" y="1168"/>
                  </a:cubicBezTo>
                  <a:cubicBezTo>
                    <a:pt x="134" y="1135"/>
                    <a:pt x="134" y="1068"/>
                    <a:pt x="134" y="1034"/>
                  </a:cubicBezTo>
                  <a:cubicBezTo>
                    <a:pt x="134" y="1001"/>
                    <a:pt x="134" y="968"/>
                    <a:pt x="134" y="934"/>
                  </a:cubicBezTo>
                  <a:cubicBezTo>
                    <a:pt x="134" y="868"/>
                    <a:pt x="134" y="834"/>
                    <a:pt x="134" y="801"/>
                  </a:cubicBezTo>
                  <a:cubicBezTo>
                    <a:pt x="134" y="768"/>
                    <a:pt x="134" y="701"/>
                    <a:pt x="167" y="634"/>
                  </a:cubicBezTo>
                  <a:cubicBezTo>
                    <a:pt x="167" y="601"/>
                    <a:pt x="200" y="534"/>
                    <a:pt x="200" y="501"/>
                  </a:cubicBezTo>
                  <a:cubicBezTo>
                    <a:pt x="234" y="467"/>
                    <a:pt x="267" y="401"/>
                    <a:pt x="267" y="367"/>
                  </a:cubicBezTo>
                  <a:cubicBezTo>
                    <a:pt x="300" y="334"/>
                    <a:pt x="334" y="301"/>
                    <a:pt x="400" y="301"/>
                  </a:cubicBezTo>
                  <a:cubicBezTo>
                    <a:pt x="434" y="267"/>
                    <a:pt x="467" y="267"/>
                    <a:pt x="500" y="267"/>
                  </a:cubicBezTo>
                  <a:close/>
                  <a:moveTo>
                    <a:pt x="567" y="0"/>
                  </a:moveTo>
                  <a:cubicBezTo>
                    <a:pt x="500" y="0"/>
                    <a:pt x="434" y="34"/>
                    <a:pt x="400" y="67"/>
                  </a:cubicBezTo>
                  <a:cubicBezTo>
                    <a:pt x="334" y="100"/>
                    <a:pt x="267" y="134"/>
                    <a:pt x="234" y="201"/>
                  </a:cubicBezTo>
                  <a:cubicBezTo>
                    <a:pt x="200" y="234"/>
                    <a:pt x="134" y="301"/>
                    <a:pt x="134" y="367"/>
                  </a:cubicBezTo>
                  <a:cubicBezTo>
                    <a:pt x="67" y="467"/>
                    <a:pt x="67" y="534"/>
                    <a:pt x="33" y="601"/>
                  </a:cubicBezTo>
                  <a:cubicBezTo>
                    <a:pt x="0" y="701"/>
                    <a:pt x="0" y="801"/>
                    <a:pt x="0" y="868"/>
                  </a:cubicBezTo>
                  <a:lnTo>
                    <a:pt x="0" y="934"/>
                  </a:lnTo>
                  <a:cubicBezTo>
                    <a:pt x="0" y="968"/>
                    <a:pt x="0" y="968"/>
                    <a:pt x="0" y="1001"/>
                  </a:cubicBezTo>
                  <a:cubicBezTo>
                    <a:pt x="0" y="1034"/>
                    <a:pt x="0" y="1034"/>
                    <a:pt x="0" y="1068"/>
                  </a:cubicBezTo>
                  <a:lnTo>
                    <a:pt x="0" y="1135"/>
                  </a:lnTo>
                  <a:cubicBezTo>
                    <a:pt x="0" y="1201"/>
                    <a:pt x="0" y="1268"/>
                    <a:pt x="33" y="1335"/>
                  </a:cubicBezTo>
                  <a:cubicBezTo>
                    <a:pt x="33" y="1401"/>
                    <a:pt x="67" y="1435"/>
                    <a:pt x="134" y="1468"/>
                  </a:cubicBezTo>
                  <a:cubicBezTo>
                    <a:pt x="134" y="1501"/>
                    <a:pt x="200" y="1535"/>
                    <a:pt x="234" y="1535"/>
                  </a:cubicBezTo>
                  <a:cubicBezTo>
                    <a:pt x="300" y="1535"/>
                    <a:pt x="367" y="1501"/>
                    <a:pt x="400" y="1468"/>
                  </a:cubicBezTo>
                  <a:cubicBezTo>
                    <a:pt x="467" y="1435"/>
                    <a:pt x="534" y="1401"/>
                    <a:pt x="567" y="1335"/>
                  </a:cubicBezTo>
                  <a:cubicBezTo>
                    <a:pt x="634" y="1268"/>
                    <a:pt x="667" y="1201"/>
                    <a:pt x="701" y="1135"/>
                  </a:cubicBezTo>
                  <a:cubicBezTo>
                    <a:pt x="734" y="1068"/>
                    <a:pt x="767" y="1001"/>
                    <a:pt x="767" y="934"/>
                  </a:cubicBezTo>
                  <a:cubicBezTo>
                    <a:pt x="801" y="834"/>
                    <a:pt x="801" y="734"/>
                    <a:pt x="801" y="668"/>
                  </a:cubicBezTo>
                  <a:cubicBezTo>
                    <a:pt x="801" y="634"/>
                    <a:pt x="801" y="601"/>
                    <a:pt x="801" y="601"/>
                  </a:cubicBezTo>
                  <a:lnTo>
                    <a:pt x="801" y="467"/>
                  </a:lnTo>
                  <a:cubicBezTo>
                    <a:pt x="801" y="434"/>
                    <a:pt x="801" y="434"/>
                    <a:pt x="801" y="401"/>
                  </a:cubicBezTo>
                  <a:cubicBezTo>
                    <a:pt x="801" y="334"/>
                    <a:pt x="801" y="267"/>
                    <a:pt x="767" y="201"/>
                  </a:cubicBezTo>
                  <a:cubicBezTo>
                    <a:pt x="767" y="134"/>
                    <a:pt x="734" y="100"/>
                    <a:pt x="701" y="34"/>
                  </a:cubicBezTo>
                  <a:cubicBezTo>
                    <a:pt x="667" y="0"/>
                    <a:pt x="601" y="0"/>
                    <a:pt x="56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72" name="Google Shape;1372;p34"/>
            <p:cNvSpPr/>
            <p:nvPr/>
          </p:nvSpPr>
          <p:spPr>
            <a:xfrm>
              <a:off x="3204125" y="2495550"/>
              <a:ext cx="19200" cy="42350"/>
            </a:xfrm>
            <a:custGeom>
              <a:avLst/>
              <a:gdLst/>
              <a:ahLst/>
              <a:cxnLst/>
              <a:rect l="l" t="t" r="r" b="b"/>
              <a:pathLst>
                <a:path w="768" h="1694" extrusionOk="0">
                  <a:moveTo>
                    <a:pt x="568" y="1"/>
                  </a:moveTo>
                  <a:cubicBezTo>
                    <a:pt x="501" y="1"/>
                    <a:pt x="468" y="1"/>
                    <a:pt x="401" y="34"/>
                  </a:cubicBezTo>
                  <a:cubicBezTo>
                    <a:pt x="334" y="68"/>
                    <a:pt x="267" y="134"/>
                    <a:pt x="234" y="201"/>
                  </a:cubicBezTo>
                  <a:cubicBezTo>
                    <a:pt x="201" y="268"/>
                    <a:pt x="167" y="301"/>
                    <a:pt x="134" y="368"/>
                  </a:cubicBezTo>
                  <a:lnTo>
                    <a:pt x="134" y="301"/>
                  </a:lnTo>
                  <a:cubicBezTo>
                    <a:pt x="134" y="268"/>
                    <a:pt x="134" y="268"/>
                    <a:pt x="134" y="268"/>
                  </a:cubicBezTo>
                  <a:cubicBezTo>
                    <a:pt x="134" y="251"/>
                    <a:pt x="134" y="243"/>
                    <a:pt x="130" y="243"/>
                  </a:cubicBezTo>
                  <a:cubicBezTo>
                    <a:pt x="126" y="243"/>
                    <a:pt x="117" y="251"/>
                    <a:pt x="101" y="268"/>
                  </a:cubicBezTo>
                  <a:lnTo>
                    <a:pt x="34" y="301"/>
                  </a:lnTo>
                  <a:cubicBezTo>
                    <a:pt x="34" y="301"/>
                    <a:pt x="34" y="301"/>
                    <a:pt x="1" y="335"/>
                  </a:cubicBezTo>
                  <a:cubicBezTo>
                    <a:pt x="1" y="335"/>
                    <a:pt x="1" y="368"/>
                    <a:pt x="1" y="401"/>
                  </a:cubicBezTo>
                  <a:lnTo>
                    <a:pt x="1" y="1635"/>
                  </a:lnTo>
                  <a:cubicBezTo>
                    <a:pt x="1" y="1635"/>
                    <a:pt x="1" y="1669"/>
                    <a:pt x="1" y="1669"/>
                  </a:cubicBezTo>
                  <a:cubicBezTo>
                    <a:pt x="17" y="1686"/>
                    <a:pt x="26" y="1694"/>
                    <a:pt x="30" y="1694"/>
                  </a:cubicBezTo>
                  <a:cubicBezTo>
                    <a:pt x="34" y="1694"/>
                    <a:pt x="34" y="1686"/>
                    <a:pt x="34" y="1669"/>
                  </a:cubicBezTo>
                  <a:lnTo>
                    <a:pt x="101" y="1635"/>
                  </a:lnTo>
                  <a:cubicBezTo>
                    <a:pt x="134" y="1635"/>
                    <a:pt x="134" y="1602"/>
                    <a:pt x="134" y="1602"/>
                  </a:cubicBezTo>
                  <a:cubicBezTo>
                    <a:pt x="134" y="1569"/>
                    <a:pt x="134" y="1569"/>
                    <a:pt x="134" y="1535"/>
                  </a:cubicBezTo>
                  <a:lnTo>
                    <a:pt x="134" y="835"/>
                  </a:lnTo>
                  <a:cubicBezTo>
                    <a:pt x="134" y="735"/>
                    <a:pt x="167" y="601"/>
                    <a:pt x="201" y="501"/>
                  </a:cubicBezTo>
                  <a:cubicBezTo>
                    <a:pt x="234" y="435"/>
                    <a:pt x="301" y="335"/>
                    <a:pt x="367" y="301"/>
                  </a:cubicBezTo>
                  <a:cubicBezTo>
                    <a:pt x="417" y="285"/>
                    <a:pt x="451" y="276"/>
                    <a:pt x="480" y="276"/>
                  </a:cubicBezTo>
                  <a:cubicBezTo>
                    <a:pt x="509" y="276"/>
                    <a:pt x="534" y="285"/>
                    <a:pt x="568" y="301"/>
                  </a:cubicBezTo>
                  <a:cubicBezTo>
                    <a:pt x="601" y="368"/>
                    <a:pt x="634" y="468"/>
                    <a:pt x="634" y="568"/>
                  </a:cubicBezTo>
                  <a:lnTo>
                    <a:pt x="634" y="1269"/>
                  </a:lnTo>
                  <a:cubicBezTo>
                    <a:pt x="601" y="1269"/>
                    <a:pt x="601" y="1302"/>
                    <a:pt x="634" y="1302"/>
                  </a:cubicBezTo>
                  <a:lnTo>
                    <a:pt x="668" y="1302"/>
                  </a:lnTo>
                  <a:lnTo>
                    <a:pt x="734" y="1269"/>
                  </a:lnTo>
                  <a:cubicBezTo>
                    <a:pt x="734" y="1269"/>
                    <a:pt x="734" y="1235"/>
                    <a:pt x="768" y="1235"/>
                  </a:cubicBezTo>
                  <a:cubicBezTo>
                    <a:pt x="768" y="1202"/>
                    <a:pt x="768" y="1202"/>
                    <a:pt x="768" y="1168"/>
                  </a:cubicBezTo>
                  <a:lnTo>
                    <a:pt x="768" y="435"/>
                  </a:lnTo>
                  <a:cubicBezTo>
                    <a:pt x="768" y="335"/>
                    <a:pt x="768" y="268"/>
                    <a:pt x="768" y="201"/>
                  </a:cubicBezTo>
                  <a:cubicBezTo>
                    <a:pt x="734" y="134"/>
                    <a:pt x="701" y="101"/>
                    <a:pt x="668" y="34"/>
                  </a:cubicBezTo>
                  <a:cubicBezTo>
                    <a:pt x="634" y="1"/>
                    <a:pt x="601" y="1"/>
                    <a:pt x="5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73" name="Google Shape;1373;p34"/>
            <p:cNvSpPr/>
            <p:nvPr/>
          </p:nvSpPr>
          <p:spPr>
            <a:xfrm>
              <a:off x="2925600" y="2950050"/>
              <a:ext cx="23375" cy="50900"/>
            </a:xfrm>
            <a:custGeom>
              <a:avLst/>
              <a:gdLst/>
              <a:ahLst/>
              <a:cxnLst/>
              <a:rect l="l" t="t" r="r" b="b"/>
              <a:pathLst>
                <a:path w="935" h="2036" extrusionOk="0">
                  <a:moveTo>
                    <a:pt x="634" y="1"/>
                  </a:moveTo>
                  <a:cubicBezTo>
                    <a:pt x="567" y="1"/>
                    <a:pt x="501" y="1"/>
                    <a:pt x="467" y="34"/>
                  </a:cubicBezTo>
                  <a:cubicBezTo>
                    <a:pt x="401" y="101"/>
                    <a:pt x="334" y="134"/>
                    <a:pt x="267" y="201"/>
                  </a:cubicBezTo>
                  <a:cubicBezTo>
                    <a:pt x="234" y="268"/>
                    <a:pt x="167" y="334"/>
                    <a:pt x="134" y="401"/>
                  </a:cubicBezTo>
                  <a:cubicBezTo>
                    <a:pt x="100" y="468"/>
                    <a:pt x="100" y="534"/>
                    <a:pt x="67" y="601"/>
                  </a:cubicBezTo>
                  <a:cubicBezTo>
                    <a:pt x="67" y="668"/>
                    <a:pt x="34" y="735"/>
                    <a:pt x="34" y="801"/>
                  </a:cubicBezTo>
                  <a:cubicBezTo>
                    <a:pt x="34" y="868"/>
                    <a:pt x="34" y="901"/>
                    <a:pt x="34" y="968"/>
                  </a:cubicBezTo>
                  <a:cubicBezTo>
                    <a:pt x="67" y="1001"/>
                    <a:pt x="67" y="1035"/>
                    <a:pt x="100" y="1068"/>
                  </a:cubicBezTo>
                  <a:cubicBezTo>
                    <a:pt x="134" y="1101"/>
                    <a:pt x="167" y="1135"/>
                    <a:pt x="200" y="1135"/>
                  </a:cubicBezTo>
                  <a:lnTo>
                    <a:pt x="334" y="1135"/>
                  </a:lnTo>
                  <a:lnTo>
                    <a:pt x="501" y="1101"/>
                  </a:lnTo>
                  <a:lnTo>
                    <a:pt x="634" y="1101"/>
                  </a:lnTo>
                  <a:cubicBezTo>
                    <a:pt x="667" y="1101"/>
                    <a:pt x="701" y="1135"/>
                    <a:pt x="734" y="1135"/>
                  </a:cubicBezTo>
                  <a:cubicBezTo>
                    <a:pt x="734" y="1168"/>
                    <a:pt x="734" y="1202"/>
                    <a:pt x="734" y="1235"/>
                  </a:cubicBezTo>
                  <a:cubicBezTo>
                    <a:pt x="734" y="1302"/>
                    <a:pt x="734" y="1335"/>
                    <a:pt x="734" y="1368"/>
                  </a:cubicBezTo>
                  <a:cubicBezTo>
                    <a:pt x="701" y="1435"/>
                    <a:pt x="701" y="1468"/>
                    <a:pt x="667" y="1502"/>
                  </a:cubicBezTo>
                  <a:cubicBezTo>
                    <a:pt x="634" y="1568"/>
                    <a:pt x="601" y="1602"/>
                    <a:pt x="567" y="1635"/>
                  </a:cubicBezTo>
                  <a:lnTo>
                    <a:pt x="467" y="1735"/>
                  </a:lnTo>
                  <a:cubicBezTo>
                    <a:pt x="401" y="1735"/>
                    <a:pt x="367" y="1769"/>
                    <a:pt x="334" y="1769"/>
                  </a:cubicBezTo>
                  <a:lnTo>
                    <a:pt x="234" y="1769"/>
                  </a:lnTo>
                  <a:cubicBezTo>
                    <a:pt x="200" y="1769"/>
                    <a:pt x="200" y="1735"/>
                    <a:pt x="200" y="1702"/>
                  </a:cubicBezTo>
                  <a:cubicBezTo>
                    <a:pt x="167" y="1702"/>
                    <a:pt x="167" y="1669"/>
                    <a:pt x="167" y="1635"/>
                  </a:cubicBezTo>
                  <a:cubicBezTo>
                    <a:pt x="134" y="1635"/>
                    <a:pt x="134" y="1635"/>
                    <a:pt x="134" y="1602"/>
                  </a:cubicBezTo>
                  <a:lnTo>
                    <a:pt x="100" y="1602"/>
                  </a:lnTo>
                  <a:lnTo>
                    <a:pt x="34" y="1669"/>
                  </a:lnTo>
                  <a:cubicBezTo>
                    <a:pt x="0" y="1669"/>
                    <a:pt x="0" y="1669"/>
                    <a:pt x="0" y="1702"/>
                  </a:cubicBezTo>
                  <a:cubicBezTo>
                    <a:pt x="0" y="1702"/>
                    <a:pt x="0" y="1735"/>
                    <a:pt x="0" y="1735"/>
                  </a:cubicBezTo>
                  <a:cubicBezTo>
                    <a:pt x="0" y="1802"/>
                    <a:pt x="0" y="1835"/>
                    <a:pt x="34" y="1902"/>
                  </a:cubicBezTo>
                  <a:cubicBezTo>
                    <a:pt x="67" y="1935"/>
                    <a:pt x="100" y="1969"/>
                    <a:pt x="134" y="2002"/>
                  </a:cubicBezTo>
                  <a:cubicBezTo>
                    <a:pt x="167" y="2002"/>
                    <a:pt x="234" y="2035"/>
                    <a:pt x="267" y="2035"/>
                  </a:cubicBezTo>
                  <a:cubicBezTo>
                    <a:pt x="334" y="2035"/>
                    <a:pt x="401" y="2002"/>
                    <a:pt x="467" y="1969"/>
                  </a:cubicBezTo>
                  <a:cubicBezTo>
                    <a:pt x="534" y="1935"/>
                    <a:pt x="601" y="1869"/>
                    <a:pt x="667" y="1802"/>
                  </a:cubicBezTo>
                  <a:cubicBezTo>
                    <a:pt x="701" y="1769"/>
                    <a:pt x="767" y="1702"/>
                    <a:pt x="801" y="1602"/>
                  </a:cubicBezTo>
                  <a:cubicBezTo>
                    <a:pt x="834" y="1535"/>
                    <a:pt x="868" y="1468"/>
                    <a:pt x="901" y="1402"/>
                  </a:cubicBezTo>
                  <a:cubicBezTo>
                    <a:pt x="901" y="1335"/>
                    <a:pt x="934" y="1235"/>
                    <a:pt x="934" y="1168"/>
                  </a:cubicBezTo>
                  <a:cubicBezTo>
                    <a:pt x="934" y="1101"/>
                    <a:pt x="934" y="1035"/>
                    <a:pt x="934" y="1001"/>
                  </a:cubicBezTo>
                  <a:cubicBezTo>
                    <a:pt x="901" y="968"/>
                    <a:pt x="901" y="935"/>
                    <a:pt x="868" y="901"/>
                  </a:cubicBezTo>
                  <a:cubicBezTo>
                    <a:pt x="834" y="868"/>
                    <a:pt x="801" y="868"/>
                    <a:pt x="734" y="868"/>
                  </a:cubicBezTo>
                  <a:cubicBezTo>
                    <a:pt x="717" y="851"/>
                    <a:pt x="692" y="843"/>
                    <a:pt x="663" y="843"/>
                  </a:cubicBezTo>
                  <a:cubicBezTo>
                    <a:pt x="634" y="843"/>
                    <a:pt x="601" y="851"/>
                    <a:pt x="567" y="868"/>
                  </a:cubicBezTo>
                  <a:lnTo>
                    <a:pt x="300" y="868"/>
                  </a:lnTo>
                  <a:cubicBezTo>
                    <a:pt x="267" y="868"/>
                    <a:pt x="267" y="835"/>
                    <a:pt x="234" y="835"/>
                  </a:cubicBezTo>
                  <a:cubicBezTo>
                    <a:pt x="234" y="801"/>
                    <a:pt x="234" y="768"/>
                    <a:pt x="234" y="735"/>
                  </a:cubicBezTo>
                  <a:cubicBezTo>
                    <a:pt x="234" y="668"/>
                    <a:pt x="234" y="634"/>
                    <a:pt x="234" y="601"/>
                  </a:cubicBezTo>
                  <a:cubicBezTo>
                    <a:pt x="267" y="534"/>
                    <a:pt x="267" y="501"/>
                    <a:pt x="300" y="468"/>
                  </a:cubicBezTo>
                  <a:cubicBezTo>
                    <a:pt x="300" y="434"/>
                    <a:pt x="334" y="401"/>
                    <a:pt x="367" y="368"/>
                  </a:cubicBezTo>
                  <a:cubicBezTo>
                    <a:pt x="401" y="334"/>
                    <a:pt x="434" y="334"/>
                    <a:pt x="467" y="301"/>
                  </a:cubicBezTo>
                  <a:cubicBezTo>
                    <a:pt x="501" y="268"/>
                    <a:pt x="534" y="268"/>
                    <a:pt x="567" y="268"/>
                  </a:cubicBezTo>
                  <a:lnTo>
                    <a:pt x="667" y="268"/>
                  </a:lnTo>
                  <a:cubicBezTo>
                    <a:pt x="667" y="268"/>
                    <a:pt x="701" y="301"/>
                    <a:pt x="701" y="301"/>
                  </a:cubicBezTo>
                  <a:cubicBezTo>
                    <a:pt x="734" y="334"/>
                    <a:pt x="734" y="334"/>
                    <a:pt x="734" y="368"/>
                  </a:cubicBezTo>
                  <a:lnTo>
                    <a:pt x="767" y="401"/>
                  </a:lnTo>
                  <a:lnTo>
                    <a:pt x="801" y="401"/>
                  </a:lnTo>
                  <a:lnTo>
                    <a:pt x="868" y="368"/>
                  </a:lnTo>
                  <a:cubicBezTo>
                    <a:pt x="901" y="368"/>
                    <a:pt x="901" y="334"/>
                    <a:pt x="901" y="334"/>
                  </a:cubicBezTo>
                  <a:cubicBezTo>
                    <a:pt x="901" y="301"/>
                    <a:pt x="901" y="301"/>
                    <a:pt x="901" y="268"/>
                  </a:cubicBezTo>
                  <a:cubicBezTo>
                    <a:pt x="901" y="234"/>
                    <a:pt x="868" y="201"/>
                    <a:pt x="868" y="134"/>
                  </a:cubicBezTo>
                  <a:cubicBezTo>
                    <a:pt x="834" y="101"/>
                    <a:pt x="801" y="67"/>
                    <a:pt x="767" y="34"/>
                  </a:cubicBezTo>
                  <a:cubicBezTo>
                    <a:pt x="734" y="1"/>
                    <a:pt x="701" y="1"/>
                    <a:pt x="6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74" name="Google Shape;1374;p34"/>
            <p:cNvSpPr/>
            <p:nvPr/>
          </p:nvSpPr>
          <p:spPr>
            <a:xfrm>
              <a:off x="2952275" y="2947200"/>
              <a:ext cx="20050" cy="37900"/>
            </a:xfrm>
            <a:custGeom>
              <a:avLst/>
              <a:gdLst/>
              <a:ahLst/>
              <a:cxnLst/>
              <a:rect l="l" t="t" r="r" b="b"/>
              <a:pathLst>
                <a:path w="802" h="1516" extrusionOk="0">
                  <a:moveTo>
                    <a:pt x="505" y="256"/>
                  </a:moveTo>
                  <a:cubicBezTo>
                    <a:pt x="534" y="256"/>
                    <a:pt x="568" y="265"/>
                    <a:pt x="601" y="281"/>
                  </a:cubicBezTo>
                  <a:cubicBezTo>
                    <a:pt x="634" y="348"/>
                    <a:pt x="668" y="415"/>
                    <a:pt x="668" y="515"/>
                  </a:cubicBezTo>
                  <a:lnTo>
                    <a:pt x="201" y="764"/>
                  </a:lnTo>
                  <a:lnTo>
                    <a:pt x="201" y="764"/>
                  </a:lnTo>
                  <a:cubicBezTo>
                    <a:pt x="201" y="709"/>
                    <a:pt x="201" y="676"/>
                    <a:pt x="201" y="615"/>
                  </a:cubicBezTo>
                  <a:cubicBezTo>
                    <a:pt x="201" y="582"/>
                    <a:pt x="234" y="515"/>
                    <a:pt x="234" y="482"/>
                  </a:cubicBezTo>
                  <a:cubicBezTo>
                    <a:pt x="268" y="415"/>
                    <a:pt x="301" y="382"/>
                    <a:pt x="334" y="348"/>
                  </a:cubicBezTo>
                  <a:cubicBezTo>
                    <a:pt x="334" y="315"/>
                    <a:pt x="368" y="315"/>
                    <a:pt x="434" y="281"/>
                  </a:cubicBezTo>
                  <a:cubicBezTo>
                    <a:pt x="451" y="265"/>
                    <a:pt x="476" y="256"/>
                    <a:pt x="505" y="256"/>
                  </a:cubicBezTo>
                  <a:close/>
                  <a:moveTo>
                    <a:pt x="510" y="1"/>
                  </a:moveTo>
                  <a:cubicBezTo>
                    <a:pt x="465" y="1"/>
                    <a:pt x="425" y="24"/>
                    <a:pt x="401" y="48"/>
                  </a:cubicBezTo>
                  <a:cubicBezTo>
                    <a:pt x="334" y="81"/>
                    <a:pt x="301" y="115"/>
                    <a:pt x="268" y="181"/>
                  </a:cubicBezTo>
                  <a:cubicBezTo>
                    <a:pt x="201" y="248"/>
                    <a:pt x="167" y="315"/>
                    <a:pt x="134" y="382"/>
                  </a:cubicBezTo>
                  <a:cubicBezTo>
                    <a:pt x="101" y="448"/>
                    <a:pt x="67" y="515"/>
                    <a:pt x="67" y="615"/>
                  </a:cubicBezTo>
                  <a:cubicBezTo>
                    <a:pt x="34" y="682"/>
                    <a:pt x="34" y="782"/>
                    <a:pt x="34" y="849"/>
                  </a:cubicBezTo>
                  <a:cubicBezTo>
                    <a:pt x="1" y="949"/>
                    <a:pt x="1" y="1015"/>
                    <a:pt x="1" y="1082"/>
                  </a:cubicBezTo>
                  <a:cubicBezTo>
                    <a:pt x="1" y="1149"/>
                    <a:pt x="34" y="1249"/>
                    <a:pt x="67" y="1316"/>
                  </a:cubicBezTo>
                  <a:cubicBezTo>
                    <a:pt x="67" y="1349"/>
                    <a:pt x="101" y="1416"/>
                    <a:pt x="134" y="1449"/>
                  </a:cubicBezTo>
                  <a:cubicBezTo>
                    <a:pt x="167" y="1482"/>
                    <a:pt x="201" y="1516"/>
                    <a:pt x="268" y="1516"/>
                  </a:cubicBezTo>
                  <a:cubicBezTo>
                    <a:pt x="301" y="1516"/>
                    <a:pt x="368" y="1482"/>
                    <a:pt x="401" y="1449"/>
                  </a:cubicBezTo>
                  <a:cubicBezTo>
                    <a:pt x="468" y="1416"/>
                    <a:pt x="534" y="1382"/>
                    <a:pt x="568" y="1349"/>
                  </a:cubicBezTo>
                  <a:cubicBezTo>
                    <a:pt x="601" y="1282"/>
                    <a:pt x="634" y="1249"/>
                    <a:pt x="668" y="1182"/>
                  </a:cubicBezTo>
                  <a:cubicBezTo>
                    <a:pt x="701" y="1149"/>
                    <a:pt x="735" y="1082"/>
                    <a:pt x="735" y="1049"/>
                  </a:cubicBezTo>
                  <a:cubicBezTo>
                    <a:pt x="768" y="1015"/>
                    <a:pt x="768" y="949"/>
                    <a:pt x="768" y="915"/>
                  </a:cubicBezTo>
                  <a:cubicBezTo>
                    <a:pt x="768" y="915"/>
                    <a:pt x="768" y="882"/>
                    <a:pt x="768" y="882"/>
                  </a:cubicBezTo>
                  <a:lnTo>
                    <a:pt x="735" y="882"/>
                  </a:lnTo>
                  <a:lnTo>
                    <a:pt x="701" y="915"/>
                  </a:lnTo>
                  <a:lnTo>
                    <a:pt x="668" y="915"/>
                  </a:lnTo>
                  <a:cubicBezTo>
                    <a:pt x="634" y="949"/>
                    <a:pt x="634" y="949"/>
                    <a:pt x="634" y="982"/>
                  </a:cubicBezTo>
                  <a:cubicBezTo>
                    <a:pt x="601" y="1015"/>
                    <a:pt x="601" y="1082"/>
                    <a:pt x="568" y="1115"/>
                  </a:cubicBezTo>
                  <a:cubicBezTo>
                    <a:pt x="534" y="1149"/>
                    <a:pt x="468" y="1215"/>
                    <a:pt x="434" y="1249"/>
                  </a:cubicBezTo>
                  <a:cubicBezTo>
                    <a:pt x="401" y="1265"/>
                    <a:pt x="368" y="1274"/>
                    <a:pt x="334" y="1274"/>
                  </a:cubicBezTo>
                  <a:cubicBezTo>
                    <a:pt x="301" y="1274"/>
                    <a:pt x="268" y="1265"/>
                    <a:pt x="234" y="1249"/>
                  </a:cubicBezTo>
                  <a:cubicBezTo>
                    <a:pt x="201" y="1182"/>
                    <a:pt x="167" y="1082"/>
                    <a:pt x="167" y="982"/>
                  </a:cubicBezTo>
                  <a:lnTo>
                    <a:pt x="768" y="648"/>
                  </a:lnTo>
                  <a:cubicBezTo>
                    <a:pt x="768" y="648"/>
                    <a:pt x="801" y="615"/>
                    <a:pt x="801" y="615"/>
                  </a:cubicBezTo>
                  <a:cubicBezTo>
                    <a:pt x="801" y="582"/>
                    <a:pt x="801" y="582"/>
                    <a:pt x="801" y="548"/>
                  </a:cubicBezTo>
                  <a:lnTo>
                    <a:pt x="801" y="482"/>
                  </a:lnTo>
                  <a:cubicBezTo>
                    <a:pt x="801" y="415"/>
                    <a:pt x="801" y="315"/>
                    <a:pt x="768" y="215"/>
                  </a:cubicBezTo>
                  <a:cubicBezTo>
                    <a:pt x="768" y="181"/>
                    <a:pt x="735" y="115"/>
                    <a:pt x="701" y="48"/>
                  </a:cubicBezTo>
                  <a:cubicBezTo>
                    <a:pt x="668" y="15"/>
                    <a:pt x="601" y="15"/>
                    <a:pt x="568" y="15"/>
                  </a:cubicBezTo>
                  <a:cubicBezTo>
                    <a:pt x="548" y="5"/>
                    <a:pt x="529" y="1"/>
                    <a:pt x="51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75" name="Google Shape;1375;p34"/>
            <p:cNvSpPr/>
            <p:nvPr/>
          </p:nvSpPr>
          <p:spPr>
            <a:xfrm>
              <a:off x="2976475" y="2934200"/>
              <a:ext cx="19200" cy="39225"/>
            </a:xfrm>
            <a:custGeom>
              <a:avLst/>
              <a:gdLst/>
              <a:ahLst/>
              <a:cxnLst/>
              <a:rect l="l" t="t" r="r" b="b"/>
              <a:pathLst>
                <a:path w="768" h="1569" extrusionOk="0">
                  <a:moveTo>
                    <a:pt x="567" y="668"/>
                  </a:moveTo>
                  <a:lnTo>
                    <a:pt x="567" y="735"/>
                  </a:lnTo>
                  <a:cubicBezTo>
                    <a:pt x="567" y="768"/>
                    <a:pt x="567" y="835"/>
                    <a:pt x="567" y="902"/>
                  </a:cubicBezTo>
                  <a:cubicBezTo>
                    <a:pt x="534" y="935"/>
                    <a:pt x="534" y="1002"/>
                    <a:pt x="500" y="1035"/>
                  </a:cubicBezTo>
                  <a:cubicBezTo>
                    <a:pt x="467" y="1102"/>
                    <a:pt x="467" y="1135"/>
                    <a:pt x="434" y="1168"/>
                  </a:cubicBezTo>
                  <a:cubicBezTo>
                    <a:pt x="400" y="1202"/>
                    <a:pt x="334" y="1235"/>
                    <a:pt x="300" y="1268"/>
                  </a:cubicBezTo>
                  <a:cubicBezTo>
                    <a:pt x="278" y="1268"/>
                    <a:pt x="256" y="1283"/>
                    <a:pt x="234" y="1283"/>
                  </a:cubicBezTo>
                  <a:cubicBezTo>
                    <a:pt x="222" y="1283"/>
                    <a:pt x="211" y="1280"/>
                    <a:pt x="200" y="1268"/>
                  </a:cubicBezTo>
                  <a:cubicBezTo>
                    <a:pt x="200" y="1285"/>
                    <a:pt x="192" y="1293"/>
                    <a:pt x="183" y="1293"/>
                  </a:cubicBezTo>
                  <a:cubicBezTo>
                    <a:pt x="175" y="1293"/>
                    <a:pt x="167" y="1285"/>
                    <a:pt x="167" y="1268"/>
                  </a:cubicBezTo>
                  <a:cubicBezTo>
                    <a:pt x="133" y="1268"/>
                    <a:pt x="133" y="1268"/>
                    <a:pt x="133" y="1235"/>
                  </a:cubicBezTo>
                  <a:cubicBezTo>
                    <a:pt x="133" y="1235"/>
                    <a:pt x="133" y="1202"/>
                    <a:pt x="133" y="1202"/>
                  </a:cubicBezTo>
                  <a:cubicBezTo>
                    <a:pt x="133" y="1135"/>
                    <a:pt x="133" y="1068"/>
                    <a:pt x="200" y="1002"/>
                  </a:cubicBezTo>
                  <a:cubicBezTo>
                    <a:pt x="234" y="935"/>
                    <a:pt x="300" y="868"/>
                    <a:pt x="367" y="835"/>
                  </a:cubicBezTo>
                  <a:lnTo>
                    <a:pt x="567" y="668"/>
                  </a:lnTo>
                  <a:close/>
                  <a:moveTo>
                    <a:pt x="534" y="1"/>
                  </a:moveTo>
                  <a:cubicBezTo>
                    <a:pt x="500" y="1"/>
                    <a:pt x="434" y="34"/>
                    <a:pt x="400" y="34"/>
                  </a:cubicBezTo>
                  <a:cubicBezTo>
                    <a:pt x="334" y="68"/>
                    <a:pt x="300" y="101"/>
                    <a:pt x="267" y="168"/>
                  </a:cubicBezTo>
                  <a:cubicBezTo>
                    <a:pt x="234" y="168"/>
                    <a:pt x="200" y="234"/>
                    <a:pt x="167" y="268"/>
                  </a:cubicBezTo>
                  <a:cubicBezTo>
                    <a:pt x="133" y="301"/>
                    <a:pt x="100" y="368"/>
                    <a:pt x="100" y="401"/>
                  </a:cubicBezTo>
                  <a:cubicBezTo>
                    <a:pt x="67" y="435"/>
                    <a:pt x="67" y="501"/>
                    <a:pt x="67" y="535"/>
                  </a:cubicBezTo>
                  <a:lnTo>
                    <a:pt x="67" y="568"/>
                  </a:lnTo>
                  <a:cubicBezTo>
                    <a:pt x="67" y="585"/>
                    <a:pt x="75" y="593"/>
                    <a:pt x="83" y="593"/>
                  </a:cubicBezTo>
                  <a:cubicBezTo>
                    <a:pt x="92" y="593"/>
                    <a:pt x="100" y="585"/>
                    <a:pt x="100" y="568"/>
                  </a:cubicBezTo>
                  <a:lnTo>
                    <a:pt x="133" y="568"/>
                  </a:lnTo>
                  <a:cubicBezTo>
                    <a:pt x="167" y="535"/>
                    <a:pt x="167" y="535"/>
                    <a:pt x="167" y="535"/>
                  </a:cubicBezTo>
                  <a:cubicBezTo>
                    <a:pt x="200" y="501"/>
                    <a:pt x="200" y="501"/>
                    <a:pt x="200" y="468"/>
                  </a:cubicBezTo>
                  <a:cubicBezTo>
                    <a:pt x="234" y="435"/>
                    <a:pt x="234" y="401"/>
                    <a:pt x="267" y="334"/>
                  </a:cubicBezTo>
                  <a:cubicBezTo>
                    <a:pt x="300" y="301"/>
                    <a:pt x="334" y="268"/>
                    <a:pt x="367" y="234"/>
                  </a:cubicBezTo>
                  <a:cubicBezTo>
                    <a:pt x="400" y="218"/>
                    <a:pt x="425" y="209"/>
                    <a:pt x="450" y="209"/>
                  </a:cubicBezTo>
                  <a:cubicBezTo>
                    <a:pt x="475" y="209"/>
                    <a:pt x="500" y="218"/>
                    <a:pt x="534" y="234"/>
                  </a:cubicBezTo>
                  <a:cubicBezTo>
                    <a:pt x="600" y="268"/>
                    <a:pt x="600" y="301"/>
                    <a:pt x="600" y="401"/>
                  </a:cubicBezTo>
                  <a:lnTo>
                    <a:pt x="600" y="435"/>
                  </a:lnTo>
                  <a:lnTo>
                    <a:pt x="334" y="635"/>
                  </a:lnTo>
                  <a:cubicBezTo>
                    <a:pt x="234" y="735"/>
                    <a:pt x="167" y="835"/>
                    <a:pt x="100" y="935"/>
                  </a:cubicBezTo>
                  <a:cubicBezTo>
                    <a:pt x="33" y="1035"/>
                    <a:pt x="0" y="1168"/>
                    <a:pt x="0" y="1302"/>
                  </a:cubicBezTo>
                  <a:cubicBezTo>
                    <a:pt x="0" y="1369"/>
                    <a:pt x="0" y="1402"/>
                    <a:pt x="33" y="1469"/>
                  </a:cubicBezTo>
                  <a:cubicBezTo>
                    <a:pt x="67" y="1502"/>
                    <a:pt x="67" y="1535"/>
                    <a:pt x="100" y="1535"/>
                  </a:cubicBezTo>
                  <a:cubicBezTo>
                    <a:pt x="133" y="1569"/>
                    <a:pt x="167" y="1569"/>
                    <a:pt x="200" y="1569"/>
                  </a:cubicBezTo>
                  <a:cubicBezTo>
                    <a:pt x="234" y="1569"/>
                    <a:pt x="300" y="1569"/>
                    <a:pt x="334" y="1535"/>
                  </a:cubicBezTo>
                  <a:lnTo>
                    <a:pt x="400" y="1469"/>
                  </a:lnTo>
                  <a:cubicBezTo>
                    <a:pt x="434" y="1435"/>
                    <a:pt x="467" y="1402"/>
                    <a:pt x="500" y="1369"/>
                  </a:cubicBezTo>
                  <a:cubicBezTo>
                    <a:pt x="534" y="1335"/>
                    <a:pt x="567" y="1302"/>
                    <a:pt x="567" y="1268"/>
                  </a:cubicBezTo>
                  <a:cubicBezTo>
                    <a:pt x="600" y="1235"/>
                    <a:pt x="600" y="1202"/>
                    <a:pt x="634" y="1135"/>
                  </a:cubicBezTo>
                  <a:lnTo>
                    <a:pt x="634" y="1268"/>
                  </a:lnTo>
                  <a:cubicBezTo>
                    <a:pt x="600" y="1268"/>
                    <a:pt x="600" y="1302"/>
                    <a:pt x="634" y="1302"/>
                  </a:cubicBezTo>
                  <a:lnTo>
                    <a:pt x="667" y="1302"/>
                  </a:lnTo>
                  <a:lnTo>
                    <a:pt x="734" y="1268"/>
                  </a:lnTo>
                  <a:cubicBezTo>
                    <a:pt x="734" y="1268"/>
                    <a:pt x="734" y="1235"/>
                    <a:pt x="767" y="1235"/>
                  </a:cubicBezTo>
                  <a:cubicBezTo>
                    <a:pt x="767" y="1202"/>
                    <a:pt x="767" y="1202"/>
                    <a:pt x="767" y="1168"/>
                  </a:cubicBezTo>
                  <a:lnTo>
                    <a:pt x="767" y="368"/>
                  </a:lnTo>
                  <a:cubicBezTo>
                    <a:pt x="767" y="301"/>
                    <a:pt x="734" y="234"/>
                    <a:pt x="734" y="168"/>
                  </a:cubicBezTo>
                  <a:cubicBezTo>
                    <a:pt x="701" y="101"/>
                    <a:pt x="701" y="68"/>
                    <a:pt x="667" y="34"/>
                  </a:cubicBezTo>
                  <a:cubicBezTo>
                    <a:pt x="634" y="1"/>
                    <a:pt x="567" y="1"/>
                    <a:pt x="5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76" name="Google Shape;1376;p34"/>
            <p:cNvSpPr/>
            <p:nvPr/>
          </p:nvSpPr>
          <p:spPr>
            <a:xfrm>
              <a:off x="3001475" y="2920025"/>
              <a:ext cx="11700" cy="40050"/>
            </a:xfrm>
            <a:custGeom>
              <a:avLst/>
              <a:gdLst/>
              <a:ahLst/>
              <a:cxnLst/>
              <a:rect l="l" t="t" r="r" b="b"/>
              <a:pathLst>
                <a:path w="468" h="1602" extrusionOk="0">
                  <a:moveTo>
                    <a:pt x="434" y="1"/>
                  </a:moveTo>
                  <a:lnTo>
                    <a:pt x="368" y="68"/>
                  </a:lnTo>
                  <a:cubicBezTo>
                    <a:pt x="301" y="68"/>
                    <a:pt x="268" y="134"/>
                    <a:pt x="234" y="168"/>
                  </a:cubicBezTo>
                  <a:cubicBezTo>
                    <a:pt x="201" y="201"/>
                    <a:pt x="168" y="268"/>
                    <a:pt x="134" y="334"/>
                  </a:cubicBezTo>
                  <a:lnTo>
                    <a:pt x="134" y="234"/>
                  </a:lnTo>
                  <a:cubicBezTo>
                    <a:pt x="168" y="234"/>
                    <a:pt x="168" y="234"/>
                    <a:pt x="134" y="201"/>
                  </a:cubicBezTo>
                  <a:lnTo>
                    <a:pt x="67" y="234"/>
                  </a:lnTo>
                  <a:cubicBezTo>
                    <a:pt x="34" y="268"/>
                    <a:pt x="34" y="268"/>
                    <a:pt x="34" y="301"/>
                  </a:cubicBezTo>
                  <a:cubicBezTo>
                    <a:pt x="1" y="301"/>
                    <a:pt x="1" y="334"/>
                    <a:pt x="34" y="334"/>
                  </a:cubicBezTo>
                  <a:lnTo>
                    <a:pt x="34" y="1569"/>
                  </a:lnTo>
                  <a:cubicBezTo>
                    <a:pt x="1" y="1602"/>
                    <a:pt x="1" y="1602"/>
                    <a:pt x="34" y="1602"/>
                  </a:cubicBezTo>
                  <a:lnTo>
                    <a:pt x="67" y="1602"/>
                  </a:lnTo>
                  <a:lnTo>
                    <a:pt x="134" y="1569"/>
                  </a:lnTo>
                  <a:cubicBezTo>
                    <a:pt x="134" y="1569"/>
                    <a:pt x="134" y="1569"/>
                    <a:pt x="134" y="1535"/>
                  </a:cubicBezTo>
                  <a:cubicBezTo>
                    <a:pt x="168" y="1535"/>
                    <a:pt x="168" y="1502"/>
                    <a:pt x="134" y="1469"/>
                  </a:cubicBezTo>
                  <a:lnTo>
                    <a:pt x="134" y="701"/>
                  </a:lnTo>
                  <a:cubicBezTo>
                    <a:pt x="134" y="535"/>
                    <a:pt x="201" y="401"/>
                    <a:pt x="334" y="301"/>
                  </a:cubicBezTo>
                  <a:lnTo>
                    <a:pt x="434" y="234"/>
                  </a:lnTo>
                  <a:cubicBezTo>
                    <a:pt x="468" y="234"/>
                    <a:pt x="468" y="201"/>
                    <a:pt x="468" y="201"/>
                  </a:cubicBezTo>
                  <a:cubicBezTo>
                    <a:pt x="468" y="168"/>
                    <a:pt x="468" y="168"/>
                    <a:pt x="468" y="134"/>
                  </a:cubicBezTo>
                  <a:lnTo>
                    <a:pt x="468" y="68"/>
                  </a:lnTo>
                  <a:cubicBezTo>
                    <a:pt x="468" y="34"/>
                    <a:pt x="468" y="34"/>
                    <a:pt x="4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77" name="Google Shape;1377;p34"/>
            <p:cNvSpPr/>
            <p:nvPr/>
          </p:nvSpPr>
          <p:spPr>
            <a:xfrm>
              <a:off x="3015650" y="2910525"/>
              <a:ext cx="20050" cy="37875"/>
            </a:xfrm>
            <a:custGeom>
              <a:avLst/>
              <a:gdLst/>
              <a:ahLst/>
              <a:cxnLst/>
              <a:rect l="l" t="t" r="r" b="b"/>
              <a:pathLst>
                <a:path w="802" h="1515" extrusionOk="0">
                  <a:moveTo>
                    <a:pt x="510" y="0"/>
                  </a:moveTo>
                  <a:cubicBezTo>
                    <a:pt x="465" y="0"/>
                    <a:pt x="425" y="24"/>
                    <a:pt x="401" y="47"/>
                  </a:cubicBezTo>
                  <a:cubicBezTo>
                    <a:pt x="334" y="81"/>
                    <a:pt x="268" y="147"/>
                    <a:pt x="234" y="181"/>
                  </a:cubicBezTo>
                  <a:cubicBezTo>
                    <a:pt x="201" y="247"/>
                    <a:pt x="134" y="314"/>
                    <a:pt x="101" y="381"/>
                  </a:cubicBezTo>
                  <a:cubicBezTo>
                    <a:pt x="68" y="481"/>
                    <a:pt x="68" y="548"/>
                    <a:pt x="34" y="648"/>
                  </a:cubicBezTo>
                  <a:cubicBezTo>
                    <a:pt x="1" y="714"/>
                    <a:pt x="1" y="814"/>
                    <a:pt x="1" y="881"/>
                  </a:cubicBezTo>
                  <a:cubicBezTo>
                    <a:pt x="1" y="915"/>
                    <a:pt x="1" y="948"/>
                    <a:pt x="1" y="1015"/>
                  </a:cubicBezTo>
                  <a:cubicBezTo>
                    <a:pt x="1" y="1015"/>
                    <a:pt x="1" y="1081"/>
                    <a:pt x="1" y="1115"/>
                  </a:cubicBezTo>
                  <a:cubicBezTo>
                    <a:pt x="1" y="1181"/>
                    <a:pt x="1" y="1248"/>
                    <a:pt x="34" y="1315"/>
                  </a:cubicBezTo>
                  <a:cubicBezTo>
                    <a:pt x="34" y="1382"/>
                    <a:pt x="68" y="1415"/>
                    <a:pt x="101" y="1482"/>
                  </a:cubicBezTo>
                  <a:cubicBezTo>
                    <a:pt x="134" y="1515"/>
                    <a:pt x="201" y="1515"/>
                    <a:pt x="234" y="1515"/>
                  </a:cubicBezTo>
                  <a:cubicBezTo>
                    <a:pt x="301" y="1515"/>
                    <a:pt x="368" y="1515"/>
                    <a:pt x="401" y="1482"/>
                  </a:cubicBezTo>
                  <a:cubicBezTo>
                    <a:pt x="468" y="1448"/>
                    <a:pt x="535" y="1382"/>
                    <a:pt x="568" y="1348"/>
                  </a:cubicBezTo>
                  <a:cubicBezTo>
                    <a:pt x="601" y="1281"/>
                    <a:pt x="668" y="1215"/>
                    <a:pt x="701" y="1148"/>
                  </a:cubicBezTo>
                  <a:cubicBezTo>
                    <a:pt x="701" y="1081"/>
                    <a:pt x="735" y="1048"/>
                    <a:pt x="768" y="981"/>
                  </a:cubicBezTo>
                  <a:cubicBezTo>
                    <a:pt x="768" y="915"/>
                    <a:pt x="768" y="881"/>
                    <a:pt x="801" y="814"/>
                  </a:cubicBezTo>
                  <a:cubicBezTo>
                    <a:pt x="801" y="814"/>
                    <a:pt x="801" y="781"/>
                    <a:pt x="801" y="781"/>
                  </a:cubicBezTo>
                  <a:lnTo>
                    <a:pt x="768" y="781"/>
                  </a:lnTo>
                  <a:lnTo>
                    <a:pt x="701" y="814"/>
                  </a:lnTo>
                  <a:cubicBezTo>
                    <a:pt x="701" y="814"/>
                    <a:pt x="668" y="814"/>
                    <a:pt x="668" y="848"/>
                  </a:cubicBezTo>
                  <a:cubicBezTo>
                    <a:pt x="668" y="848"/>
                    <a:pt x="635" y="881"/>
                    <a:pt x="635" y="915"/>
                  </a:cubicBezTo>
                  <a:cubicBezTo>
                    <a:pt x="635" y="981"/>
                    <a:pt x="601" y="1048"/>
                    <a:pt x="568" y="1115"/>
                  </a:cubicBezTo>
                  <a:cubicBezTo>
                    <a:pt x="501" y="1181"/>
                    <a:pt x="468" y="1215"/>
                    <a:pt x="401" y="1248"/>
                  </a:cubicBezTo>
                  <a:cubicBezTo>
                    <a:pt x="401" y="1281"/>
                    <a:pt x="368" y="1281"/>
                    <a:pt x="334" y="1281"/>
                  </a:cubicBezTo>
                  <a:cubicBezTo>
                    <a:pt x="301" y="1281"/>
                    <a:pt x="268" y="1281"/>
                    <a:pt x="268" y="1248"/>
                  </a:cubicBezTo>
                  <a:cubicBezTo>
                    <a:pt x="234" y="1215"/>
                    <a:pt x="201" y="1181"/>
                    <a:pt x="201" y="1148"/>
                  </a:cubicBezTo>
                  <a:cubicBezTo>
                    <a:pt x="168" y="1115"/>
                    <a:pt x="168" y="1048"/>
                    <a:pt x="168" y="1015"/>
                  </a:cubicBezTo>
                  <a:cubicBezTo>
                    <a:pt x="168" y="948"/>
                    <a:pt x="168" y="881"/>
                    <a:pt x="168" y="814"/>
                  </a:cubicBezTo>
                  <a:cubicBezTo>
                    <a:pt x="168" y="748"/>
                    <a:pt x="168" y="681"/>
                    <a:pt x="201" y="614"/>
                  </a:cubicBezTo>
                  <a:cubicBezTo>
                    <a:pt x="201" y="548"/>
                    <a:pt x="234" y="514"/>
                    <a:pt x="268" y="448"/>
                  </a:cubicBezTo>
                  <a:cubicBezTo>
                    <a:pt x="268" y="414"/>
                    <a:pt x="301" y="381"/>
                    <a:pt x="334" y="347"/>
                  </a:cubicBezTo>
                  <a:cubicBezTo>
                    <a:pt x="368" y="314"/>
                    <a:pt x="368" y="281"/>
                    <a:pt x="401" y="281"/>
                  </a:cubicBezTo>
                  <a:cubicBezTo>
                    <a:pt x="448" y="257"/>
                    <a:pt x="479" y="234"/>
                    <a:pt x="516" y="234"/>
                  </a:cubicBezTo>
                  <a:cubicBezTo>
                    <a:pt x="532" y="234"/>
                    <a:pt x="548" y="238"/>
                    <a:pt x="568" y="247"/>
                  </a:cubicBezTo>
                  <a:cubicBezTo>
                    <a:pt x="601" y="247"/>
                    <a:pt x="635" y="281"/>
                    <a:pt x="635" y="347"/>
                  </a:cubicBezTo>
                  <a:cubicBezTo>
                    <a:pt x="635" y="347"/>
                    <a:pt x="668" y="381"/>
                    <a:pt x="668" y="381"/>
                  </a:cubicBezTo>
                  <a:lnTo>
                    <a:pt x="701" y="381"/>
                  </a:lnTo>
                  <a:lnTo>
                    <a:pt x="768" y="347"/>
                  </a:lnTo>
                  <a:cubicBezTo>
                    <a:pt x="768" y="347"/>
                    <a:pt x="768" y="347"/>
                    <a:pt x="801" y="314"/>
                  </a:cubicBezTo>
                  <a:cubicBezTo>
                    <a:pt x="801" y="281"/>
                    <a:pt x="801" y="281"/>
                    <a:pt x="801" y="247"/>
                  </a:cubicBezTo>
                  <a:cubicBezTo>
                    <a:pt x="768" y="214"/>
                    <a:pt x="768" y="181"/>
                    <a:pt x="768" y="147"/>
                  </a:cubicBezTo>
                  <a:cubicBezTo>
                    <a:pt x="735" y="81"/>
                    <a:pt x="735" y="47"/>
                    <a:pt x="701" y="47"/>
                  </a:cubicBezTo>
                  <a:cubicBezTo>
                    <a:pt x="668" y="14"/>
                    <a:pt x="601" y="14"/>
                    <a:pt x="568" y="14"/>
                  </a:cubicBezTo>
                  <a:cubicBezTo>
                    <a:pt x="548" y="4"/>
                    <a:pt x="529" y="0"/>
                    <a:pt x="510"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78" name="Google Shape;1378;p34"/>
            <p:cNvSpPr/>
            <p:nvPr/>
          </p:nvSpPr>
          <p:spPr>
            <a:xfrm>
              <a:off x="3042350" y="2890000"/>
              <a:ext cx="19200" cy="47575"/>
            </a:xfrm>
            <a:custGeom>
              <a:avLst/>
              <a:gdLst/>
              <a:ahLst/>
              <a:cxnLst/>
              <a:rect l="l" t="t" r="r" b="b"/>
              <a:pathLst>
                <a:path w="768" h="1903" extrusionOk="0">
                  <a:moveTo>
                    <a:pt x="100" y="1"/>
                  </a:moveTo>
                  <a:lnTo>
                    <a:pt x="34" y="34"/>
                  </a:lnTo>
                  <a:cubicBezTo>
                    <a:pt x="0" y="34"/>
                    <a:pt x="0" y="68"/>
                    <a:pt x="0" y="68"/>
                  </a:cubicBezTo>
                  <a:cubicBezTo>
                    <a:pt x="0" y="101"/>
                    <a:pt x="0" y="101"/>
                    <a:pt x="0" y="134"/>
                  </a:cubicBezTo>
                  <a:lnTo>
                    <a:pt x="0" y="1869"/>
                  </a:lnTo>
                  <a:cubicBezTo>
                    <a:pt x="0" y="1869"/>
                    <a:pt x="0" y="1902"/>
                    <a:pt x="0" y="1902"/>
                  </a:cubicBezTo>
                  <a:lnTo>
                    <a:pt x="34" y="1902"/>
                  </a:lnTo>
                  <a:lnTo>
                    <a:pt x="100" y="1869"/>
                  </a:lnTo>
                  <a:cubicBezTo>
                    <a:pt x="100" y="1869"/>
                    <a:pt x="100" y="1836"/>
                    <a:pt x="134" y="1836"/>
                  </a:cubicBezTo>
                  <a:cubicBezTo>
                    <a:pt x="134" y="1802"/>
                    <a:pt x="134" y="1769"/>
                    <a:pt x="134" y="1769"/>
                  </a:cubicBezTo>
                  <a:lnTo>
                    <a:pt x="134" y="1068"/>
                  </a:lnTo>
                  <a:cubicBezTo>
                    <a:pt x="134" y="935"/>
                    <a:pt x="134" y="835"/>
                    <a:pt x="167" y="735"/>
                  </a:cubicBezTo>
                  <a:cubicBezTo>
                    <a:pt x="234" y="635"/>
                    <a:pt x="267" y="568"/>
                    <a:pt x="367" y="535"/>
                  </a:cubicBezTo>
                  <a:cubicBezTo>
                    <a:pt x="401" y="518"/>
                    <a:pt x="434" y="510"/>
                    <a:pt x="463" y="510"/>
                  </a:cubicBezTo>
                  <a:cubicBezTo>
                    <a:pt x="492" y="510"/>
                    <a:pt x="517" y="518"/>
                    <a:pt x="534" y="535"/>
                  </a:cubicBezTo>
                  <a:cubicBezTo>
                    <a:pt x="601" y="601"/>
                    <a:pt x="601" y="701"/>
                    <a:pt x="601" y="802"/>
                  </a:cubicBezTo>
                  <a:lnTo>
                    <a:pt x="601" y="1502"/>
                  </a:lnTo>
                  <a:cubicBezTo>
                    <a:pt x="601" y="1502"/>
                    <a:pt x="601" y="1535"/>
                    <a:pt x="601" y="1535"/>
                  </a:cubicBezTo>
                  <a:lnTo>
                    <a:pt x="634" y="1535"/>
                  </a:lnTo>
                  <a:lnTo>
                    <a:pt x="701" y="1502"/>
                  </a:lnTo>
                  <a:cubicBezTo>
                    <a:pt x="701" y="1502"/>
                    <a:pt x="734" y="1469"/>
                    <a:pt x="734" y="1469"/>
                  </a:cubicBezTo>
                  <a:cubicBezTo>
                    <a:pt x="734" y="1435"/>
                    <a:pt x="734" y="1435"/>
                    <a:pt x="734" y="1402"/>
                  </a:cubicBezTo>
                  <a:lnTo>
                    <a:pt x="767" y="668"/>
                  </a:lnTo>
                  <a:cubicBezTo>
                    <a:pt x="767" y="601"/>
                    <a:pt x="734" y="501"/>
                    <a:pt x="734" y="435"/>
                  </a:cubicBezTo>
                  <a:cubicBezTo>
                    <a:pt x="701" y="368"/>
                    <a:pt x="701" y="335"/>
                    <a:pt x="634" y="301"/>
                  </a:cubicBezTo>
                  <a:cubicBezTo>
                    <a:pt x="634" y="268"/>
                    <a:pt x="567" y="234"/>
                    <a:pt x="534" y="234"/>
                  </a:cubicBezTo>
                  <a:cubicBezTo>
                    <a:pt x="467" y="234"/>
                    <a:pt x="434" y="268"/>
                    <a:pt x="367" y="301"/>
                  </a:cubicBezTo>
                  <a:cubicBezTo>
                    <a:pt x="334" y="335"/>
                    <a:pt x="267" y="368"/>
                    <a:pt x="200" y="435"/>
                  </a:cubicBezTo>
                  <a:cubicBezTo>
                    <a:pt x="167" y="501"/>
                    <a:pt x="134" y="568"/>
                    <a:pt x="134" y="635"/>
                  </a:cubicBezTo>
                  <a:lnTo>
                    <a:pt x="134" y="34"/>
                  </a:lnTo>
                  <a:cubicBezTo>
                    <a:pt x="134" y="34"/>
                    <a:pt x="134" y="1"/>
                    <a:pt x="1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79" name="Google Shape;1379;p34"/>
            <p:cNvSpPr/>
            <p:nvPr/>
          </p:nvSpPr>
          <p:spPr>
            <a:xfrm>
              <a:off x="3078200" y="2876050"/>
              <a:ext cx="11700" cy="40675"/>
            </a:xfrm>
            <a:custGeom>
              <a:avLst/>
              <a:gdLst/>
              <a:ahLst/>
              <a:cxnLst/>
              <a:rect l="l" t="t" r="r" b="b"/>
              <a:pathLst>
                <a:path w="468" h="1627" extrusionOk="0">
                  <a:moveTo>
                    <a:pt x="438" y="0"/>
                  </a:moveTo>
                  <a:cubicBezTo>
                    <a:pt x="434" y="0"/>
                    <a:pt x="434" y="9"/>
                    <a:pt x="434" y="25"/>
                  </a:cubicBezTo>
                  <a:lnTo>
                    <a:pt x="334" y="25"/>
                  </a:lnTo>
                  <a:cubicBezTo>
                    <a:pt x="267" y="59"/>
                    <a:pt x="234" y="92"/>
                    <a:pt x="201" y="159"/>
                  </a:cubicBezTo>
                  <a:cubicBezTo>
                    <a:pt x="167" y="192"/>
                    <a:pt x="134" y="259"/>
                    <a:pt x="134" y="325"/>
                  </a:cubicBezTo>
                  <a:lnTo>
                    <a:pt x="134" y="225"/>
                  </a:lnTo>
                  <a:cubicBezTo>
                    <a:pt x="134" y="225"/>
                    <a:pt x="134" y="192"/>
                    <a:pt x="134" y="192"/>
                  </a:cubicBezTo>
                  <a:lnTo>
                    <a:pt x="101" y="192"/>
                  </a:lnTo>
                  <a:lnTo>
                    <a:pt x="34" y="225"/>
                  </a:lnTo>
                  <a:cubicBezTo>
                    <a:pt x="1" y="225"/>
                    <a:pt x="1" y="259"/>
                    <a:pt x="1" y="259"/>
                  </a:cubicBezTo>
                  <a:cubicBezTo>
                    <a:pt x="1" y="292"/>
                    <a:pt x="1" y="292"/>
                    <a:pt x="1" y="325"/>
                  </a:cubicBezTo>
                  <a:lnTo>
                    <a:pt x="1" y="1560"/>
                  </a:lnTo>
                  <a:cubicBezTo>
                    <a:pt x="1" y="1593"/>
                    <a:pt x="1" y="1593"/>
                    <a:pt x="1" y="1626"/>
                  </a:cubicBezTo>
                  <a:lnTo>
                    <a:pt x="34" y="1626"/>
                  </a:lnTo>
                  <a:lnTo>
                    <a:pt x="101" y="1560"/>
                  </a:lnTo>
                  <a:cubicBezTo>
                    <a:pt x="101" y="1560"/>
                    <a:pt x="101" y="1560"/>
                    <a:pt x="134" y="1526"/>
                  </a:cubicBezTo>
                  <a:cubicBezTo>
                    <a:pt x="134" y="1526"/>
                    <a:pt x="134" y="1493"/>
                    <a:pt x="134" y="1493"/>
                  </a:cubicBezTo>
                  <a:lnTo>
                    <a:pt x="134" y="692"/>
                  </a:lnTo>
                  <a:cubicBezTo>
                    <a:pt x="101" y="559"/>
                    <a:pt x="167" y="392"/>
                    <a:pt x="334" y="292"/>
                  </a:cubicBezTo>
                  <a:lnTo>
                    <a:pt x="434" y="225"/>
                  </a:lnTo>
                  <a:cubicBezTo>
                    <a:pt x="434" y="225"/>
                    <a:pt x="434" y="225"/>
                    <a:pt x="468" y="192"/>
                  </a:cubicBezTo>
                  <a:cubicBezTo>
                    <a:pt x="468" y="159"/>
                    <a:pt x="468" y="159"/>
                    <a:pt x="468" y="125"/>
                  </a:cubicBezTo>
                  <a:lnTo>
                    <a:pt x="468" y="59"/>
                  </a:lnTo>
                  <a:cubicBezTo>
                    <a:pt x="468" y="25"/>
                    <a:pt x="468" y="25"/>
                    <a:pt x="468" y="25"/>
                  </a:cubicBezTo>
                  <a:cubicBezTo>
                    <a:pt x="451" y="9"/>
                    <a:pt x="443" y="0"/>
                    <a:pt x="43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80" name="Google Shape;1380;p34"/>
            <p:cNvSpPr/>
            <p:nvPr/>
          </p:nvSpPr>
          <p:spPr>
            <a:xfrm>
              <a:off x="3091550" y="2866650"/>
              <a:ext cx="20025" cy="37550"/>
            </a:xfrm>
            <a:custGeom>
              <a:avLst/>
              <a:gdLst/>
              <a:ahLst/>
              <a:cxnLst/>
              <a:rect l="l" t="t" r="r" b="b"/>
              <a:pathLst>
                <a:path w="801" h="1502" extrusionOk="0">
                  <a:moveTo>
                    <a:pt x="513" y="243"/>
                  </a:moveTo>
                  <a:cubicBezTo>
                    <a:pt x="542" y="243"/>
                    <a:pt x="567" y="251"/>
                    <a:pt x="601" y="268"/>
                  </a:cubicBezTo>
                  <a:cubicBezTo>
                    <a:pt x="634" y="335"/>
                    <a:pt x="667" y="435"/>
                    <a:pt x="667" y="501"/>
                  </a:cubicBezTo>
                  <a:lnTo>
                    <a:pt x="167" y="768"/>
                  </a:lnTo>
                  <a:cubicBezTo>
                    <a:pt x="167" y="735"/>
                    <a:pt x="167" y="668"/>
                    <a:pt x="200" y="635"/>
                  </a:cubicBezTo>
                  <a:cubicBezTo>
                    <a:pt x="200" y="568"/>
                    <a:pt x="234" y="535"/>
                    <a:pt x="234" y="468"/>
                  </a:cubicBezTo>
                  <a:cubicBezTo>
                    <a:pt x="267" y="435"/>
                    <a:pt x="301" y="401"/>
                    <a:pt x="334" y="368"/>
                  </a:cubicBezTo>
                  <a:cubicBezTo>
                    <a:pt x="334" y="335"/>
                    <a:pt x="367" y="301"/>
                    <a:pt x="401" y="268"/>
                  </a:cubicBezTo>
                  <a:cubicBezTo>
                    <a:pt x="451" y="251"/>
                    <a:pt x="484" y="243"/>
                    <a:pt x="513" y="243"/>
                  </a:cubicBezTo>
                  <a:close/>
                  <a:moveTo>
                    <a:pt x="567" y="1"/>
                  </a:moveTo>
                  <a:cubicBezTo>
                    <a:pt x="534" y="1"/>
                    <a:pt x="467" y="34"/>
                    <a:pt x="401" y="34"/>
                  </a:cubicBezTo>
                  <a:cubicBezTo>
                    <a:pt x="367" y="101"/>
                    <a:pt x="301" y="134"/>
                    <a:pt x="267" y="201"/>
                  </a:cubicBezTo>
                  <a:cubicBezTo>
                    <a:pt x="200" y="234"/>
                    <a:pt x="167" y="301"/>
                    <a:pt x="134" y="368"/>
                  </a:cubicBezTo>
                  <a:cubicBezTo>
                    <a:pt x="100" y="468"/>
                    <a:pt x="67" y="535"/>
                    <a:pt x="67" y="601"/>
                  </a:cubicBezTo>
                  <a:cubicBezTo>
                    <a:pt x="34" y="701"/>
                    <a:pt x="34" y="768"/>
                    <a:pt x="34" y="868"/>
                  </a:cubicBezTo>
                  <a:cubicBezTo>
                    <a:pt x="0" y="935"/>
                    <a:pt x="0" y="1035"/>
                    <a:pt x="34" y="1102"/>
                  </a:cubicBezTo>
                  <a:cubicBezTo>
                    <a:pt x="34" y="1168"/>
                    <a:pt x="34" y="1235"/>
                    <a:pt x="67" y="1302"/>
                  </a:cubicBezTo>
                  <a:cubicBezTo>
                    <a:pt x="67" y="1369"/>
                    <a:pt x="100" y="1402"/>
                    <a:pt x="134" y="1469"/>
                  </a:cubicBezTo>
                  <a:cubicBezTo>
                    <a:pt x="167" y="1502"/>
                    <a:pt x="200" y="1502"/>
                    <a:pt x="267" y="1502"/>
                  </a:cubicBezTo>
                  <a:cubicBezTo>
                    <a:pt x="301" y="1502"/>
                    <a:pt x="367" y="1502"/>
                    <a:pt x="401" y="1469"/>
                  </a:cubicBezTo>
                  <a:cubicBezTo>
                    <a:pt x="467" y="1435"/>
                    <a:pt x="534" y="1402"/>
                    <a:pt x="567" y="1335"/>
                  </a:cubicBezTo>
                  <a:cubicBezTo>
                    <a:pt x="601" y="1302"/>
                    <a:pt x="667" y="1269"/>
                    <a:pt x="701" y="1202"/>
                  </a:cubicBezTo>
                  <a:cubicBezTo>
                    <a:pt x="701" y="1168"/>
                    <a:pt x="734" y="1102"/>
                    <a:pt x="768" y="1068"/>
                  </a:cubicBezTo>
                  <a:cubicBezTo>
                    <a:pt x="768" y="1002"/>
                    <a:pt x="768" y="968"/>
                    <a:pt x="801" y="935"/>
                  </a:cubicBezTo>
                  <a:cubicBezTo>
                    <a:pt x="801" y="935"/>
                    <a:pt x="801" y="902"/>
                    <a:pt x="801" y="902"/>
                  </a:cubicBezTo>
                  <a:cubicBezTo>
                    <a:pt x="784" y="885"/>
                    <a:pt x="776" y="877"/>
                    <a:pt x="772" y="877"/>
                  </a:cubicBezTo>
                  <a:cubicBezTo>
                    <a:pt x="768" y="877"/>
                    <a:pt x="768" y="885"/>
                    <a:pt x="768" y="902"/>
                  </a:cubicBezTo>
                  <a:lnTo>
                    <a:pt x="701" y="902"/>
                  </a:lnTo>
                  <a:lnTo>
                    <a:pt x="667" y="935"/>
                  </a:lnTo>
                  <a:lnTo>
                    <a:pt x="634" y="1002"/>
                  </a:lnTo>
                  <a:cubicBezTo>
                    <a:pt x="634" y="1035"/>
                    <a:pt x="601" y="1068"/>
                    <a:pt x="567" y="1135"/>
                  </a:cubicBezTo>
                  <a:cubicBezTo>
                    <a:pt x="534" y="1168"/>
                    <a:pt x="467" y="1202"/>
                    <a:pt x="434" y="1235"/>
                  </a:cubicBezTo>
                  <a:cubicBezTo>
                    <a:pt x="401" y="1252"/>
                    <a:pt x="367" y="1260"/>
                    <a:pt x="338" y="1260"/>
                  </a:cubicBezTo>
                  <a:cubicBezTo>
                    <a:pt x="309" y="1260"/>
                    <a:pt x="284" y="1252"/>
                    <a:pt x="267" y="1235"/>
                  </a:cubicBezTo>
                  <a:cubicBezTo>
                    <a:pt x="200" y="1168"/>
                    <a:pt x="167" y="1102"/>
                    <a:pt x="200" y="1002"/>
                  </a:cubicBezTo>
                  <a:lnTo>
                    <a:pt x="768" y="668"/>
                  </a:lnTo>
                  <a:cubicBezTo>
                    <a:pt x="801" y="668"/>
                    <a:pt x="801" y="635"/>
                    <a:pt x="801" y="635"/>
                  </a:cubicBezTo>
                  <a:cubicBezTo>
                    <a:pt x="801" y="601"/>
                    <a:pt x="801" y="568"/>
                    <a:pt x="801" y="568"/>
                  </a:cubicBezTo>
                  <a:lnTo>
                    <a:pt x="801" y="501"/>
                  </a:lnTo>
                  <a:cubicBezTo>
                    <a:pt x="801" y="401"/>
                    <a:pt x="801" y="301"/>
                    <a:pt x="801" y="234"/>
                  </a:cubicBezTo>
                  <a:cubicBezTo>
                    <a:pt x="768" y="168"/>
                    <a:pt x="734" y="101"/>
                    <a:pt x="701" y="68"/>
                  </a:cubicBezTo>
                  <a:cubicBezTo>
                    <a:pt x="667" y="34"/>
                    <a:pt x="634" y="1"/>
                    <a:pt x="56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81" name="Google Shape;1381;p34"/>
            <p:cNvSpPr/>
            <p:nvPr/>
          </p:nvSpPr>
          <p:spPr>
            <a:xfrm>
              <a:off x="3115725" y="2853325"/>
              <a:ext cx="18375" cy="38375"/>
            </a:xfrm>
            <a:custGeom>
              <a:avLst/>
              <a:gdLst/>
              <a:ahLst/>
              <a:cxnLst/>
              <a:rect l="l" t="t" r="r" b="b"/>
              <a:pathLst>
                <a:path w="735" h="1535" extrusionOk="0">
                  <a:moveTo>
                    <a:pt x="501" y="0"/>
                  </a:moveTo>
                  <a:cubicBezTo>
                    <a:pt x="468" y="0"/>
                    <a:pt x="401" y="34"/>
                    <a:pt x="368" y="67"/>
                  </a:cubicBezTo>
                  <a:cubicBezTo>
                    <a:pt x="301" y="100"/>
                    <a:pt x="268" y="134"/>
                    <a:pt x="234" y="167"/>
                  </a:cubicBezTo>
                  <a:cubicBezTo>
                    <a:pt x="167" y="234"/>
                    <a:pt x="134" y="267"/>
                    <a:pt x="101" y="334"/>
                  </a:cubicBezTo>
                  <a:cubicBezTo>
                    <a:pt x="101" y="367"/>
                    <a:pt x="67" y="434"/>
                    <a:pt x="67" y="501"/>
                  </a:cubicBezTo>
                  <a:cubicBezTo>
                    <a:pt x="34" y="534"/>
                    <a:pt x="34" y="601"/>
                    <a:pt x="34" y="634"/>
                  </a:cubicBezTo>
                  <a:cubicBezTo>
                    <a:pt x="34" y="734"/>
                    <a:pt x="34" y="801"/>
                    <a:pt x="101" y="868"/>
                  </a:cubicBezTo>
                  <a:cubicBezTo>
                    <a:pt x="134" y="901"/>
                    <a:pt x="201" y="901"/>
                    <a:pt x="301" y="901"/>
                  </a:cubicBezTo>
                  <a:cubicBezTo>
                    <a:pt x="334" y="868"/>
                    <a:pt x="368" y="868"/>
                    <a:pt x="401" y="868"/>
                  </a:cubicBezTo>
                  <a:lnTo>
                    <a:pt x="501" y="868"/>
                  </a:lnTo>
                  <a:cubicBezTo>
                    <a:pt x="534" y="868"/>
                    <a:pt x="534" y="868"/>
                    <a:pt x="568" y="901"/>
                  </a:cubicBezTo>
                  <a:cubicBezTo>
                    <a:pt x="568" y="901"/>
                    <a:pt x="568" y="934"/>
                    <a:pt x="568" y="968"/>
                  </a:cubicBezTo>
                  <a:cubicBezTo>
                    <a:pt x="568" y="1001"/>
                    <a:pt x="534" y="1034"/>
                    <a:pt x="534" y="1068"/>
                  </a:cubicBezTo>
                  <a:cubicBezTo>
                    <a:pt x="534" y="1068"/>
                    <a:pt x="501" y="1101"/>
                    <a:pt x="501" y="1134"/>
                  </a:cubicBezTo>
                  <a:lnTo>
                    <a:pt x="434" y="1201"/>
                  </a:lnTo>
                  <a:cubicBezTo>
                    <a:pt x="401" y="1234"/>
                    <a:pt x="368" y="1234"/>
                    <a:pt x="334" y="1268"/>
                  </a:cubicBezTo>
                  <a:cubicBezTo>
                    <a:pt x="301" y="1301"/>
                    <a:pt x="268" y="1301"/>
                    <a:pt x="234" y="1301"/>
                  </a:cubicBezTo>
                  <a:cubicBezTo>
                    <a:pt x="201" y="1301"/>
                    <a:pt x="167" y="1301"/>
                    <a:pt x="134" y="1268"/>
                  </a:cubicBezTo>
                  <a:lnTo>
                    <a:pt x="101" y="1268"/>
                  </a:lnTo>
                  <a:lnTo>
                    <a:pt x="34" y="1301"/>
                  </a:lnTo>
                  <a:cubicBezTo>
                    <a:pt x="34" y="1301"/>
                    <a:pt x="1" y="1301"/>
                    <a:pt x="1" y="1335"/>
                  </a:cubicBezTo>
                  <a:cubicBezTo>
                    <a:pt x="1" y="1368"/>
                    <a:pt x="1" y="1368"/>
                    <a:pt x="1" y="1401"/>
                  </a:cubicBezTo>
                  <a:cubicBezTo>
                    <a:pt x="1" y="1435"/>
                    <a:pt x="1" y="1468"/>
                    <a:pt x="34" y="1468"/>
                  </a:cubicBezTo>
                  <a:cubicBezTo>
                    <a:pt x="34" y="1501"/>
                    <a:pt x="67" y="1535"/>
                    <a:pt x="101" y="1535"/>
                  </a:cubicBezTo>
                  <a:lnTo>
                    <a:pt x="201" y="1535"/>
                  </a:lnTo>
                  <a:cubicBezTo>
                    <a:pt x="268" y="1535"/>
                    <a:pt x="301" y="1501"/>
                    <a:pt x="368" y="1501"/>
                  </a:cubicBezTo>
                  <a:cubicBezTo>
                    <a:pt x="401" y="1468"/>
                    <a:pt x="468" y="1401"/>
                    <a:pt x="501" y="1368"/>
                  </a:cubicBezTo>
                  <a:cubicBezTo>
                    <a:pt x="534" y="1301"/>
                    <a:pt x="601" y="1268"/>
                    <a:pt x="634" y="1201"/>
                  </a:cubicBezTo>
                  <a:cubicBezTo>
                    <a:pt x="634" y="1168"/>
                    <a:pt x="668" y="1101"/>
                    <a:pt x="701" y="1034"/>
                  </a:cubicBezTo>
                  <a:cubicBezTo>
                    <a:pt x="701" y="968"/>
                    <a:pt x="701" y="934"/>
                    <a:pt x="735" y="868"/>
                  </a:cubicBezTo>
                  <a:cubicBezTo>
                    <a:pt x="735" y="834"/>
                    <a:pt x="735" y="801"/>
                    <a:pt x="735" y="734"/>
                  </a:cubicBezTo>
                  <a:cubicBezTo>
                    <a:pt x="701" y="701"/>
                    <a:pt x="701" y="667"/>
                    <a:pt x="668" y="667"/>
                  </a:cubicBezTo>
                  <a:cubicBezTo>
                    <a:pt x="634" y="634"/>
                    <a:pt x="634" y="634"/>
                    <a:pt x="601" y="634"/>
                  </a:cubicBezTo>
                  <a:cubicBezTo>
                    <a:pt x="568" y="617"/>
                    <a:pt x="543" y="609"/>
                    <a:pt x="522" y="609"/>
                  </a:cubicBezTo>
                  <a:cubicBezTo>
                    <a:pt x="501" y="609"/>
                    <a:pt x="484" y="617"/>
                    <a:pt x="468" y="634"/>
                  </a:cubicBezTo>
                  <a:lnTo>
                    <a:pt x="334" y="634"/>
                  </a:lnTo>
                  <a:cubicBezTo>
                    <a:pt x="318" y="651"/>
                    <a:pt x="301" y="659"/>
                    <a:pt x="284" y="659"/>
                  </a:cubicBezTo>
                  <a:cubicBezTo>
                    <a:pt x="268" y="659"/>
                    <a:pt x="251" y="651"/>
                    <a:pt x="234" y="634"/>
                  </a:cubicBezTo>
                  <a:lnTo>
                    <a:pt x="201" y="634"/>
                  </a:lnTo>
                  <a:cubicBezTo>
                    <a:pt x="201" y="601"/>
                    <a:pt x="201" y="567"/>
                    <a:pt x="201" y="534"/>
                  </a:cubicBezTo>
                  <a:cubicBezTo>
                    <a:pt x="201" y="501"/>
                    <a:pt x="234" y="434"/>
                    <a:pt x="268" y="401"/>
                  </a:cubicBezTo>
                  <a:cubicBezTo>
                    <a:pt x="268" y="334"/>
                    <a:pt x="334" y="300"/>
                    <a:pt x="368" y="267"/>
                  </a:cubicBezTo>
                  <a:cubicBezTo>
                    <a:pt x="401" y="267"/>
                    <a:pt x="468" y="234"/>
                    <a:pt x="501" y="234"/>
                  </a:cubicBezTo>
                  <a:cubicBezTo>
                    <a:pt x="534" y="234"/>
                    <a:pt x="534" y="267"/>
                    <a:pt x="568" y="267"/>
                  </a:cubicBezTo>
                  <a:lnTo>
                    <a:pt x="634" y="267"/>
                  </a:lnTo>
                  <a:lnTo>
                    <a:pt x="668" y="234"/>
                  </a:lnTo>
                  <a:cubicBezTo>
                    <a:pt x="701" y="234"/>
                    <a:pt x="701" y="234"/>
                    <a:pt x="701" y="200"/>
                  </a:cubicBezTo>
                  <a:cubicBezTo>
                    <a:pt x="701" y="167"/>
                    <a:pt x="701" y="167"/>
                    <a:pt x="701" y="134"/>
                  </a:cubicBezTo>
                  <a:cubicBezTo>
                    <a:pt x="701" y="100"/>
                    <a:pt x="701" y="100"/>
                    <a:pt x="701" y="67"/>
                  </a:cubicBezTo>
                  <a:cubicBezTo>
                    <a:pt x="668" y="34"/>
                    <a:pt x="634" y="0"/>
                    <a:pt x="6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82" name="Google Shape;1382;p34"/>
            <p:cNvSpPr/>
            <p:nvPr/>
          </p:nvSpPr>
          <p:spPr>
            <a:xfrm>
              <a:off x="3137400" y="2837475"/>
              <a:ext cx="19225" cy="41725"/>
            </a:xfrm>
            <a:custGeom>
              <a:avLst/>
              <a:gdLst/>
              <a:ahLst/>
              <a:cxnLst/>
              <a:rect l="l" t="t" r="r" b="b"/>
              <a:pathLst>
                <a:path w="769" h="1669" extrusionOk="0">
                  <a:moveTo>
                    <a:pt x="735" y="0"/>
                  </a:moveTo>
                  <a:lnTo>
                    <a:pt x="668" y="34"/>
                  </a:lnTo>
                  <a:cubicBezTo>
                    <a:pt x="668" y="34"/>
                    <a:pt x="635" y="67"/>
                    <a:pt x="635" y="67"/>
                  </a:cubicBezTo>
                  <a:cubicBezTo>
                    <a:pt x="635" y="101"/>
                    <a:pt x="635" y="101"/>
                    <a:pt x="635" y="134"/>
                  </a:cubicBezTo>
                  <a:lnTo>
                    <a:pt x="635" y="834"/>
                  </a:lnTo>
                  <a:cubicBezTo>
                    <a:pt x="635" y="934"/>
                    <a:pt x="601" y="1068"/>
                    <a:pt x="568" y="1168"/>
                  </a:cubicBezTo>
                  <a:cubicBezTo>
                    <a:pt x="535" y="1268"/>
                    <a:pt x="468" y="1335"/>
                    <a:pt x="401" y="1368"/>
                  </a:cubicBezTo>
                  <a:cubicBezTo>
                    <a:pt x="368" y="1385"/>
                    <a:pt x="335" y="1393"/>
                    <a:pt x="305" y="1393"/>
                  </a:cubicBezTo>
                  <a:cubicBezTo>
                    <a:pt x="276" y="1393"/>
                    <a:pt x="251" y="1385"/>
                    <a:pt x="234" y="1368"/>
                  </a:cubicBezTo>
                  <a:cubicBezTo>
                    <a:pt x="168" y="1301"/>
                    <a:pt x="168" y="1201"/>
                    <a:pt x="168" y="1101"/>
                  </a:cubicBezTo>
                  <a:lnTo>
                    <a:pt x="168" y="401"/>
                  </a:lnTo>
                  <a:cubicBezTo>
                    <a:pt x="168" y="367"/>
                    <a:pt x="168" y="367"/>
                    <a:pt x="168" y="334"/>
                  </a:cubicBezTo>
                  <a:lnTo>
                    <a:pt x="134" y="334"/>
                  </a:lnTo>
                  <a:lnTo>
                    <a:pt x="68" y="367"/>
                  </a:lnTo>
                  <a:cubicBezTo>
                    <a:pt x="68" y="367"/>
                    <a:pt x="34" y="401"/>
                    <a:pt x="34" y="401"/>
                  </a:cubicBezTo>
                  <a:cubicBezTo>
                    <a:pt x="34" y="434"/>
                    <a:pt x="34" y="467"/>
                    <a:pt x="34" y="467"/>
                  </a:cubicBezTo>
                  <a:lnTo>
                    <a:pt x="1" y="1235"/>
                  </a:lnTo>
                  <a:cubicBezTo>
                    <a:pt x="1" y="1335"/>
                    <a:pt x="34" y="1401"/>
                    <a:pt x="34" y="1468"/>
                  </a:cubicBezTo>
                  <a:cubicBezTo>
                    <a:pt x="68" y="1535"/>
                    <a:pt x="68" y="1568"/>
                    <a:pt x="101" y="1635"/>
                  </a:cubicBezTo>
                  <a:cubicBezTo>
                    <a:pt x="134" y="1668"/>
                    <a:pt x="201" y="1668"/>
                    <a:pt x="234" y="1668"/>
                  </a:cubicBezTo>
                  <a:cubicBezTo>
                    <a:pt x="268" y="1668"/>
                    <a:pt x="335" y="1668"/>
                    <a:pt x="368" y="1635"/>
                  </a:cubicBezTo>
                  <a:cubicBezTo>
                    <a:pt x="435" y="1602"/>
                    <a:pt x="501" y="1535"/>
                    <a:pt x="535" y="1468"/>
                  </a:cubicBezTo>
                  <a:cubicBezTo>
                    <a:pt x="568" y="1435"/>
                    <a:pt x="601" y="1368"/>
                    <a:pt x="635" y="1301"/>
                  </a:cubicBezTo>
                  <a:lnTo>
                    <a:pt x="635" y="1401"/>
                  </a:lnTo>
                  <a:cubicBezTo>
                    <a:pt x="635" y="1401"/>
                    <a:pt x="635" y="1401"/>
                    <a:pt x="635" y="1435"/>
                  </a:cubicBezTo>
                  <a:lnTo>
                    <a:pt x="668" y="1435"/>
                  </a:lnTo>
                  <a:lnTo>
                    <a:pt x="735" y="1401"/>
                  </a:lnTo>
                  <a:cubicBezTo>
                    <a:pt x="735" y="1368"/>
                    <a:pt x="768" y="1368"/>
                    <a:pt x="768" y="1368"/>
                  </a:cubicBezTo>
                  <a:cubicBezTo>
                    <a:pt x="768" y="1335"/>
                    <a:pt x="768" y="1301"/>
                    <a:pt x="768" y="1301"/>
                  </a:cubicBezTo>
                  <a:lnTo>
                    <a:pt x="768" y="34"/>
                  </a:lnTo>
                  <a:cubicBezTo>
                    <a:pt x="768" y="34"/>
                    <a:pt x="768" y="0"/>
                    <a:pt x="7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83" name="Google Shape;1383;p34"/>
            <p:cNvSpPr/>
            <p:nvPr/>
          </p:nvSpPr>
          <p:spPr>
            <a:xfrm>
              <a:off x="3164925" y="2818300"/>
              <a:ext cx="3375" cy="48375"/>
            </a:xfrm>
            <a:custGeom>
              <a:avLst/>
              <a:gdLst/>
              <a:ahLst/>
              <a:cxnLst/>
              <a:rect l="l" t="t" r="r" b="b"/>
              <a:pathLst>
                <a:path w="135" h="1935" extrusionOk="0">
                  <a:moveTo>
                    <a:pt x="101" y="0"/>
                  </a:moveTo>
                  <a:lnTo>
                    <a:pt x="34" y="34"/>
                  </a:lnTo>
                  <a:cubicBezTo>
                    <a:pt x="34" y="67"/>
                    <a:pt x="1" y="67"/>
                    <a:pt x="1" y="100"/>
                  </a:cubicBezTo>
                  <a:cubicBezTo>
                    <a:pt x="1" y="100"/>
                    <a:pt x="1" y="134"/>
                    <a:pt x="1" y="134"/>
                  </a:cubicBezTo>
                  <a:lnTo>
                    <a:pt x="1" y="1868"/>
                  </a:lnTo>
                  <a:cubicBezTo>
                    <a:pt x="1" y="1902"/>
                    <a:pt x="1" y="1902"/>
                    <a:pt x="1" y="1935"/>
                  </a:cubicBezTo>
                  <a:lnTo>
                    <a:pt x="34" y="1935"/>
                  </a:lnTo>
                  <a:lnTo>
                    <a:pt x="101" y="1868"/>
                  </a:lnTo>
                  <a:cubicBezTo>
                    <a:pt x="134" y="1868"/>
                    <a:pt x="134" y="1868"/>
                    <a:pt x="134" y="1835"/>
                  </a:cubicBezTo>
                  <a:cubicBezTo>
                    <a:pt x="134" y="1835"/>
                    <a:pt x="134" y="1802"/>
                    <a:pt x="134" y="1802"/>
                  </a:cubicBezTo>
                  <a:lnTo>
                    <a:pt x="134" y="34"/>
                  </a:lnTo>
                  <a:cubicBezTo>
                    <a:pt x="134" y="34"/>
                    <a:pt x="134" y="34"/>
                    <a:pt x="1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84" name="Google Shape;1384;p34"/>
            <p:cNvSpPr/>
            <p:nvPr/>
          </p:nvSpPr>
          <p:spPr>
            <a:xfrm>
              <a:off x="3172425" y="2811000"/>
              <a:ext cx="15050" cy="45800"/>
            </a:xfrm>
            <a:custGeom>
              <a:avLst/>
              <a:gdLst/>
              <a:ahLst/>
              <a:cxnLst/>
              <a:rect l="l" t="t" r="r" b="b"/>
              <a:pathLst>
                <a:path w="602" h="1832" extrusionOk="0">
                  <a:moveTo>
                    <a:pt x="272" y="0"/>
                  </a:moveTo>
                  <a:cubicBezTo>
                    <a:pt x="268" y="0"/>
                    <a:pt x="268" y="9"/>
                    <a:pt x="268" y="25"/>
                  </a:cubicBezTo>
                  <a:lnTo>
                    <a:pt x="201" y="59"/>
                  </a:lnTo>
                  <a:cubicBezTo>
                    <a:pt x="168" y="59"/>
                    <a:pt x="168" y="92"/>
                    <a:pt x="168" y="92"/>
                  </a:cubicBezTo>
                  <a:cubicBezTo>
                    <a:pt x="168" y="125"/>
                    <a:pt x="168" y="125"/>
                    <a:pt x="168" y="159"/>
                  </a:cubicBezTo>
                  <a:lnTo>
                    <a:pt x="168" y="559"/>
                  </a:lnTo>
                  <a:lnTo>
                    <a:pt x="34" y="626"/>
                  </a:lnTo>
                  <a:cubicBezTo>
                    <a:pt x="34" y="659"/>
                    <a:pt x="1" y="659"/>
                    <a:pt x="1" y="693"/>
                  </a:cubicBezTo>
                  <a:cubicBezTo>
                    <a:pt x="1" y="693"/>
                    <a:pt x="1" y="726"/>
                    <a:pt x="1" y="726"/>
                  </a:cubicBezTo>
                  <a:lnTo>
                    <a:pt x="1" y="826"/>
                  </a:lnTo>
                  <a:cubicBezTo>
                    <a:pt x="1" y="826"/>
                    <a:pt x="1" y="859"/>
                    <a:pt x="1" y="859"/>
                  </a:cubicBezTo>
                  <a:cubicBezTo>
                    <a:pt x="1" y="876"/>
                    <a:pt x="9" y="884"/>
                    <a:pt x="18" y="884"/>
                  </a:cubicBezTo>
                  <a:cubicBezTo>
                    <a:pt x="26" y="884"/>
                    <a:pt x="34" y="876"/>
                    <a:pt x="34" y="859"/>
                  </a:cubicBezTo>
                  <a:lnTo>
                    <a:pt x="168" y="793"/>
                  </a:lnTo>
                  <a:lnTo>
                    <a:pt x="168" y="1493"/>
                  </a:lnTo>
                  <a:cubicBezTo>
                    <a:pt x="168" y="1593"/>
                    <a:pt x="168" y="1693"/>
                    <a:pt x="234" y="1793"/>
                  </a:cubicBezTo>
                  <a:cubicBezTo>
                    <a:pt x="249" y="1821"/>
                    <a:pt x="269" y="1832"/>
                    <a:pt x="295" y="1832"/>
                  </a:cubicBezTo>
                  <a:cubicBezTo>
                    <a:pt x="330" y="1832"/>
                    <a:pt x="377" y="1813"/>
                    <a:pt x="435" y="1793"/>
                  </a:cubicBezTo>
                  <a:lnTo>
                    <a:pt x="568" y="1727"/>
                  </a:lnTo>
                  <a:cubicBezTo>
                    <a:pt x="568" y="1727"/>
                    <a:pt x="568" y="1693"/>
                    <a:pt x="601" y="1693"/>
                  </a:cubicBezTo>
                  <a:cubicBezTo>
                    <a:pt x="601" y="1660"/>
                    <a:pt x="601" y="1660"/>
                    <a:pt x="601" y="1627"/>
                  </a:cubicBezTo>
                  <a:lnTo>
                    <a:pt x="601" y="1560"/>
                  </a:lnTo>
                  <a:cubicBezTo>
                    <a:pt x="601" y="1526"/>
                    <a:pt x="601" y="1526"/>
                    <a:pt x="601" y="1493"/>
                  </a:cubicBezTo>
                  <a:lnTo>
                    <a:pt x="568" y="1493"/>
                  </a:lnTo>
                  <a:lnTo>
                    <a:pt x="468" y="1560"/>
                  </a:lnTo>
                  <a:lnTo>
                    <a:pt x="335" y="1560"/>
                  </a:lnTo>
                  <a:cubicBezTo>
                    <a:pt x="335" y="1526"/>
                    <a:pt x="335" y="1526"/>
                    <a:pt x="335" y="1493"/>
                  </a:cubicBezTo>
                  <a:cubicBezTo>
                    <a:pt x="335" y="1460"/>
                    <a:pt x="335" y="1426"/>
                    <a:pt x="335" y="1393"/>
                  </a:cubicBezTo>
                  <a:lnTo>
                    <a:pt x="301" y="693"/>
                  </a:lnTo>
                  <a:lnTo>
                    <a:pt x="501" y="559"/>
                  </a:lnTo>
                  <a:cubicBezTo>
                    <a:pt x="535" y="559"/>
                    <a:pt x="535" y="559"/>
                    <a:pt x="535" y="526"/>
                  </a:cubicBezTo>
                  <a:cubicBezTo>
                    <a:pt x="535" y="526"/>
                    <a:pt x="535" y="492"/>
                    <a:pt x="535" y="459"/>
                  </a:cubicBezTo>
                  <a:lnTo>
                    <a:pt x="535" y="392"/>
                  </a:lnTo>
                  <a:cubicBezTo>
                    <a:pt x="535" y="359"/>
                    <a:pt x="535" y="359"/>
                    <a:pt x="535" y="359"/>
                  </a:cubicBezTo>
                  <a:cubicBezTo>
                    <a:pt x="535" y="342"/>
                    <a:pt x="535" y="334"/>
                    <a:pt x="531" y="334"/>
                  </a:cubicBezTo>
                  <a:cubicBezTo>
                    <a:pt x="526" y="334"/>
                    <a:pt x="518" y="342"/>
                    <a:pt x="501" y="359"/>
                  </a:cubicBezTo>
                  <a:lnTo>
                    <a:pt x="301" y="459"/>
                  </a:lnTo>
                  <a:lnTo>
                    <a:pt x="301" y="59"/>
                  </a:lnTo>
                  <a:cubicBezTo>
                    <a:pt x="301" y="25"/>
                    <a:pt x="301" y="25"/>
                    <a:pt x="301" y="25"/>
                  </a:cubicBezTo>
                  <a:cubicBezTo>
                    <a:pt x="284" y="9"/>
                    <a:pt x="276" y="0"/>
                    <a:pt x="27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85" name="Google Shape;1385;p34"/>
            <p:cNvSpPr/>
            <p:nvPr/>
          </p:nvSpPr>
          <p:spPr>
            <a:xfrm>
              <a:off x="3190775" y="2809950"/>
              <a:ext cx="17550" cy="39025"/>
            </a:xfrm>
            <a:custGeom>
              <a:avLst/>
              <a:gdLst/>
              <a:ahLst/>
              <a:cxnLst/>
              <a:rect l="l" t="t" r="r" b="b"/>
              <a:pathLst>
                <a:path w="702" h="1561" extrusionOk="0">
                  <a:moveTo>
                    <a:pt x="501" y="1"/>
                  </a:moveTo>
                  <a:cubicBezTo>
                    <a:pt x="468" y="1"/>
                    <a:pt x="401" y="34"/>
                    <a:pt x="368" y="67"/>
                  </a:cubicBezTo>
                  <a:cubicBezTo>
                    <a:pt x="301" y="101"/>
                    <a:pt x="268" y="134"/>
                    <a:pt x="201" y="167"/>
                  </a:cubicBezTo>
                  <a:cubicBezTo>
                    <a:pt x="134" y="268"/>
                    <a:pt x="68" y="368"/>
                    <a:pt x="34" y="501"/>
                  </a:cubicBezTo>
                  <a:cubicBezTo>
                    <a:pt x="34" y="534"/>
                    <a:pt x="34" y="601"/>
                    <a:pt x="34" y="668"/>
                  </a:cubicBezTo>
                  <a:cubicBezTo>
                    <a:pt x="34" y="735"/>
                    <a:pt x="34" y="801"/>
                    <a:pt x="68" y="868"/>
                  </a:cubicBezTo>
                  <a:cubicBezTo>
                    <a:pt x="115" y="892"/>
                    <a:pt x="162" y="915"/>
                    <a:pt x="209" y="915"/>
                  </a:cubicBezTo>
                  <a:cubicBezTo>
                    <a:pt x="229" y="915"/>
                    <a:pt x="248" y="911"/>
                    <a:pt x="268" y="901"/>
                  </a:cubicBezTo>
                  <a:lnTo>
                    <a:pt x="401" y="868"/>
                  </a:lnTo>
                  <a:lnTo>
                    <a:pt x="501" y="868"/>
                  </a:lnTo>
                  <a:cubicBezTo>
                    <a:pt x="535" y="868"/>
                    <a:pt x="535" y="868"/>
                    <a:pt x="568" y="901"/>
                  </a:cubicBezTo>
                  <a:cubicBezTo>
                    <a:pt x="568" y="935"/>
                    <a:pt x="568" y="935"/>
                    <a:pt x="568" y="968"/>
                  </a:cubicBezTo>
                  <a:cubicBezTo>
                    <a:pt x="535" y="1001"/>
                    <a:pt x="535" y="1035"/>
                    <a:pt x="535" y="1068"/>
                  </a:cubicBezTo>
                  <a:cubicBezTo>
                    <a:pt x="501" y="1101"/>
                    <a:pt x="501" y="1135"/>
                    <a:pt x="468" y="1135"/>
                  </a:cubicBezTo>
                  <a:cubicBezTo>
                    <a:pt x="468" y="1168"/>
                    <a:pt x="434" y="1202"/>
                    <a:pt x="434" y="1235"/>
                  </a:cubicBezTo>
                  <a:cubicBezTo>
                    <a:pt x="401" y="1235"/>
                    <a:pt x="368" y="1268"/>
                    <a:pt x="334" y="1268"/>
                  </a:cubicBezTo>
                  <a:cubicBezTo>
                    <a:pt x="301" y="1302"/>
                    <a:pt x="268" y="1335"/>
                    <a:pt x="234" y="1335"/>
                  </a:cubicBezTo>
                  <a:cubicBezTo>
                    <a:pt x="201" y="1335"/>
                    <a:pt x="168" y="1302"/>
                    <a:pt x="134" y="1268"/>
                  </a:cubicBezTo>
                  <a:lnTo>
                    <a:pt x="101" y="1268"/>
                  </a:lnTo>
                  <a:lnTo>
                    <a:pt x="34" y="1302"/>
                  </a:lnTo>
                  <a:cubicBezTo>
                    <a:pt x="1" y="1302"/>
                    <a:pt x="1" y="1335"/>
                    <a:pt x="1" y="1335"/>
                  </a:cubicBezTo>
                  <a:cubicBezTo>
                    <a:pt x="1" y="1368"/>
                    <a:pt x="1" y="1402"/>
                    <a:pt x="1" y="1402"/>
                  </a:cubicBezTo>
                  <a:cubicBezTo>
                    <a:pt x="1" y="1468"/>
                    <a:pt x="34" y="1535"/>
                    <a:pt x="101" y="1535"/>
                  </a:cubicBezTo>
                  <a:cubicBezTo>
                    <a:pt x="118" y="1552"/>
                    <a:pt x="134" y="1560"/>
                    <a:pt x="151" y="1560"/>
                  </a:cubicBezTo>
                  <a:cubicBezTo>
                    <a:pt x="168" y="1560"/>
                    <a:pt x="184" y="1552"/>
                    <a:pt x="201" y="1535"/>
                  </a:cubicBezTo>
                  <a:cubicBezTo>
                    <a:pt x="268" y="1535"/>
                    <a:pt x="301" y="1535"/>
                    <a:pt x="368" y="1502"/>
                  </a:cubicBezTo>
                  <a:cubicBezTo>
                    <a:pt x="401" y="1468"/>
                    <a:pt x="468" y="1435"/>
                    <a:pt x="501" y="1368"/>
                  </a:cubicBezTo>
                  <a:cubicBezTo>
                    <a:pt x="535" y="1335"/>
                    <a:pt x="568" y="1268"/>
                    <a:pt x="601" y="1235"/>
                  </a:cubicBezTo>
                  <a:cubicBezTo>
                    <a:pt x="635" y="1168"/>
                    <a:pt x="668" y="1101"/>
                    <a:pt x="701" y="1035"/>
                  </a:cubicBezTo>
                  <a:cubicBezTo>
                    <a:pt x="701" y="1001"/>
                    <a:pt x="701" y="935"/>
                    <a:pt x="701" y="868"/>
                  </a:cubicBezTo>
                  <a:cubicBezTo>
                    <a:pt x="701" y="835"/>
                    <a:pt x="701" y="801"/>
                    <a:pt x="701" y="768"/>
                  </a:cubicBezTo>
                  <a:cubicBezTo>
                    <a:pt x="701" y="735"/>
                    <a:pt x="668" y="701"/>
                    <a:pt x="668" y="668"/>
                  </a:cubicBezTo>
                  <a:cubicBezTo>
                    <a:pt x="635" y="668"/>
                    <a:pt x="601" y="634"/>
                    <a:pt x="568" y="634"/>
                  </a:cubicBezTo>
                  <a:lnTo>
                    <a:pt x="434" y="634"/>
                  </a:lnTo>
                  <a:lnTo>
                    <a:pt x="334" y="668"/>
                  </a:lnTo>
                  <a:lnTo>
                    <a:pt x="234" y="668"/>
                  </a:lnTo>
                  <a:cubicBezTo>
                    <a:pt x="201" y="668"/>
                    <a:pt x="201" y="634"/>
                    <a:pt x="201" y="634"/>
                  </a:cubicBezTo>
                  <a:cubicBezTo>
                    <a:pt x="201" y="601"/>
                    <a:pt x="201" y="568"/>
                    <a:pt x="201" y="568"/>
                  </a:cubicBezTo>
                  <a:cubicBezTo>
                    <a:pt x="201" y="501"/>
                    <a:pt x="201" y="434"/>
                    <a:pt x="234" y="401"/>
                  </a:cubicBezTo>
                  <a:cubicBezTo>
                    <a:pt x="268" y="368"/>
                    <a:pt x="334" y="301"/>
                    <a:pt x="368" y="301"/>
                  </a:cubicBezTo>
                  <a:cubicBezTo>
                    <a:pt x="401" y="268"/>
                    <a:pt x="434" y="234"/>
                    <a:pt x="501" y="234"/>
                  </a:cubicBezTo>
                  <a:cubicBezTo>
                    <a:pt x="535" y="234"/>
                    <a:pt x="535" y="268"/>
                    <a:pt x="568" y="268"/>
                  </a:cubicBezTo>
                  <a:cubicBezTo>
                    <a:pt x="568" y="284"/>
                    <a:pt x="568" y="293"/>
                    <a:pt x="572" y="293"/>
                  </a:cubicBezTo>
                  <a:cubicBezTo>
                    <a:pt x="576" y="293"/>
                    <a:pt x="585" y="284"/>
                    <a:pt x="601" y="268"/>
                  </a:cubicBezTo>
                  <a:lnTo>
                    <a:pt x="668" y="234"/>
                  </a:lnTo>
                  <a:cubicBezTo>
                    <a:pt x="668" y="234"/>
                    <a:pt x="701" y="234"/>
                    <a:pt x="701" y="201"/>
                  </a:cubicBezTo>
                  <a:cubicBezTo>
                    <a:pt x="701" y="201"/>
                    <a:pt x="701" y="167"/>
                    <a:pt x="701" y="167"/>
                  </a:cubicBezTo>
                  <a:cubicBezTo>
                    <a:pt x="701" y="134"/>
                    <a:pt x="701" y="101"/>
                    <a:pt x="668" y="67"/>
                  </a:cubicBezTo>
                  <a:cubicBezTo>
                    <a:pt x="668" y="34"/>
                    <a:pt x="635" y="34"/>
                    <a:pt x="6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86" name="Google Shape;1386;p34"/>
            <p:cNvSpPr/>
            <p:nvPr/>
          </p:nvSpPr>
          <p:spPr>
            <a:xfrm>
              <a:off x="2927250" y="3102675"/>
              <a:ext cx="24225" cy="54000"/>
            </a:xfrm>
            <a:custGeom>
              <a:avLst/>
              <a:gdLst/>
              <a:ahLst/>
              <a:cxnLst/>
              <a:rect l="l" t="t" r="r" b="b"/>
              <a:pathLst>
                <a:path w="969" h="2160" extrusionOk="0">
                  <a:moveTo>
                    <a:pt x="635" y="267"/>
                  </a:moveTo>
                  <a:cubicBezTo>
                    <a:pt x="668" y="267"/>
                    <a:pt x="701" y="267"/>
                    <a:pt x="735" y="300"/>
                  </a:cubicBezTo>
                  <a:cubicBezTo>
                    <a:pt x="768" y="334"/>
                    <a:pt x="768" y="400"/>
                    <a:pt x="802" y="434"/>
                  </a:cubicBezTo>
                  <a:cubicBezTo>
                    <a:pt x="802" y="500"/>
                    <a:pt x="802" y="567"/>
                    <a:pt x="802" y="600"/>
                  </a:cubicBezTo>
                  <a:lnTo>
                    <a:pt x="802" y="1001"/>
                  </a:lnTo>
                  <a:cubicBezTo>
                    <a:pt x="802" y="1067"/>
                    <a:pt x="802" y="1134"/>
                    <a:pt x="802" y="1201"/>
                  </a:cubicBezTo>
                  <a:cubicBezTo>
                    <a:pt x="768" y="1268"/>
                    <a:pt x="768" y="1334"/>
                    <a:pt x="735" y="1368"/>
                  </a:cubicBezTo>
                  <a:cubicBezTo>
                    <a:pt x="701" y="1434"/>
                    <a:pt x="668" y="1501"/>
                    <a:pt x="635" y="1534"/>
                  </a:cubicBezTo>
                  <a:cubicBezTo>
                    <a:pt x="601" y="1601"/>
                    <a:pt x="535" y="1635"/>
                    <a:pt x="501" y="1668"/>
                  </a:cubicBezTo>
                  <a:lnTo>
                    <a:pt x="201" y="1835"/>
                  </a:lnTo>
                  <a:lnTo>
                    <a:pt x="201" y="467"/>
                  </a:lnTo>
                  <a:lnTo>
                    <a:pt x="468" y="300"/>
                  </a:lnTo>
                  <a:cubicBezTo>
                    <a:pt x="535" y="267"/>
                    <a:pt x="568" y="267"/>
                    <a:pt x="635" y="267"/>
                  </a:cubicBezTo>
                  <a:close/>
                  <a:moveTo>
                    <a:pt x="635" y="0"/>
                  </a:moveTo>
                  <a:cubicBezTo>
                    <a:pt x="568" y="0"/>
                    <a:pt x="501" y="33"/>
                    <a:pt x="435" y="67"/>
                  </a:cubicBezTo>
                  <a:lnTo>
                    <a:pt x="68" y="300"/>
                  </a:lnTo>
                  <a:cubicBezTo>
                    <a:pt x="34" y="300"/>
                    <a:pt x="34" y="334"/>
                    <a:pt x="34" y="334"/>
                  </a:cubicBezTo>
                  <a:cubicBezTo>
                    <a:pt x="34" y="367"/>
                    <a:pt x="34" y="367"/>
                    <a:pt x="34" y="400"/>
                  </a:cubicBezTo>
                  <a:lnTo>
                    <a:pt x="34" y="2102"/>
                  </a:lnTo>
                  <a:cubicBezTo>
                    <a:pt x="1" y="2135"/>
                    <a:pt x="1" y="2135"/>
                    <a:pt x="34" y="2135"/>
                  </a:cubicBezTo>
                  <a:cubicBezTo>
                    <a:pt x="34" y="2152"/>
                    <a:pt x="34" y="2160"/>
                    <a:pt x="38" y="2160"/>
                  </a:cubicBezTo>
                  <a:cubicBezTo>
                    <a:pt x="43" y="2160"/>
                    <a:pt x="51" y="2152"/>
                    <a:pt x="68" y="2135"/>
                  </a:cubicBezTo>
                  <a:lnTo>
                    <a:pt x="468" y="1901"/>
                  </a:lnTo>
                  <a:cubicBezTo>
                    <a:pt x="535" y="1868"/>
                    <a:pt x="601" y="1801"/>
                    <a:pt x="668" y="1768"/>
                  </a:cubicBezTo>
                  <a:cubicBezTo>
                    <a:pt x="735" y="1668"/>
                    <a:pt x="768" y="1601"/>
                    <a:pt x="835" y="1534"/>
                  </a:cubicBezTo>
                  <a:cubicBezTo>
                    <a:pt x="868" y="1434"/>
                    <a:pt x="902" y="1334"/>
                    <a:pt x="935" y="1234"/>
                  </a:cubicBezTo>
                  <a:cubicBezTo>
                    <a:pt x="935" y="1134"/>
                    <a:pt x="968" y="1034"/>
                    <a:pt x="968" y="934"/>
                  </a:cubicBezTo>
                  <a:lnTo>
                    <a:pt x="968" y="500"/>
                  </a:lnTo>
                  <a:cubicBezTo>
                    <a:pt x="935" y="400"/>
                    <a:pt x="935" y="300"/>
                    <a:pt x="902" y="234"/>
                  </a:cubicBezTo>
                  <a:cubicBezTo>
                    <a:pt x="868" y="167"/>
                    <a:pt x="835" y="100"/>
                    <a:pt x="802" y="67"/>
                  </a:cubicBezTo>
                  <a:cubicBezTo>
                    <a:pt x="768" y="33"/>
                    <a:pt x="701" y="0"/>
                    <a:pt x="63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87" name="Google Shape;1387;p34"/>
            <p:cNvSpPr/>
            <p:nvPr/>
          </p:nvSpPr>
          <p:spPr>
            <a:xfrm>
              <a:off x="2957275" y="3091825"/>
              <a:ext cx="4200" cy="48400"/>
            </a:xfrm>
            <a:custGeom>
              <a:avLst/>
              <a:gdLst/>
              <a:ahLst/>
              <a:cxnLst/>
              <a:rect l="l" t="t" r="r" b="b"/>
              <a:pathLst>
                <a:path w="168" h="1936" extrusionOk="0">
                  <a:moveTo>
                    <a:pt x="134" y="0"/>
                  </a:moveTo>
                  <a:lnTo>
                    <a:pt x="34" y="67"/>
                  </a:lnTo>
                  <a:cubicBezTo>
                    <a:pt x="1" y="67"/>
                    <a:pt x="1" y="67"/>
                    <a:pt x="1" y="100"/>
                  </a:cubicBezTo>
                  <a:cubicBezTo>
                    <a:pt x="1" y="100"/>
                    <a:pt x="1" y="134"/>
                    <a:pt x="1" y="167"/>
                  </a:cubicBezTo>
                  <a:lnTo>
                    <a:pt x="1" y="301"/>
                  </a:lnTo>
                  <a:cubicBezTo>
                    <a:pt x="1" y="334"/>
                    <a:pt x="1" y="334"/>
                    <a:pt x="1" y="334"/>
                  </a:cubicBezTo>
                  <a:cubicBezTo>
                    <a:pt x="1" y="351"/>
                    <a:pt x="1" y="359"/>
                    <a:pt x="5" y="359"/>
                  </a:cubicBezTo>
                  <a:cubicBezTo>
                    <a:pt x="9" y="359"/>
                    <a:pt x="17" y="351"/>
                    <a:pt x="34" y="334"/>
                  </a:cubicBezTo>
                  <a:lnTo>
                    <a:pt x="134" y="301"/>
                  </a:lnTo>
                  <a:cubicBezTo>
                    <a:pt x="134" y="301"/>
                    <a:pt x="134" y="267"/>
                    <a:pt x="168" y="267"/>
                  </a:cubicBezTo>
                  <a:cubicBezTo>
                    <a:pt x="168" y="234"/>
                    <a:pt x="168" y="201"/>
                    <a:pt x="168" y="201"/>
                  </a:cubicBezTo>
                  <a:lnTo>
                    <a:pt x="168" y="34"/>
                  </a:lnTo>
                  <a:cubicBezTo>
                    <a:pt x="168" y="34"/>
                    <a:pt x="168" y="0"/>
                    <a:pt x="168" y="0"/>
                  </a:cubicBezTo>
                  <a:close/>
                  <a:moveTo>
                    <a:pt x="134" y="501"/>
                  </a:moveTo>
                  <a:lnTo>
                    <a:pt x="68" y="534"/>
                  </a:lnTo>
                  <a:cubicBezTo>
                    <a:pt x="34" y="534"/>
                    <a:pt x="34" y="567"/>
                    <a:pt x="34" y="567"/>
                  </a:cubicBezTo>
                  <a:cubicBezTo>
                    <a:pt x="34" y="601"/>
                    <a:pt x="34" y="601"/>
                    <a:pt x="34" y="634"/>
                  </a:cubicBezTo>
                  <a:lnTo>
                    <a:pt x="34" y="1868"/>
                  </a:lnTo>
                  <a:cubicBezTo>
                    <a:pt x="34" y="1902"/>
                    <a:pt x="34" y="1902"/>
                    <a:pt x="34" y="1935"/>
                  </a:cubicBezTo>
                  <a:lnTo>
                    <a:pt x="68" y="1935"/>
                  </a:lnTo>
                  <a:lnTo>
                    <a:pt x="134" y="1902"/>
                  </a:lnTo>
                  <a:cubicBezTo>
                    <a:pt x="134" y="1868"/>
                    <a:pt x="134" y="1868"/>
                    <a:pt x="168" y="1835"/>
                  </a:cubicBezTo>
                  <a:cubicBezTo>
                    <a:pt x="168" y="1835"/>
                    <a:pt x="168" y="1802"/>
                    <a:pt x="168" y="1802"/>
                  </a:cubicBezTo>
                  <a:lnTo>
                    <a:pt x="168" y="534"/>
                  </a:lnTo>
                  <a:cubicBezTo>
                    <a:pt x="168" y="534"/>
                    <a:pt x="168" y="501"/>
                    <a:pt x="168" y="50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88" name="Google Shape;1388;p34"/>
            <p:cNvSpPr/>
            <p:nvPr/>
          </p:nvSpPr>
          <p:spPr>
            <a:xfrm>
              <a:off x="2965625" y="3093500"/>
              <a:ext cx="18375" cy="39200"/>
            </a:xfrm>
            <a:custGeom>
              <a:avLst/>
              <a:gdLst/>
              <a:ahLst/>
              <a:cxnLst/>
              <a:rect l="l" t="t" r="r" b="b"/>
              <a:pathLst>
                <a:path w="735" h="1568" extrusionOk="0">
                  <a:moveTo>
                    <a:pt x="534" y="0"/>
                  </a:moveTo>
                  <a:cubicBezTo>
                    <a:pt x="467" y="33"/>
                    <a:pt x="434" y="33"/>
                    <a:pt x="367" y="67"/>
                  </a:cubicBezTo>
                  <a:cubicBezTo>
                    <a:pt x="334" y="100"/>
                    <a:pt x="267" y="134"/>
                    <a:pt x="234" y="167"/>
                  </a:cubicBezTo>
                  <a:cubicBezTo>
                    <a:pt x="201" y="234"/>
                    <a:pt x="167" y="267"/>
                    <a:pt x="134" y="334"/>
                  </a:cubicBezTo>
                  <a:cubicBezTo>
                    <a:pt x="100" y="367"/>
                    <a:pt x="67" y="434"/>
                    <a:pt x="67" y="500"/>
                  </a:cubicBezTo>
                  <a:cubicBezTo>
                    <a:pt x="34" y="534"/>
                    <a:pt x="34" y="601"/>
                    <a:pt x="34" y="667"/>
                  </a:cubicBezTo>
                  <a:cubicBezTo>
                    <a:pt x="34" y="734"/>
                    <a:pt x="67" y="801"/>
                    <a:pt x="100" y="867"/>
                  </a:cubicBezTo>
                  <a:cubicBezTo>
                    <a:pt x="124" y="891"/>
                    <a:pt x="164" y="915"/>
                    <a:pt x="221" y="915"/>
                  </a:cubicBezTo>
                  <a:cubicBezTo>
                    <a:pt x="245" y="915"/>
                    <a:pt x="271" y="911"/>
                    <a:pt x="301" y="901"/>
                  </a:cubicBezTo>
                  <a:lnTo>
                    <a:pt x="434" y="867"/>
                  </a:lnTo>
                  <a:lnTo>
                    <a:pt x="534" y="867"/>
                  </a:lnTo>
                  <a:cubicBezTo>
                    <a:pt x="534" y="867"/>
                    <a:pt x="567" y="867"/>
                    <a:pt x="567" y="901"/>
                  </a:cubicBezTo>
                  <a:cubicBezTo>
                    <a:pt x="567" y="934"/>
                    <a:pt x="567" y="934"/>
                    <a:pt x="567" y="967"/>
                  </a:cubicBezTo>
                  <a:cubicBezTo>
                    <a:pt x="567" y="1001"/>
                    <a:pt x="567" y="1034"/>
                    <a:pt x="534" y="1068"/>
                  </a:cubicBezTo>
                  <a:cubicBezTo>
                    <a:pt x="534" y="1101"/>
                    <a:pt x="534" y="1134"/>
                    <a:pt x="501" y="1168"/>
                  </a:cubicBezTo>
                  <a:lnTo>
                    <a:pt x="434" y="1234"/>
                  </a:lnTo>
                  <a:cubicBezTo>
                    <a:pt x="401" y="1234"/>
                    <a:pt x="401" y="1268"/>
                    <a:pt x="367" y="1268"/>
                  </a:cubicBezTo>
                  <a:cubicBezTo>
                    <a:pt x="334" y="1301"/>
                    <a:pt x="267" y="1334"/>
                    <a:pt x="234" y="1334"/>
                  </a:cubicBezTo>
                  <a:cubicBezTo>
                    <a:pt x="201" y="1334"/>
                    <a:pt x="167" y="1301"/>
                    <a:pt x="167" y="1268"/>
                  </a:cubicBezTo>
                  <a:lnTo>
                    <a:pt x="100" y="1268"/>
                  </a:lnTo>
                  <a:lnTo>
                    <a:pt x="34" y="1301"/>
                  </a:lnTo>
                  <a:cubicBezTo>
                    <a:pt x="34" y="1334"/>
                    <a:pt x="34" y="1334"/>
                    <a:pt x="0" y="1368"/>
                  </a:cubicBezTo>
                  <a:cubicBezTo>
                    <a:pt x="0" y="1368"/>
                    <a:pt x="0" y="1401"/>
                    <a:pt x="0" y="1401"/>
                  </a:cubicBezTo>
                  <a:cubicBezTo>
                    <a:pt x="0" y="1434"/>
                    <a:pt x="34" y="1468"/>
                    <a:pt x="34" y="1501"/>
                  </a:cubicBezTo>
                  <a:cubicBezTo>
                    <a:pt x="67" y="1535"/>
                    <a:pt x="67" y="1535"/>
                    <a:pt x="100" y="1568"/>
                  </a:cubicBezTo>
                  <a:lnTo>
                    <a:pt x="234" y="1568"/>
                  </a:lnTo>
                  <a:cubicBezTo>
                    <a:pt x="267" y="1535"/>
                    <a:pt x="334" y="1535"/>
                    <a:pt x="367" y="1501"/>
                  </a:cubicBezTo>
                  <a:cubicBezTo>
                    <a:pt x="434" y="1468"/>
                    <a:pt x="467" y="1434"/>
                    <a:pt x="534" y="1368"/>
                  </a:cubicBezTo>
                  <a:cubicBezTo>
                    <a:pt x="567" y="1334"/>
                    <a:pt x="601" y="1268"/>
                    <a:pt x="634" y="1234"/>
                  </a:cubicBezTo>
                  <a:cubicBezTo>
                    <a:pt x="668" y="1168"/>
                    <a:pt x="701" y="1101"/>
                    <a:pt x="701" y="1068"/>
                  </a:cubicBezTo>
                  <a:cubicBezTo>
                    <a:pt x="734" y="1001"/>
                    <a:pt x="734" y="934"/>
                    <a:pt x="734" y="867"/>
                  </a:cubicBezTo>
                  <a:cubicBezTo>
                    <a:pt x="734" y="834"/>
                    <a:pt x="734" y="801"/>
                    <a:pt x="734" y="767"/>
                  </a:cubicBezTo>
                  <a:cubicBezTo>
                    <a:pt x="734" y="734"/>
                    <a:pt x="701" y="701"/>
                    <a:pt x="701" y="667"/>
                  </a:cubicBezTo>
                  <a:cubicBezTo>
                    <a:pt x="668" y="634"/>
                    <a:pt x="634" y="634"/>
                    <a:pt x="601" y="634"/>
                  </a:cubicBezTo>
                  <a:lnTo>
                    <a:pt x="467" y="634"/>
                  </a:lnTo>
                  <a:lnTo>
                    <a:pt x="334" y="667"/>
                  </a:lnTo>
                  <a:lnTo>
                    <a:pt x="267" y="667"/>
                  </a:lnTo>
                  <a:cubicBezTo>
                    <a:pt x="234" y="667"/>
                    <a:pt x="234" y="634"/>
                    <a:pt x="201" y="634"/>
                  </a:cubicBezTo>
                  <a:cubicBezTo>
                    <a:pt x="201" y="601"/>
                    <a:pt x="201" y="567"/>
                    <a:pt x="201" y="567"/>
                  </a:cubicBezTo>
                  <a:cubicBezTo>
                    <a:pt x="201" y="500"/>
                    <a:pt x="234" y="467"/>
                    <a:pt x="267" y="400"/>
                  </a:cubicBezTo>
                  <a:cubicBezTo>
                    <a:pt x="301" y="367"/>
                    <a:pt x="334" y="300"/>
                    <a:pt x="401" y="300"/>
                  </a:cubicBezTo>
                  <a:cubicBezTo>
                    <a:pt x="434" y="267"/>
                    <a:pt x="467" y="267"/>
                    <a:pt x="501" y="267"/>
                  </a:cubicBezTo>
                  <a:cubicBezTo>
                    <a:pt x="512" y="256"/>
                    <a:pt x="523" y="252"/>
                    <a:pt x="533" y="252"/>
                  </a:cubicBezTo>
                  <a:cubicBezTo>
                    <a:pt x="553" y="252"/>
                    <a:pt x="567" y="267"/>
                    <a:pt x="567" y="267"/>
                  </a:cubicBezTo>
                  <a:cubicBezTo>
                    <a:pt x="584" y="284"/>
                    <a:pt x="592" y="292"/>
                    <a:pt x="597" y="292"/>
                  </a:cubicBezTo>
                  <a:cubicBezTo>
                    <a:pt x="601" y="292"/>
                    <a:pt x="601" y="284"/>
                    <a:pt x="601" y="267"/>
                  </a:cubicBezTo>
                  <a:lnTo>
                    <a:pt x="701" y="267"/>
                  </a:lnTo>
                  <a:cubicBezTo>
                    <a:pt x="701" y="234"/>
                    <a:pt x="701" y="234"/>
                    <a:pt x="734" y="200"/>
                  </a:cubicBezTo>
                  <a:cubicBezTo>
                    <a:pt x="734" y="200"/>
                    <a:pt x="734" y="167"/>
                    <a:pt x="734" y="167"/>
                  </a:cubicBezTo>
                  <a:cubicBezTo>
                    <a:pt x="734" y="134"/>
                    <a:pt x="701" y="100"/>
                    <a:pt x="701" y="67"/>
                  </a:cubicBezTo>
                  <a:cubicBezTo>
                    <a:pt x="668" y="33"/>
                    <a:pt x="668" y="33"/>
                    <a:pt x="63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89" name="Google Shape;1389;p34"/>
            <p:cNvSpPr/>
            <p:nvPr/>
          </p:nvSpPr>
          <p:spPr>
            <a:xfrm>
              <a:off x="2987300" y="3080150"/>
              <a:ext cx="20050" cy="38375"/>
            </a:xfrm>
            <a:custGeom>
              <a:avLst/>
              <a:gdLst/>
              <a:ahLst/>
              <a:cxnLst/>
              <a:rect l="l" t="t" r="r" b="b"/>
              <a:pathLst>
                <a:path w="802" h="1535" extrusionOk="0">
                  <a:moveTo>
                    <a:pt x="568" y="0"/>
                  </a:moveTo>
                  <a:cubicBezTo>
                    <a:pt x="534" y="34"/>
                    <a:pt x="468" y="34"/>
                    <a:pt x="401" y="67"/>
                  </a:cubicBezTo>
                  <a:cubicBezTo>
                    <a:pt x="334" y="100"/>
                    <a:pt x="301" y="167"/>
                    <a:pt x="234" y="201"/>
                  </a:cubicBezTo>
                  <a:cubicBezTo>
                    <a:pt x="201" y="267"/>
                    <a:pt x="167" y="334"/>
                    <a:pt x="134" y="401"/>
                  </a:cubicBezTo>
                  <a:cubicBezTo>
                    <a:pt x="101" y="501"/>
                    <a:pt x="67" y="567"/>
                    <a:pt x="34" y="668"/>
                  </a:cubicBezTo>
                  <a:cubicBezTo>
                    <a:pt x="34" y="734"/>
                    <a:pt x="34" y="834"/>
                    <a:pt x="1" y="901"/>
                  </a:cubicBezTo>
                  <a:cubicBezTo>
                    <a:pt x="1" y="934"/>
                    <a:pt x="1" y="968"/>
                    <a:pt x="1" y="1034"/>
                  </a:cubicBezTo>
                  <a:cubicBezTo>
                    <a:pt x="1" y="1068"/>
                    <a:pt x="1" y="1101"/>
                    <a:pt x="1" y="1135"/>
                  </a:cubicBezTo>
                  <a:cubicBezTo>
                    <a:pt x="1" y="1201"/>
                    <a:pt x="34" y="1268"/>
                    <a:pt x="34" y="1335"/>
                  </a:cubicBezTo>
                  <a:cubicBezTo>
                    <a:pt x="67" y="1401"/>
                    <a:pt x="101" y="1435"/>
                    <a:pt x="134" y="1501"/>
                  </a:cubicBezTo>
                  <a:cubicBezTo>
                    <a:pt x="167" y="1535"/>
                    <a:pt x="201" y="1535"/>
                    <a:pt x="234" y="1535"/>
                  </a:cubicBezTo>
                  <a:cubicBezTo>
                    <a:pt x="301" y="1535"/>
                    <a:pt x="368" y="1535"/>
                    <a:pt x="401" y="1501"/>
                  </a:cubicBezTo>
                  <a:cubicBezTo>
                    <a:pt x="468" y="1468"/>
                    <a:pt x="534" y="1401"/>
                    <a:pt x="568" y="1368"/>
                  </a:cubicBezTo>
                  <a:cubicBezTo>
                    <a:pt x="634" y="1301"/>
                    <a:pt x="668" y="1235"/>
                    <a:pt x="701" y="1168"/>
                  </a:cubicBezTo>
                  <a:cubicBezTo>
                    <a:pt x="735" y="1101"/>
                    <a:pt x="768" y="1068"/>
                    <a:pt x="768" y="1001"/>
                  </a:cubicBezTo>
                  <a:cubicBezTo>
                    <a:pt x="801" y="934"/>
                    <a:pt x="801" y="901"/>
                    <a:pt x="801" y="834"/>
                  </a:cubicBezTo>
                  <a:cubicBezTo>
                    <a:pt x="801" y="834"/>
                    <a:pt x="801" y="801"/>
                    <a:pt x="801" y="801"/>
                  </a:cubicBezTo>
                  <a:lnTo>
                    <a:pt x="768" y="801"/>
                  </a:lnTo>
                  <a:lnTo>
                    <a:pt x="701" y="834"/>
                  </a:lnTo>
                  <a:cubicBezTo>
                    <a:pt x="701" y="834"/>
                    <a:pt x="701" y="834"/>
                    <a:pt x="701" y="868"/>
                  </a:cubicBezTo>
                  <a:cubicBezTo>
                    <a:pt x="668" y="868"/>
                    <a:pt x="668" y="901"/>
                    <a:pt x="668" y="934"/>
                  </a:cubicBezTo>
                  <a:cubicBezTo>
                    <a:pt x="634" y="1001"/>
                    <a:pt x="601" y="1068"/>
                    <a:pt x="568" y="1135"/>
                  </a:cubicBezTo>
                  <a:cubicBezTo>
                    <a:pt x="534" y="1201"/>
                    <a:pt x="468" y="1235"/>
                    <a:pt x="434" y="1268"/>
                  </a:cubicBezTo>
                  <a:cubicBezTo>
                    <a:pt x="401" y="1268"/>
                    <a:pt x="368" y="1301"/>
                    <a:pt x="334" y="1301"/>
                  </a:cubicBezTo>
                  <a:cubicBezTo>
                    <a:pt x="301" y="1301"/>
                    <a:pt x="301" y="1301"/>
                    <a:pt x="268" y="1268"/>
                  </a:cubicBezTo>
                  <a:cubicBezTo>
                    <a:pt x="234" y="1235"/>
                    <a:pt x="234" y="1201"/>
                    <a:pt x="201" y="1168"/>
                  </a:cubicBezTo>
                  <a:cubicBezTo>
                    <a:pt x="201" y="1135"/>
                    <a:pt x="167" y="1068"/>
                    <a:pt x="167" y="1034"/>
                  </a:cubicBezTo>
                  <a:cubicBezTo>
                    <a:pt x="167" y="968"/>
                    <a:pt x="167" y="901"/>
                    <a:pt x="167" y="834"/>
                  </a:cubicBezTo>
                  <a:cubicBezTo>
                    <a:pt x="167" y="768"/>
                    <a:pt x="201" y="701"/>
                    <a:pt x="201" y="634"/>
                  </a:cubicBezTo>
                  <a:cubicBezTo>
                    <a:pt x="234" y="567"/>
                    <a:pt x="234" y="534"/>
                    <a:pt x="268" y="467"/>
                  </a:cubicBezTo>
                  <a:cubicBezTo>
                    <a:pt x="301" y="434"/>
                    <a:pt x="301" y="401"/>
                    <a:pt x="334" y="367"/>
                  </a:cubicBezTo>
                  <a:cubicBezTo>
                    <a:pt x="368" y="334"/>
                    <a:pt x="401" y="301"/>
                    <a:pt x="434" y="301"/>
                  </a:cubicBezTo>
                  <a:cubicBezTo>
                    <a:pt x="468" y="267"/>
                    <a:pt x="534" y="267"/>
                    <a:pt x="568" y="267"/>
                  </a:cubicBezTo>
                  <a:cubicBezTo>
                    <a:pt x="601" y="267"/>
                    <a:pt x="634" y="334"/>
                    <a:pt x="668" y="367"/>
                  </a:cubicBezTo>
                  <a:cubicBezTo>
                    <a:pt x="701" y="401"/>
                    <a:pt x="668" y="401"/>
                    <a:pt x="701" y="401"/>
                  </a:cubicBezTo>
                  <a:lnTo>
                    <a:pt x="768" y="367"/>
                  </a:lnTo>
                  <a:cubicBezTo>
                    <a:pt x="801" y="367"/>
                    <a:pt x="801" y="334"/>
                    <a:pt x="801" y="334"/>
                  </a:cubicBezTo>
                  <a:cubicBezTo>
                    <a:pt x="801" y="334"/>
                    <a:pt x="801" y="301"/>
                    <a:pt x="801" y="267"/>
                  </a:cubicBezTo>
                  <a:cubicBezTo>
                    <a:pt x="801" y="234"/>
                    <a:pt x="801" y="201"/>
                    <a:pt x="768" y="167"/>
                  </a:cubicBezTo>
                  <a:cubicBezTo>
                    <a:pt x="768" y="134"/>
                    <a:pt x="735" y="100"/>
                    <a:pt x="701" y="67"/>
                  </a:cubicBezTo>
                  <a:cubicBezTo>
                    <a:pt x="668" y="34"/>
                    <a:pt x="634" y="34"/>
                    <a:pt x="5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90" name="Google Shape;1390;p34"/>
            <p:cNvSpPr/>
            <p:nvPr/>
          </p:nvSpPr>
          <p:spPr>
            <a:xfrm>
              <a:off x="3011500" y="3066800"/>
              <a:ext cx="20850" cy="38400"/>
            </a:xfrm>
            <a:custGeom>
              <a:avLst/>
              <a:gdLst/>
              <a:ahLst/>
              <a:cxnLst/>
              <a:rect l="l" t="t" r="r" b="b"/>
              <a:pathLst>
                <a:path w="834" h="1536" extrusionOk="0">
                  <a:moveTo>
                    <a:pt x="634" y="268"/>
                  </a:moveTo>
                  <a:cubicBezTo>
                    <a:pt x="634" y="301"/>
                    <a:pt x="667" y="334"/>
                    <a:pt x="667" y="368"/>
                  </a:cubicBezTo>
                  <a:cubicBezTo>
                    <a:pt x="667" y="401"/>
                    <a:pt x="667" y="468"/>
                    <a:pt x="667" y="501"/>
                  </a:cubicBezTo>
                  <a:lnTo>
                    <a:pt x="667" y="634"/>
                  </a:lnTo>
                  <a:lnTo>
                    <a:pt x="667" y="735"/>
                  </a:lnTo>
                  <a:cubicBezTo>
                    <a:pt x="667" y="801"/>
                    <a:pt x="667" y="835"/>
                    <a:pt x="667" y="901"/>
                  </a:cubicBezTo>
                  <a:cubicBezTo>
                    <a:pt x="634" y="968"/>
                    <a:pt x="634" y="1001"/>
                    <a:pt x="600" y="1068"/>
                  </a:cubicBezTo>
                  <a:cubicBezTo>
                    <a:pt x="600" y="1101"/>
                    <a:pt x="567" y="1135"/>
                    <a:pt x="534" y="1168"/>
                  </a:cubicBezTo>
                  <a:cubicBezTo>
                    <a:pt x="500" y="1202"/>
                    <a:pt x="467" y="1235"/>
                    <a:pt x="434" y="1268"/>
                  </a:cubicBezTo>
                  <a:cubicBezTo>
                    <a:pt x="400" y="1302"/>
                    <a:pt x="367" y="1302"/>
                    <a:pt x="334" y="1302"/>
                  </a:cubicBezTo>
                  <a:cubicBezTo>
                    <a:pt x="300" y="1302"/>
                    <a:pt x="267" y="1302"/>
                    <a:pt x="267" y="1268"/>
                  </a:cubicBezTo>
                  <a:cubicBezTo>
                    <a:pt x="234" y="1235"/>
                    <a:pt x="200" y="1202"/>
                    <a:pt x="200" y="1168"/>
                  </a:cubicBezTo>
                  <a:cubicBezTo>
                    <a:pt x="200" y="1135"/>
                    <a:pt x="200" y="1068"/>
                    <a:pt x="200" y="1035"/>
                  </a:cubicBezTo>
                  <a:cubicBezTo>
                    <a:pt x="200" y="1001"/>
                    <a:pt x="200" y="968"/>
                    <a:pt x="200" y="935"/>
                  </a:cubicBezTo>
                  <a:cubicBezTo>
                    <a:pt x="200" y="901"/>
                    <a:pt x="200" y="868"/>
                    <a:pt x="200" y="835"/>
                  </a:cubicBezTo>
                  <a:cubicBezTo>
                    <a:pt x="200" y="768"/>
                    <a:pt x="200" y="701"/>
                    <a:pt x="200" y="668"/>
                  </a:cubicBezTo>
                  <a:cubicBezTo>
                    <a:pt x="200" y="601"/>
                    <a:pt x="234" y="568"/>
                    <a:pt x="267" y="501"/>
                  </a:cubicBezTo>
                  <a:cubicBezTo>
                    <a:pt x="267" y="468"/>
                    <a:pt x="300" y="434"/>
                    <a:pt x="334" y="401"/>
                  </a:cubicBezTo>
                  <a:cubicBezTo>
                    <a:pt x="367" y="368"/>
                    <a:pt x="400" y="334"/>
                    <a:pt x="434" y="301"/>
                  </a:cubicBezTo>
                  <a:cubicBezTo>
                    <a:pt x="467" y="268"/>
                    <a:pt x="500" y="268"/>
                    <a:pt x="534" y="268"/>
                  </a:cubicBezTo>
                  <a:close/>
                  <a:moveTo>
                    <a:pt x="567" y="1"/>
                  </a:moveTo>
                  <a:cubicBezTo>
                    <a:pt x="534" y="1"/>
                    <a:pt x="467" y="34"/>
                    <a:pt x="434" y="67"/>
                  </a:cubicBezTo>
                  <a:cubicBezTo>
                    <a:pt x="367" y="101"/>
                    <a:pt x="300" y="134"/>
                    <a:pt x="267" y="201"/>
                  </a:cubicBezTo>
                  <a:cubicBezTo>
                    <a:pt x="200" y="234"/>
                    <a:pt x="167" y="301"/>
                    <a:pt x="133" y="368"/>
                  </a:cubicBezTo>
                  <a:cubicBezTo>
                    <a:pt x="100" y="468"/>
                    <a:pt x="67" y="534"/>
                    <a:pt x="33" y="601"/>
                  </a:cubicBezTo>
                  <a:cubicBezTo>
                    <a:pt x="33" y="701"/>
                    <a:pt x="0" y="801"/>
                    <a:pt x="0" y="868"/>
                  </a:cubicBezTo>
                  <a:lnTo>
                    <a:pt x="0" y="935"/>
                  </a:lnTo>
                  <a:cubicBezTo>
                    <a:pt x="0" y="968"/>
                    <a:pt x="0" y="968"/>
                    <a:pt x="0" y="1001"/>
                  </a:cubicBezTo>
                  <a:cubicBezTo>
                    <a:pt x="0" y="1035"/>
                    <a:pt x="0" y="1035"/>
                    <a:pt x="0" y="1068"/>
                  </a:cubicBezTo>
                  <a:lnTo>
                    <a:pt x="0" y="1135"/>
                  </a:lnTo>
                  <a:cubicBezTo>
                    <a:pt x="0" y="1202"/>
                    <a:pt x="33" y="1268"/>
                    <a:pt x="33" y="1335"/>
                  </a:cubicBezTo>
                  <a:cubicBezTo>
                    <a:pt x="67" y="1402"/>
                    <a:pt x="100" y="1435"/>
                    <a:pt x="133" y="1468"/>
                  </a:cubicBezTo>
                  <a:cubicBezTo>
                    <a:pt x="167" y="1502"/>
                    <a:pt x="200" y="1535"/>
                    <a:pt x="267" y="1535"/>
                  </a:cubicBezTo>
                  <a:cubicBezTo>
                    <a:pt x="300" y="1535"/>
                    <a:pt x="367" y="1502"/>
                    <a:pt x="434" y="1468"/>
                  </a:cubicBezTo>
                  <a:cubicBezTo>
                    <a:pt x="467" y="1435"/>
                    <a:pt x="534" y="1402"/>
                    <a:pt x="567" y="1335"/>
                  </a:cubicBezTo>
                  <a:cubicBezTo>
                    <a:pt x="634" y="1268"/>
                    <a:pt x="667" y="1202"/>
                    <a:pt x="701" y="1135"/>
                  </a:cubicBezTo>
                  <a:cubicBezTo>
                    <a:pt x="734" y="1068"/>
                    <a:pt x="767" y="1001"/>
                    <a:pt x="801" y="901"/>
                  </a:cubicBezTo>
                  <a:cubicBezTo>
                    <a:pt x="801" y="835"/>
                    <a:pt x="834" y="735"/>
                    <a:pt x="834" y="634"/>
                  </a:cubicBezTo>
                  <a:cubicBezTo>
                    <a:pt x="834" y="634"/>
                    <a:pt x="834" y="601"/>
                    <a:pt x="834" y="601"/>
                  </a:cubicBezTo>
                  <a:lnTo>
                    <a:pt x="834" y="468"/>
                  </a:lnTo>
                  <a:cubicBezTo>
                    <a:pt x="834" y="434"/>
                    <a:pt x="834" y="434"/>
                    <a:pt x="834" y="401"/>
                  </a:cubicBezTo>
                  <a:cubicBezTo>
                    <a:pt x="834" y="334"/>
                    <a:pt x="801" y="268"/>
                    <a:pt x="801" y="201"/>
                  </a:cubicBezTo>
                  <a:cubicBezTo>
                    <a:pt x="767" y="134"/>
                    <a:pt x="734" y="101"/>
                    <a:pt x="701" y="34"/>
                  </a:cubicBezTo>
                  <a:cubicBezTo>
                    <a:pt x="667" y="1"/>
                    <a:pt x="634" y="1"/>
                    <a:pt x="56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91" name="Google Shape;1391;p34"/>
            <p:cNvSpPr/>
            <p:nvPr/>
          </p:nvSpPr>
          <p:spPr>
            <a:xfrm>
              <a:off x="3034850" y="3050125"/>
              <a:ext cx="20850" cy="40050"/>
            </a:xfrm>
            <a:custGeom>
              <a:avLst/>
              <a:gdLst/>
              <a:ahLst/>
              <a:cxnLst/>
              <a:rect l="l" t="t" r="r" b="b"/>
              <a:pathLst>
                <a:path w="834" h="1602" extrusionOk="0">
                  <a:moveTo>
                    <a:pt x="801" y="1"/>
                  </a:moveTo>
                  <a:lnTo>
                    <a:pt x="701" y="34"/>
                  </a:lnTo>
                  <a:cubicBezTo>
                    <a:pt x="701" y="34"/>
                    <a:pt x="701" y="34"/>
                    <a:pt x="667" y="67"/>
                  </a:cubicBezTo>
                  <a:cubicBezTo>
                    <a:pt x="667" y="67"/>
                    <a:pt x="667" y="101"/>
                    <a:pt x="667" y="134"/>
                  </a:cubicBezTo>
                  <a:lnTo>
                    <a:pt x="400" y="1235"/>
                  </a:lnTo>
                  <a:lnTo>
                    <a:pt x="167" y="434"/>
                  </a:lnTo>
                  <a:cubicBezTo>
                    <a:pt x="167" y="401"/>
                    <a:pt x="167" y="401"/>
                    <a:pt x="167" y="401"/>
                  </a:cubicBezTo>
                  <a:lnTo>
                    <a:pt x="100" y="401"/>
                  </a:lnTo>
                  <a:lnTo>
                    <a:pt x="33" y="434"/>
                  </a:lnTo>
                  <a:cubicBezTo>
                    <a:pt x="33" y="434"/>
                    <a:pt x="33" y="434"/>
                    <a:pt x="33" y="468"/>
                  </a:cubicBezTo>
                  <a:cubicBezTo>
                    <a:pt x="0" y="468"/>
                    <a:pt x="0" y="501"/>
                    <a:pt x="33" y="534"/>
                  </a:cubicBezTo>
                  <a:lnTo>
                    <a:pt x="367" y="1568"/>
                  </a:lnTo>
                  <a:cubicBezTo>
                    <a:pt x="367" y="1568"/>
                    <a:pt x="367" y="1568"/>
                    <a:pt x="367" y="1602"/>
                  </a:cubicBezTo>
                  <a:lnTo>
                    <a:pt x="400" y="1602"/>
                  </a:lnTo>
                  <a:lnTo>
                    <a:pt x="434" y="1535"/>
                  </a:lnTo>
                  <a:cubicBezTo>
                    <a:pt x="467" y="1535"/>
                    <a:pt x="467" y="1502"/>
                    <a:pt x="467" y="1502"/>
                  </a:cubicBezTo>
                  <a:cubicBezTo>
                    <a:pt x="467" y="1468"/>
                    <a:pt x="467" y="1468"/>
                    <a:pt x="467" y="1435"/>
                  </a:cubicBezTo>
                  <a:lnTo>
                    <a:pt x="801" y="34"/>
                  </a:lnTo>
                  <a:cubicBezTo>
                    <a:pt x="801" y="1"/>
                    <a:pt x="834" y="1"/>
                    <a:pt x="80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92" name="Google Shape;1392;p34"/>
            <p:cNvSpPr/>
            <p:nvPr/>
          </p:nvSpPr>
          <p:spPr>
            <a:xfrm>
              <a:off x="3059025" y="3040125"/>
              <a:ext cx="20025" cy="37550"/>
            </a:xfrm>
            <a:custGeom>
              <a:avLst/>
              <a:gdLst/>
              <a:ahLst/>
              <a:cxnLst/>
              <a:rect l="l" t="t" r="r" b="b"/>
              <a:pathLst>
                <a:path w="801" h="1502" extrusionOk="0">
                  <a:moveTo>
                    <a:pt x="472" y="242"/>
                  </a:moveTo>
                  <a:cubicBezTo>
                    <a:pt x="501" y="242"/>
                    <a:pt x="534" y="250"/>
                    <a:pt x="567" y="267"/>
                  </a:cubicBezTo>
                  <a:cubicBezTo>
                    <a:pt x="601" y="334"/>
                    <a:pt x="634" y="401"/>
                    <a:pt x="634" y="501"/>
                  </a:cubicBezTo>
                  <a:lnTo>
                    <a:pt x="134" y="767"/>
                  </a:lnTo>
                  <a:cubicBezTo>
                    <a:pt x="134" y="701"/>
                    <a:pt x="167" y="667"/>
                    <a:pt x="167" y="601"/>
                  </a:cubicBezTo>
                  <a:cubicBezTo>
                    <a:pt x="167" y="567"/>
                    <a:pt x="201" y="501"/>
                    <a:pt x="234" y="467"/>
                  </a:cubicBezTo>
                  <a:cubicBezTo>
                    <a:pt x="234" y="434"/>
                    <a:pt x="267" y="367"/>
                    <a:pt x="301" y="334"/>
                  </a:cubicBezTo>
                  <a:cubicBezTo>
                    <a:pt x="334" y="300"/>
                    <a:pt x="334" y="300"/>
                    <a:pt x="401" y="267"/>
                  </a:cubicBezTo>
                  <a:cubicBezTo>
                    <a:pt x="417" y="250"/>
                    <a:pt x="442" y="242"/>
                    <a:pt x="472" y="242"/>
                  </a:cubicBezTo>
                  <a:close/>
                  <a:moveTo>
                    <a:pt x="567" y="0"/>
                  </a:moveTo>
                  <a:cubicBezTo>
                    <a:pt x="501" y="0"/>
                    <a:pt x="434" y="0"/>
                    <a:pt x="401" y="34"/>
                  </a:cubicBezTo>
                  <a:cubicBezTo>
                    <a:pt x="334" y="67"/>
                    <a:pt x="267" y="134"/>
                    <a:pt x="234" y="167"/>
                  </a:cubicBezTo>
                  <a:cubicBezTo>
                    <a:pt x="167" y="234"/>
                    <a:pt x="134" y="300"/>
                    <a:pt x="100" y="367"/>
                  </a:cubicBezTo>
                  <a:cubicBezTo>
                    <a:pt x="67" y="434"/>
                    <a:pt x="34" y="501"/>
                    <a:pt x="34" y="601"/>
                  </a:cubicBezTo>
                  <a:cubicBezTo>
                    <a:pt x="0" y="667"/>
                    <a:pt x="0" y="767"/>
                    <a:pt x="0" y="834"/>
                  </a:cubicBezTo>
                  <a:cubicBezTo>
                    <a:pt x="0" y="934"/>
                    <a:pt x="0" y="1001"/>
                    <a:pt x="0" y="1068"/>
                  </a:cubicBezTo>
                  <a:cubicBezTo>
                    <a:pt x="0" y="1134"/>
                    <a:pt x="0" y="1234"/>
                    <a:pt x="34" y="1301"/>
                  </a:cubicBezTo>
                  <a:cubicBezTo>
                    <a:pt x="34" y="1335"/>
                    <a:pt x="67" y="1401"/>
                    <a:pt x="134" y="1435"/>
                  </a:cubicBezTo>
                  <a:cubicBezTo>
                    <a:pt x="134" y="1468"/>
                    <a:pt x="201" y="1501"/>
                    <a:pt x="234" y="1501"/>
                  </a:cubicBezTo>
                  <a:cubicBezTo>
                    <a:pt x="301" y="1501"/>
                    <a:pt x="334" y="1468"/>
                    <a:pt x="401" y="1468"/>
                  </a:cubicBezTo>
                  <a:cubicBezTo>
                    <a:pt x="434" y="1435"/>
                    <a:pt x="501" y="1368"/>
                    <a:pt x="567" y="1335"/>
                  </a:cubicBezTo>
                  <a:cubicBezTo>
                    <a:pt x="601" y="1268"/>
                    <a:pt x="634" y="1234"/>
                    <a:pt x="668" y="1168"/>
                  </a:cubicBezTo>
                  <a:cubicBezTo>
                    <a:pt x="701" y="1134"/>
                    <a:pt x="701" y="1101"/>
                    <a:pt x="734" y="1034"/>
                  </a:cubicBezTo>
                  <a:cubicBezTo>
                    <a:pt x="734" y="1001"/>
                    <a:pt x="768" y="968"/>
                    <a:pt x="768" y="901"/>
                  </a:cubicBezTo>
                  <a:cubicBezTo>
                    <a:pt x="768" y="901"/>
                    <a:pt x="768" y="868"/>
                    <a:pt x="768" y="868"/>
                  </a:cubicBezTo>
                  <a:lnTo>
                    <a:pt x="734" y="868"/>
                  </a:lnTo>
                  <a:lnTo>
                    <a:pt x="668" y="901"/>
                  </a:lnTo>
                  <a:lnTo>
                    <a:pt x="634" y="934"/>
                  </a:lnTo>
                  <a:lnTo>
                    <a:pt x="634" y="968"/>
                  </a:lnTo>
                  <a:cubicBezTo>
                    <a:pt x="601" y="1001"/>
                    <a:pt x="567" y="1068"/>
                    <a:pt x="534" y="1101"/>
                  </a:cubicBezTo>
                  <a:cubicBezTo>
                    <a:pt x="501" y="1168"/>
                    <a:pt x="467" y="1201"/>
                    <a:pt x="401" y="1234"/>
                  </a:cubicBezTo>
                  <a:cubicBezTo>
                    <a:pt x="384" y="1251"/>
                    <a:pt x="351" y="1259"/>
                    <a:pt x="317" y="1259"/>
                  </a:cubicBezTo>
                  <a:cubicBezTo>
                    <a:pt x="284" y="1259"/>
                    <a:pt x="251" y="1251"/>
                    <a:pt x="234" y="1234"/>
                  </a:cubicBezTo>
                  <a:cubicBezTo>
                    <a:pt x="167" y="1168"/>
                    <a:pt x="167" y="1068"/>
                    <a:pt x="167" y="1001"/>
                  </a:cubicBezTo>
                  <a:lnTo>
                    <a:pt x="768" y="634"/>
                  </a:lnTo>
                  <a:cubicBezTo>
                    <a:pt x="768" y="634"/>
                    <a:pt x="768" y="634"/>
                    <a:pt x="801" y="601"/>
                  </a:cubicBezTo>
                  <a:cubicBezTo>
                    <a:pt x="801" y="601"/>
                    <a:pt x="801" y="567"/>
                    <a:pt x="801" y="534"/>
                  </a:cubicBezTo>
                  <a:lnTo>
                    <a:pt x="801" y="467"/>
                  </a:lnTo>
                  <a:cubicBezTo>
                    <a:pt x="768" y="401"/>
                    <a:pt x="768" y="300"/>
                    <a:pt x="768" y="200"/>
                  </a:cubicBezTo>
                  <a:cubicBezTo>
                    <a:pt x="734" y="167"/>
                    <a:pt x="701" y="100"/>
                    <a:pt x="668" y="34"/>
                  </a:cubicBezTo>
                  <a:cubicBezTo>
                    <a:pt x="634" y="0"/>
                    <a:pt x="601" y="0"/>
                    <a:pt x="567"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93" name="Google Shape;1393;p34"/>
            <p:cNvSpPr/>
            <p:nvPr/>
          </p:nvSpPr>
          <p:spPr>
            <a:xfrm>
              <a:off x="3084050" y="3026150"/>
              <a:ext cx="11700" cy="40675"/>
            </a:xfrm>
            <a:custGeom>
              <a:avLst/>
              <a:gdLst/>
              <a:ahLst/>
              <a:cxnLst/>
              <a:rect l="l" t="t" r="r" b="b"/>
              <a:pathLst>
                <a:path w="468" h="1627" extrusionOk="0">
                  <a:moveTo>
                    <a:pt x="463" y="0"/>
                  </a:moveTo>
                  <a:cubicBezTo>
                    <a:pt x="459" y="0"/>
                    <a:pt x="450" y="9"/>
                    <a:pt x="434" y="26"/>
                  </a:cubicBezTo>
                  <a:lnTo>
                    <a:pt x="367" y="26"/>
                  </a:lnTo>
                  <a:cubicBezTo>
                    <a:pt x="300" y="59"/>
                    <a:pt x="267" y="92"/>
                    <a:pt x="234" y="159"/>
                  </a:cubicBezTo>
                  <a:cubicBezTo>
                    <a:pt x="200" y="192"/>
                    <a:pt x="167" y="259"/>
                    <a:pt x="134" y="326"/>
                  </a:cubicBezTo>
                  <a:lnTo>
                    <a:pt x="134" y="226"/>
                  </a:lnTo>
                  <a:cubicBezTo>
                    <a:pt x="167" y="226"/>
                    <a:pt x="167" y="192"/>
                    <a:pt x="134" y="192"/>
                  </a:cubicBezTo>
                  <a:lnTo>
                    <a:pt x="67" y="226"/>
                  </a:lnTo>
                  <a:cubicBezTo>
                    <a:pt x="33" y="226"/>
                    <a:pt x="33" y="259"/>
                    <a:pt x="33" y="259"/>
                  </a:cubicBezTo>
                  <a:cubicBezTo>
                    <a:pt x="0" y="292"/>
                    <a:pt x="0" y="292"/>
                    <a:pt x="33" y="326"/>
                  </a:cubicBezTo>
                  <a:lnTo>
                    <a:pt x="33" y="1560"/>
                  </a:lnTo>
                  <a:cubicBezTo>
                    <a:pt x="0" y="1593"/>
                    <a:pt x="0" y="1593"/>
                    <a:pt x="33" y="1627"/>
                  </a:cubicBezTo>
                  <a:lnTo>
                    <a:pt x="67" y="1627"/>
                  </a:lnTo>
                  <a:lnTo>
                    <a:pt x="134" y="1593"/>
                  </a:lnTo>
                  <a:cubicBezTo>
                    <a:pt x="134" y="1560"/>
                    <a:pt x="134" y="1560"/>
                    <a:pt x="134" y="1527"/>
                  </a:cubicBezTo>
                  <a:cubicBezTo>
                    <a:pt x="167" y="1527"/>
                    <a:pt x="167" y="1493"/>
                    <a:pt x="134" y="1493"/>
                  </a:cubicBezTo>
                  <a:lnTo>
                    <a:pt x="134" y="726"/>
                  </a:lnTo>
                  <a:cubicBezTo>
                    <a:pt x="134" y="559"/>
                    <a:pt x="200" y="392"/>
                    <a:pt x="334" y="292"/>
                  </a:cubicBezTo>
                  <a:lnTo>
                    <a:pt x="434" y="226"/>
                  </a:lnTo>
                  <a:cubicBezTo>
                    <a:pt x="467" y="226"/>
                    <a:pt x="467" y="226"/>
                    <a:pt x="467" y="192"/>
                  </a:cubicBezTo>
                  <a:cubicBezTo>
                    <a:pt x="467" y="192"/>
                    <a:pt x="467" y="159"/>
                    <a:pt x="467" y="159"/>
                  </a:cubicBezTo>
                  <a:lnTo>
                    <a:pt x="467" y="59"/>
                  </a:lnTo>
                  <a:cubicBezTo>
                    <a:pt x="467" y="26"/>
                    <a:pt x="467" y="26"/>
                    <a:pt x="467" y="26"/>
                  </a:cubicBezTo>
                  <a:cubicBezTo>
                    <a:pt x="467" y="9"/>
                    <a:pt x="467" y="0"/>
                    <a:pt x="463"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94" name="Google Shape;1394;p34"/>
            <p:cNvSpPr/>
            <p:nvPr/>
          </p:nvSpPr>
          <p:spPr>
            <a:xfrm>
              <a:off x="2926425" y="3409550"/>
              <a:ext cx="24200" cy="50900"/>
            </a:xfrm>
            <a:custGeom>
              <a:avLst/>
              <a:gdLst/>
              <a:ahLst/>
              <a:cxnLst/>
              <a:rect l="l" t="t" r="r" b="b"/>
              <a:pathLst>
                <a:path w="968" h="2036" extrusionOk="0">
                  <a:moveTo>
                    <a:pt x="701" y="0"/>
                  </a:moveTo>
                  <a:cubicBezTo>
                    <a:pt x="634" y="0"/>
                    <a:pt x="534" y="34"/>
                    <a:pt x="468" y="67"/>
                  </a:cubicBezTo>
                  <a:cubicBezTo>
                    <a:pt x="401" y="101"/>
                    <a:pt x="334" y="167"/>
                    <a:pt x="267" y="234"/>
                  </a:cubicBezTo>
                  <a:cubicBezTo>
                    <a:pt x="234" y="301"/>
                    <a:pt x="167" y="367"/>
                    <a:pt x="134" y="467"/>
                  </a:cubicBezTo>
                  <a:cubicBezTo>
                    <a:pt x="101" y="568"/>
                    <a:pt x="67" y="668"/>
                    <a:pt x="34" y="734"/>
                  </a:cubicBezTo>
                  <a:cubicBezTo>
                    <a:pt x="1" y="868"/>
                    <a:pt x="1" y="968"/>
                    <a:pt x="1" y="1068"/>
                  </a:cubicBezTo>
                  <a:lnTo>
                    <a:pt x="1" y="1535"/>
                  </a:lnTo>
                  <a:cubicBezTo>
                    <a:pt x="1" y="1602"/>
                    <a:pt x="1" y="1702"/>
                    <a:pt x="34" y="1802"/>
                  </a:cubicBezTo>
                  <a:cubicBezTo>
                    <a:pt x="34" y="1868"/>
                    <a:pt x="67" y="1902"/>
                    <a:pt x="134" y="1969"/>
                  </a:cubicBezTo>
                  <a:cubicBezTo>
                    <a:pt x="167" y="2002"/>
                    <a:pt x="234" y="2035"/>
                    <a:pt x="267" y="2035"/>
                  </a:cubicBezTo>
                  <a:cubicBezTo>
                    <a:pt x="368" y="2035"/>
                    <a:pt x="434" y="2002"/>
                    <a:pt x="468" y="1969"/>
                  </a:cubicBezTo>
                  <a:cubicBezTo>
                    <a:pt x="568" y="1902"/>
                    <a:pt x="634" y="1868"/>
                    <a:pt x="701" y="1768"/>
                  </a:cubicBezTo>
                  <a:cubicBezTo>
                    <a:pt x="768" y="1702"/>
                    <a:pt x="801" y="1635"/>
                    <a:pt x="835" y="1535"/>
                  </a:cubicBezTo>
                  <a:cubicBezTo>
                    <a:pt x="868" y="1468"/>
                    <a:pt x="901" y="1368"/>
                    <a:pt x="935" y="1301"/>
                  </a:cubicBezTo>
                  <a:cubicBezTo>
                    <a:pt x="935" y="1235"/>
                    <a:pt x="968" y="1168"/>
                    <a:pt x="968" y="1101"/>
                  </a:cubicBezTo>
                  <a:cubicBezTo>
                    <a:pt x="968" y="1068"/>
                    <a:pt x="968" y="1068"/>
                    <a:pt x="968" y="1068"/>
                  </a:cubicBezTo>
                  <a:lnTo>
                    <a:pt x="935" y="1068"/>
                  </a:lnTo>
                  <a:lnTo>
                    <a:pt x="868" y="1101"/>
                  </a:lnTo>
                  <a:cubicBezTo>
                    <a:pt x="835" y="1101"/>
                    <a:pt x="835" y="1135"/>
                    <a:pt x="835" y="1135"/>
                  </a:cubicBezTo>
                  <a:cubicBezTo>
                    <a:pt x="835" y="1168"/>
                    <a:pt x="835" y="1168"/>
                    <a:pt x="835" y="1201"/>
                  </a:cubicBezTo>
                  <a:cubicBezTo>
                    <a:pt x="835" y="1235"/>
                    <a:pt x="801" y="1301"/>
                    <a:pt x="801" y="1335"/>
                  </a:cubicBezTo>
                  <a:cubicBezTo>
                    <a:pt x="768" y="1401"/>
                    <a:pt x="768" y="1435"/>
                    <a:pt x="734" y="1468"/>
                  </a:cubicBezTo>
                  <a:cubicBezTo>
                    <a:pt x="701" y="1535"/>
                    <a:pt x="668" y="1568"/>
                    <a:pt x="634" y="1635"/>
                  </a:cubicBezTo>
                  <a:cubicBezTo>
                    <a:pt x="601" y="1668"/>
                    <a:pt x="568" y="1702"/>
                    <a:pt x="501" y="1735"/>
                  </a:cubicBezTo>
                  <a:cubicBezTo>
                    <a:pt x="451" y="1768"/>
                    <a:pt x="409" y="1785"/>
                    <a:pt x="372" y="1785"/>
                  </a:cubicBezTo>
                  <a:cubicBezTo>
                    <a:pt x="334" y="1785"/>
                    <a:pt x="301" y="1768"/>
                    <a:pt x="267" y="1735"/>
                  </a:cubicBezTo>
                  <a:cubicBezTo>
                    <a:pt x="201" y="1635"/>
                    <a:pt x="167" y="1535"/>
                    <a:pt x="201" y="1435"/>
                  </a:cubicBezTo>
                  <a:lnTo>
                    <a:pt x="201" y="968"/>
                  </a:lnTo>
                  <a:cubicBezTo>
                    <a:pt x="201" y="834"/>
                    <a:pt x="201" y="701"/>
                    <a:pt x="267" y="568"/>
                  </a:cubicBezTo>
                  <a:cubicBezTo>
                    <a:pt x="334" y="467"/>
                    <a:pt x="401" y="367"/>
                    <a:pt x="501" y="301"/>
                  </a:cubicBezTo>
                  <a:cubicBezTo>
                    <a:pt x="534" y="267"/>
                    <a:pt x="601" y="234"/>
                    <a:pt x="634" y="234"/>
                  </a:cubicBezTo>
                  <a:cubicBezTo>
                    <a:pt x="668" y="234"/>
                    <a:pt x="701" y="267"/>
                    <a:pt x="734" y="267"/>
                  </a:cubicBezTo>
                  <a:cubicBezTo>
                    <a:pt x="768" y="301"/>
                    <a:pt x="801" y="334"/>
                    <a:pt x="801" y="367"/>
                  </a:cubicBezTo>
                  <a:cubicBezTo>
                    <a:pt x="801" y="401"/>
                    <a:pt x="835" y="434"/>
                    <a:pt x="835" y="467"/>
                  </a:cubicBezTo>
                  <a:lnTo>
                    <a:pt x="835" y="501"/>
                  </a:lnTo>
                  <a:lnTo>
                    <a:pt x="868" y="501"/>
                  </a:lnTo>
                  <a:lnTo>
                    <a:pt x="935" y="467"/>
                  </a:lnTo>
                  <a:cubicBezTo>
                    <a:pt x="935" y="467"/>
                    <a:pt x="968" y="434"/>
                    <a:pt x="968" y="434"/>
                  </a:cubicBezTo>
                  <a:cubicBezTo>
                    <a:pt x="968" y="401"/>
                    <a:pt x="968" y="401"/>
                    <a:pt x="968" y="367"/>
                  </a:cubicBezTo>
                  <a:cubicBezTo>
                    <a:pt x="968" y="334"/>
                    <a:pt x="935" y="267"/>
                    <a:pt x="935" y="201"/>
                  </a:cubicBezTo>
                  <a:cubicBezTo>
                    <a:pt x="901" y="167"/>
                    <a:pt x="868" y="101"/>
                    <a:pt x="835" y="67"/>
                  </a:cubicBezTo>
                  <a:cubicBezTo>
                    <a:pt x="801" y="34"/>
                    <a:pt x="768" y="0"/>
                    <a:pt x="7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95" name="Google Shape;1395;p34"/>
            <p:cNvSpPr/>
            <p:nvPr/>
          </p:nvSpPr>
          <p:spPr>
            <a:xfrm>
              <a:off x="2954775" y="3406225"/>
              <a:ext cx="20875" cy="38375"/>
            </a:xfrm>
            <a:custGeom>
              <a:avLst/>
              <a:gdLst/>
              <a:ahLst/>
              <a:cxnLst/>
              <a:rect l="l" t="t" r="r" b="b"/>
              <a:pathLst>
                <a:path w="835" h="1535" extrusionOk="0">
                  <a:moveTo>
                    <a:pt x="534" y="267"/>
                  </a:moveTo>
                  <a:cubicBezTo>
                    <a:pt x="534" y="267"/>
                    <a:pt x="568" y="267"/>
                    <a:pt x="601" y="300"/>
                  </a:cubicBezTo>
                  <a:cubicBezTo>
                    <a:pt x="601" y="334"/>
                    <a:pt x="635" y="367"/>
                    <a:pt x="635" y="400"/>
                  </a:cubicBezTo>
                  <a:cubicBezTo>
                    <a:pt x="668" y="434"/>
                    <a:pt x="668" y="467"/>
                    <a:pt x="668" y="534"/>
                  </a:cubicBezTo>
                  <a:cubicBezTo>
                    <a:pt x="668" y="567"/>
                    <a:pt x="668" y="600"/>
                    <a:pt x="668" y="634"/>
                  </a:cubicBezTo>
                  <a:cubicBezTo>
                    <a:pt x="668" y="667"/>
                    <a:pt x="668" y="701"/>
                    <a:pt x="668" y="734"/>
                  </a:cubicBezTo>
                  <a:cubicBezTo>
                    <a:pt x="668" y="801"/>
                    <a:pt x="668" y="867"/>
                    <a:pt x="635" y="901"/>
                  </a:cubicBezTo>
                  <a:cubicBezTo>
                    <a:pt x="635" y="967"/>
                    <a:pt x="601" y="1001"/>
                    <a:pt x="601" y="1067"/>
                  </a:cubicBezTo>
                  <a:cubicBezTo>
                    <a:pt x="568" y="1101"/>
                    <a:pt x="534" y="1134"/>
                    <a:pt x="534" y="1168"/>
                  </a:cubicBezTo>
                  <a:cubicBezTo>
                    <a:pt x="501" y="1201"/>
                    <a:pt x="468" y="1234"/>
                    <a:pt x="401" y="1268"/>
                  </a:cubicBezTo>
                  <a:cubicBezTo>
                    <a:pt x="368" y="1301"/>
                    <a:pt x="334" y="1301"/>
                    <a:pt x="301" y="1301"/>
                  </a:cubicBezTo>
                  <a:cubicBezTo>
                    <a:pt x="268" y="1301"/>
                    <a:pt x="268" y="1301"/>
                    <a:pt x="234" y="1268"/>
                  </a:cubicBezTo>
                  <a:cubicBezTo>
                    <a:pt x="201" y="1234"/>
                    <a:pt x="201" y="1201"/>
                    <a:pt x="168" y="1168"/>
                  </a:cubicBezTo>
                  <a:cubicBezTo>
                    <a:pt x="168" y="1134"/>
                    <a:pt x="168" y="1067"/>
                    <a:pt x="168" y="1034"/>
                  </a:cubicBezTo>
                  <a:cubicBezTo>
                    <a:pt x="168" y="1001"/>
                    <a:pt x="168" y="967"/>
                    <a:pt x="168" y="934"/>
                  </a:cubicBezTo>
                  <a:cubicBezTo>
                    <a:pt x="168" y="901"/>
                    <a:pt x="168" y="867"/>
                    <a:pt x="168" y="801"/>
                  </a:cubicBezTo>
                  <a:cubicBezTo>
                    <a:pt x="168" y="767"/>
                    <a:pt x="168" y="701"/>
                    <a:pt x="168" y="667"/>
                  </a:cubicBezTo>
                  <a:cubicBezTo>
                    <a:pt x="201" y="600"/>
                    <a:pt x="201" y="567"/>
                    <a:pt x="234" y="500"/>
                  </a:cubicBezTo>
                  <a:cubicBezTo>
                    <a:pt x="268" y="467"/>
                    <a:pt x="268" y="434"/>
                    <a:pt x="301" y="400"/>
                  </a:cubicBezTo>
                  <a:cubicBezTo>
                    <a:pt x="334" y="334"/>
                    <a:pt x="368" y="300"/>
                    <a:pt x="401" y="300"/>
                  </a:cubicBezTo>
                  <a:cubicBezTo>
                    <a:pt x="434" y="267"/>
                    <a:pt x="468" y="267"/>
                    <a:pt x="534" y="267"/>
                  </a:cubicBezTo>
                  <a:close/>
                  <a:moveTo>
                    <a:pt x="568" y="0"/>
                  </a:moveTo>
                  <a:cubicBezTo>
                    <a:pt x="534" y="0"/>
                    <a:pt x="468" y="33"/>
                    <a:pt x="401" y="67"/>
                  </a:cubicBezTo>
                  <a:cubicBezTo>
                    <a:pt x="334" y="100"/>
                    <a:pt x="301" y="133"/>
                    <a:pt x="234" y="200"/>
                  </a:cubicBezTo>
                  <a:cubicBezTo>
                    <a:pt x="201" y="267"/>
                    <a:pt x="168" y="334"/>
                    <a:pt x="134" y="400"/>
                  </a:cubicBezTo>
                  <a:cubicBezTo>
                    <a:pt x="101" y="467"/>
                    <a:pt x="67" y="534"/>
                    <a:pt x="34" y="634"/>
                  </a:cubicBezTo>
                  <a:cubicBezTo>
                    <a:pt x="34" y="701"/>
                    <a:pt x="1" y="801"/>
                    <a:pt x="1" y="901"/>
                  </a:cubicBezTo>
                  <a:lnTo>
                    <a:pt x="1" y="1134"/>
                  </a:lnTo>
                  <a:cubicBezTo>
                    <a:pt x="1" y="1201"/>
                    <a:pt x="34" y="1301"/>
                    <a:pt x="34" y="1368"/>
                  </a:cubicBezTo>
                  <a:cubicBezTo>
                    <a:pt x="67" y="1401"/>
                    <a:pt x="101" y="1468"/>
                    <a:pt x="134" y="1501"/>
                  </a:cubicBezTo>
                  <a:cubicBezTo>
                    <a:pt x="168" y="1534"/>
                    <a:pt x="201" y="1534"/>
                    <a:pt x="234" y="1534"/>
                  </a:cubicBezTo>
                  <a:cubicBezTo>
                    <a:pt x="301" y="1534"/>
                    <a:pt x="368" y="1534"/>
                    <a:pt x="401" y="1501"/>
                  </a:cubicBezTo>
                  <a:cubicBezTo>
                    <a:pt x="468" y="1468"/>
                    <a:pt x="534" y="1401"/>
                    <a:pt x="568" y="1368"/>
                  </a:cubicBezTo>
                  <a:cubicBezTo>
                    <a:pt x="635" y="1301"/>
                    <a:pt x="668" y="1234"/>
                    <a:pt x="701" y="1168"/>
                  </a:cubicBezTo>
                  <a:cubicBezTo>
                    <a:pt x="735" y="1101"/>
                    <a:pt x="768" y="1001"/>
                    <a:pt x="768" y="934"/>
                  </a:cubicBezTo>
                  <a:cubicBezTo>
                    <a:pt x="801" y="834"/>
                    <a:pt x="801" y="767"/>
                    <a:pt x="835" y="667"/>
                  </a:cubicBezTo>
                  <a:lnTo>
                    <a:pt x="835" y="434"/>
                  </a:lnTo>
                  <a:cubicBezTo>
                    <a:pt x="801" y="334"/>
                    <a:pt x="801" y="267"/>
                    <a:pt x="801" y="200"/>
                  </a:cubicBezTo>
                  <a:cubicBezTo>
                    <a:pt x="768" y="167"/>
                    <a:pt x="735" y="100"/>
                    <a:pt x="701" y="67"/>
                  </a:cubicBezTo>
                  <a:cubicBezTo>
                    <a:pt x="668" y="33"/>
                    <a:pt x="635" y="0"/>
                    <a:pt x="56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96" name="Google Shape;1396;p34"/>
            <p:cNvSpPr/>
            <p:nvPr/>
          </p:nvSpPr>
          <p:spPr>
            <a:xfrm>
              <a:off x="2978125" y="3389525"/>
              <a:ext cx="20050" cy="40075"/>
            </a:xfrm>
            <a:custGeom>
              <a:avLst/>
              <a:gdLst/>
              <a:ahLst/>
              <a:cxnLst/>
              <a:rect l="l" t="t" r="r" b="b"/>
              <a:pathLst>
                <a:path w="802" h="1603" extrusionOk="0">
                  <a:moveTo>
                    <a:pt x="768" y="1"/>
                  </a:moveTo>
                  <a:lnTo>
                    <a:pt x="701" y="68"/>
                  </a:lnTo>
                  <a:cubicBezTo>
                    <a:pt x="701" y="68"/>
                    <a:pt x="701" y="68"/>
                    <a:pt x="668" y="101"/>
                  </a:cubicBezTo>
                  <a:cubicBezTo>
                    <a:pt x="668" y="101"/>
                    <a:pt x="668" y="134"/>
                    <a:pt x="668" y="134"/>
                  </a:cubicBezTo>
                  <a:lnTo>
                    <a:pt x="401" y="1268"/>
                  </a:lnTo>
                  <a:lnTo>
                    <a:pt x="134" y="468"/>
                  </a:lnTo>
                  <a:cubicBezTo>
                    <a:pt x="134" y="435"/>
                    <a:pt x="134" y="435"/>
                    <a:pt x="134" y="435"/>
                  </a:cubicBezTo>
                  <a:lnTo>
                    <a:pt x="101" y="435"/>
                  </a:lnTo>
                  <a:lnTo>
                    <a:pt x="34" y="468"/>
                  </a:lnTo>
                  <a:cubicBezTo>
                    <a:pt x="34" y="468"/>
                    <a:pt x="34" y="468"/>
                    <a:pt x="1" y="501"/>
                  </a:cubicBezTo>
                  <a:cubicBezTo>
                    <a:pt x="1" y="501"/>
                    <a:pt x="1" y="535"/>
                    <a:pt x="1" y="535"/>
                  </a:cubicBezTo>
                  <a:lnTo>
                    <a:pt x="368" y="1569"/>
                  </a:lnTo>
                  <a:cubicBezTo>
                    <a:pt x="368" y="1602"/>
                    <a:pt x="368" y="1602"/>
                    <a:pt x="368" y="1602"/>
                  </a:cubicBezTo>
                  <a:lnTo>
                    <a:pt x="401" y="1602"/>
                  </a:lnTo>
                  <a:lnTo>
                    <a:pt x="434" y="1569"/>
                  </a:lnTo>
                  <a:cubicBezTo>
                    <a:pt x="468" y="1569"/>
                    <a:pt x="468" y="1535"/>
                    <a:pt x="468" y="1535"/>
                  </a:cubicBezTo>
                  <a:cubicBezTo>
                    <a:pt x="468" y="1502"/>
                    <a:pt x="468" y="1502"/>
                    <a:pt x="468" y="1469"/>
                  </a:cubicBezTo>
                  <a:lnTo>
                    <a:pt x="801" y="68"/>
                  </a:lnTo>
                  <a:lnTo>
                    <a:pt x="801"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97" name="Google Shape;1397;p34"/>
            <p:cNvSpPr/>
            <p:nvPr/>
          </p:nvSpPr>
          <p:spPr>
            <a:xfrm>
              <a:off x="3002325" y="3379525"/>
              <a:ext cx="20025" cy="37550"/>
            </a:xfrm>
            <a:custGeom>
              <a:avLst/>
              <a:gdLst/>
              <a:ahLst/>
              <a:cxnLst/>
              <a:rect l="l" t="t" r="r" b="b"/>
              <a:pathLst>
                <a:path w="801" h="1502" extrusionOk="0">
                  <a:moveTo>
                    <a:pt x="467" y="251"/>
                  </a:moveTo>
                  <a:cubicBezTo>
                    <a:pt x="500" y="251"/>
                    <a:pt x="534" y="267"/>
                    <a:pt x="567" y="301"/>
                  </a:cubicBezTo>
                  <a:cubicBezTo>
                    <a:pt x="601" y="334"/>
                    <a:pt x="634" y="434"/>
                    <a:pt x="634" y="501"/>
                  </a:cubicBezTo>
                  <a:lnTo>
                    <a:pt x="134" y="801"/>
                  </a:lnTo>
                  <a:lnTo>
                    <a:pt x="167" y="768"/>
                  </a:lnTo>
                  <a:cubicBezTo>
                    <a:pt x="167" y="734"/>
                    <a:pt x="167" y="668"/>
                    <a:pt x="167" y="634"/>
                  </a:cubicBezTo>
                  <a:cubicBezTo>
                    <a:pt x="167" y="568"/>
                    <a:pt x="200" y="534"/>
                    <a:pt x="200" y="468"/>
                  </a:cubicBezTo>
                  <a:cubicBezTo>
                    <a:pt x="234" y="434"/>
                    <a:pt x="267" y="401"/>
                    <a:pt x="300" y="368"/>
                  </a:cubicBezTo>
                  <a:cubicBezTo>
                    <a:pt x="300" y="334"/>
                    <a:pt x="334" y="301"/>
                    <a:pt x="367" y="301"/>
                  </a:cubicBezTo>
                  <a:cubicBezTo>
                    <a:pt x="400" y="267"/>
                    <a:pt x="434" y="251"/>
                    <a:pt x="467" y="251"/>
                  </a:cubicBezTo>
                  <a:close/>
                  <a:moveTo>
                    <a:pt x="534" y="1"/>
                  </a:moveTo>
                  <a:cubicBezTo>
                    <a:pt x="500" y="1"/>
                    <a:pt x="434" y="34"/>
                    <a:pt x="367" y="67"/>
                  </a:cubicBezTo>
                  <a:cubicBezTo>
                    <a:pt x="334" y="101"/>
                    <a:pt x="267" y="134"/>
                    <a:pt x="234" y="201"/>
                  </a:cubicBezTo>
                  <a:cubicBezTo>
                    <a:pt x="167" y="234"/>
                    <a:pt x="134" y="301"/>
                    <a:pt x="100" y="368"/>
                  </a:cubicBezTo>
                  <a:cubicBezTo>
                    <a:pt x="67" y="468"/>
                    <a:pt x="33" y="534"/>
                    <a:pt x="33" y="601"/>
                  </a:cubicBezTo>
                  <a:cubicBezTo>
                    <a:pt x="0" y="701"/>
                    <a:pt x="0" y="768"/>
                    <a:pt x="0" y="868"/>
                  </a:cubicBezTo>
                  <a:cubicBezTo>
                    <a:pt x="0" y="935"/>
                    <a:pt x="0" y="1001"/>
                    <a:pt x="0" y="1101"/>
                  </a:cubicBezTo>
                  <a:cubicBezTo>
                    <a:pt x="0" y="1168"/>
                    <a:pt x="0" y="1235"/>
                    <a:pt x="33" y="1302"/>
                  </a:cubicBezTo>
                  <a:cubicBezTo>
                    <a:pt x="33" y="1368"/>
                    <a:pt x="67" y="1402"/>
                    <a:pt x="134" y="1435"/>
                  </a:cubicBezTo>
                  <a:cubicBezTo>
                    <a:pt x="134" y="1468"/>
                    <a:pt x="200" y="1502"/>
                    <a:pt x="234" y="1502"/>
                  </a:cubicBezTo>
                  <a:cubicBezTo>
                    <a:pt x="300" y="1502"/>
                    <a:pt x="334" y="1502"/>
                    <a:pt x="400" y="1468"/>
                  </a:cubicBezTo>
                  <a:cubicBezTo>
                    <a:pt x="434" y="1435"/>
                    <a:pt x="500" y="1402"/>
                    <a:pt x="567" y="1335"/>
                  </a:cubicBezTo>
                  <a:cubicBezTo>
                    <a:pt x="601" y="1302"/>
                    <a:pt x="634" y="1235"/>
                    <a:pt x="667" y="1201"/>
                  </a:cubicBezTo>
                  <a:cubicBezTo>
                    <a:pt x="701" y="1135"/>
                    <a:pt x="701" y="1101"/>
                    <a:pt x="734" y="1035"/>
                  </a:cubicBezTo>
                  <a:cubicBezTo>
                    <a:pt x="734" y="1001"/>
                    <a:pt x="767" y="968"/>
                    <a:pt x="767" y="935"/>
                  </a:cubicBezTo>
                  <a:cubicBezTo>
                    <a:pt x="767" y="901"/>
                    <a:pt x="767" y="901"/>
                    <a:pt x="767" y="868"/>
                  </a:cubicBezTo>
                  <a:lnTo>
                    <a:pt x="734" y="868"/>
                  </a:lnTo>
                  <a:lnTo>
                    <a:pt x="667" y="901"/>
                  </a:lnTo>
                  <a:cubicBezTo>
                    <a:pt x="667" y="901"/>
                    <a:pt x="634" y="935"/>
                    <a:pt x="634" y="935"/>
                  </a:cubicBezTo>
                  <a:cubicBezTo>
                    <a:pt x="634" y="935"/>
                    <a:pt x="634" y="968"/>
                    <a:pt x="634" y="968"/>
                  </a:cubicBezTo>
                  <a:cubicBezTo>
                    <a:pt x="601" y="1035"/>
                    <a:pt x="567" y="1068"/>
                    <a:pt x="534" y="1101"/>
                  </a:cubicBezTo>
                  <a:cubicBezTo>
                    <a:pt x="500" y="1168"/>
                    <a:pt x="467" y="1201"/>
                    <a:pt x="400" y="1235"/>
                  </a:cubicBezTo>
                  <a:cubicBezTo>
                    <a:pt x="367" y="1252"/>
                    <a:pt x="334" y="1260"/>
                    <a:pt x="304" y="1260"/>
                  </a:cubicBezTo>
                  <a:cubicBezTo>
                    <a:pt x="275" y="1260"/>
                    <a:pt x="250" y="1252"/>
                    <a:pt x="234" y="1235"/>
                  </a:cubicBezTo>
                  <a:cubicBezTo>
                    <a:pt x="167" y="1168"/>
                    <a:pt x="134" y="1101"/>
                    <a:pt x="167" y="1001"/>
                  </a:cubicBezTo>
                  <a:lnTo>
                    <a:pt x="734" y="668"/>
                  </a:lnTo>
                  <a:cubicBezTo>
                    <a:pt x="767" y="668"/>
                    <a:pt x="767" y="634"/>
                    <a:pt x="767" y="634"/>
                  </a:cubicBezTo>
                  <a:cubicBezTo>
                    <a:pt x="801" y="601"/>
                    <a:pt x="801" y="601"/>
                    <a:pt x="767" y="568"/>
                  </a:cubicBezTo>
                  <a:lnTo>
                    <a:pt x="767" y="501"/>
                  </a:lnTo>
                  <a:cubicBezTo>
                    <a:pt x="767" y="401"/>
                    <a:pt x="767" y="334"/>
                    <a:pt x="767" y="234"/>
                  </a:cubicBezTo>
                  <a:cubicBezTo>
                    <a:pt x="734" y="167"/>
                    <a:pt x="701" y="101"/>
                    <a:pt x="667" y="67"/>
                  </a:cubicBezTo>
                  <a:cubicBezTo>
                    <a:pt x="634" y="34"/>
                    <a:pt x="601" y="1"/>
                    <a:pt x="534"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98" name="Google Shape;1398;p34"/>
            <p:cNvSpPr/>
            <p:nvPr/>
          </p:nvSpPr>
          <p:spPr>
            <a:xfrm>
              <a:off x="3027325" y="3366175"/>
              <a:ext cx="11700" cy="40700"/>
            </a:xfrm>
            <a:custGeom>
              <a:avLst/>
              <a:gdLst/>
              <a:ahLst/>
              <a:cxnLst/>
              <a:rect l="l" t="t" r="r" b="b"/>
              <a:pathLst>
                <a:path w="468" h="1628" extrusionOk="0">
                  <a:moveTo>
                    <a:pt x="434" y="1"/>
                  </a:moveTo>
                  <a:lnTo>
                    <a:pt x="368" y="68"/>
                  </a:lnTo>
                  <a:cubicBezTo>
                    <a:pt x="301" y="68"/>
                    <a:pt x="268" y="134"/>
                    <a:pt x="234" y="168"/>
                  </a:cubicBezTo>
                  <a:cubicBezTo>
                    <a:pt x="201" y="201"/>
                    <a:pt x="168" y="268"/>
                    <a:pt x="134" y="334"/>
                  </a:cubicBezTo>
                  <a:lnTo>
                    <a:pt x="134" y="234"/>
                  </a:lnTo>
                  <a:cubicBezTo>
                    <a:pt x="134" y="234"/>
                    <a:pt x="134" y="234"/>
                    <a:pt x="134" y="201"/>
                  </a:cubicBezTo>
                  <a:lnTo>
                    <a:pt x="101" y="201"/>
                  </a:lnTo>
                  <a:lnTo>
                    <a:pt x="68" y="234"/>
                  </a:lnTo>
                  <a:cubicBezTo>
                    <a:pt x="34" y="268"/>
                    <a:pt x="34" y="268"/>
                    <a:pt x="1" y="268"/>
                  </a:cubicBezTo>
                  <a:cubicBezTo>
                    <a:pt x="1" y="301"/>
                    <a:pt x="1" y="334"/>
                    <a:pt x="1" y="334"/>
                  </a:cubicBezTo>
                  <a:lnTo>
                    <a:pt x="1" y="1569"/>
                  </a:lnTo>
                  <a:cubicBezTo>
                    <a:pt x="1" y="1602"/>
                    <a:pt x="1" y="1602"/>
                    <a:pt x="1" y="1602"/>
                  </a:cubicBezTo>
                  <a:cubicBezTo>
                    <a:pt x="17" y="1619"/>
                    <a:pt x="26" y="1627"/>
                    <a:pt x="34" y="1627"/>
                  </a:cubicBezTo>
                  <a:cubicBezTo>
                    <a:pt x="43" y="1627"/>
                    <a:pt x="51" y="1619"/>
                    <a:pt x="68" y="1602"/>
                  </a:cubicBezTo>
                  <a:lnTo>
                    <a:pt x="101" y="1569"/>
                  </a:lnTo>
                  <a:cubicBezTo>
                    <a:pt x="134" y="1569"/>
                    <a:pt x="134" y="1569"/>
                    <a:pt x="134" y="1535"/>
                  </a:cubicBezTo>
                  <a:cubicBezTo>
                    <a:pt x="134" y="1535"/>
                    <a:pt x="134" y="1502"/>
                    <a:pt x="134" y="1469"/>
                  </a:cubicBezTo>
                  <a:lnTo>
                    <a:pt x="134" y="701"/>
                  </a:lnTo>
                  <a:cubicBezTo>
                    <a:pt x="134" y="535"/>
                    <a:pt x="201" y="368"/>
                    <a:pt x="334" y="301"/>
                  </a:cubicBezTo>
                  <a:lnTo>
                    <a:pt x="434" y="234"/>
                  </a:lnTo>
                  <a:cubicBezTo>
                    <a:pt x="468" y="234"/>
                    <a:pt x="468" y="201"/>
                    <a:pt x="468" y="201"/>
                  </a:cubicBezTo>
                  <a:cubicBezTo>
                    <a:pt x="468" y="168"/>
                    <a:pt x="468" y="168"/>
                    <a:pt x="468" y="134"/>
                  </a:cubicBezTo>
                  <a:lnTo>
                    <a:pt x="468" y="34"/>
                  </a:lnTo>
                  <a:cubicBezTo>
                    <a:pt x="468" y="34"/>
                    <a:pt x="468" y="34"/>
                    <a:pt x="4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399" name="Google Shape;1399;p34"/>
            <p:cNvSpPr/>
            <p:nvPr/>
          </p:nvSpPr>
          <p:spPr>
            <a:xfrm>
              <a:off x="3041500" y="3356175"/>
              <a:ext cx="19225" cy="40425"/>
            </a:xfrm>
            <a:custGeom>
              <a:avLst/>
              <a:gdLst/>
              <a:ahLst/>
              <a:cxnLst/>
              <a:rect l="l" t="t" r="r" b="b"/>
              <a:pathLst>
                <a:path w="769" h="1617" extrusionOk="0">
                  <a:moveTo>
                    <a:pt x="601" y="701"/>
                  </a:moveTo>
                  <a:lnTo>
                    <a:pt x="601" y="801"/>
                  </a:lnTo>
                  <a:cubicBezTo>
                    <a:pt x="568" y="835"/>
                    <a:pt x="568" y="901"/>
                    <a:pt x="568" y="935"/>
                  </a:cubicBezTo>
                  <a:cubicBezTo>
                    <a:pt x="568" y="1001"/>
                    <a:pt x="535" y="1068"/>
                    <a:pt x="501" y="1101"/>
                  </a:cubicBezTo>
                  <a:cubicBezTo>
                    <a:pt x="501" y="1135"/>
                    <a:pt x="468" y="1201"/>
                    <a:pt x="435" y="1235"/>
                  </a:cubicBezTo>
                  <a:cubicBezTo>
                    <a:pt x="401" y="1268"/>
                    <a:pt x="334" y="1302"/>
                    <a:pt x="301" y="1335"/>
                  </a:cubicBezTo>
                  <a:lnTo>
                    <a:pt x="234" y="1335"/>
                  </a:lnTo>
                  <a:cubicBezTo>
                    <a:pt x="218" y="1352"/>
                    <a:pt x="209" y="1360"/>
                    <a:pt x="201" y="1360"/>
                  </a:cubicBezTo>
                  <a:cubicBezTo>
                    <a:pt x="193" y="1360"/>
                    <a:pt x="184" y="1352"/>
                    <a:pt x="168" y="1335"/>
                  </a:cubicBezTo>
                  <a:cubicBezTo>
                    <a:pt x="168" y="1335"/>
                    <a:pt x="168" y="1335"/>
                    <a:pt x="134" y="1302"/>
                  </a:cubicBezTo>
                  <a:cubicBezTo>
                    <a:pt x="134" y="1302"/>
                    <a:pt x="134" y="1268"/>
                    <a:pt x="134" y="1268"/>
                  </a:cubicBezTo>
                  <a:cubicBezTo>
                    <a:pt x="134" y="1201"/>
                    <a:pt x="168" y="1135"/>
                    <a:pt x="201" y="1068"/>
                  </a:cubicBezTo>
                  <a:cubicBezTo>
                    <a:pt x="268" y="1001"/>
                    <a:pt x="301" y="935"/>
                    <a:pt x="368" y="868"/>
                  </a:cubicBezTo>
                  <a:lnTo>
                    <a:pt x="601" y="701"/>
                  </a:lnTo>
                  <a:close/>
                  <a:moveTo>
                    <a:pt x="535" y="1"/>
                  </a:moveTo>
                  <a:cubicBezTo>
                    <a:pt x="501" y="34"/>
                    <a:pt x="435" y="34"/>
                    <a:pt x="401" y="67"/>
                  </a:cubicBezTo>
                  <a:cubicBezTo>
                    <a:pt x="334" y="101"/>
                    <a:pt x="301" y="134"/>
                    <a:pt x="268" y="167"/>
                  </a:cubicBezTo>
                  <a:cubicBezTo>
                    <a:pt x="234" y="201"/>
                    <a:pt x="201" y="267"/>
                    <a:pt x="168" y="301"/>
                  </a:cubicBezTo>
                  <a:cubicBezTo>
                    <a:pt x="134" y="368"/>
                    <a:pt x="101" y="401"/>
                    <a:pt x="101" y="468"/>
                  </a:cubicBezTo>
                  <a:cubicBezTo>
                    <a:pt x="68" y="501"/>
                    <a:pt x="68" y="534"/>
                    <a:pt x="68" y="601"/>
                  </a:cubicBezTo>
                  <a:cubicBezTo>
                    <a:pt x="68" y="601"/>
                    <a:pt x="68" y="634"/>
                    <a:pt x="68" y="634"/>
                  </a:cubicBezTo>
                  <a:lnTo>
                    <a:pt x="101" y="634"/>
                  </a:lnTo>
                  <a:lnTo>
                    <a:pt x="134" y="601"/>
                  </a:lnTo>
                  <a:cubicBezTo>
                    <a:pt x="168" y="601"/>
                    <a:pt x="168" y="601"/>
                    <a:pt x="168" y="568"/>
                  </a:cubicBezTo>
                  <a:cubicBezTo>
                    <a:pt x="201" y="568"/>
                    <a:pt x="201" y="568"/>
                    <a:pt x="201" y="534"/>
                  </a:cubicBezTo>
                  <a:cubicBezTo>
                    <a:pt x="234" y="501"/>
                    <a:pt x="234" y="434"/>
                    <a:pt x="268" y="401"/>
                  </a:cubicBezTo>
                  <a:cubicBezTo>
                    <a:pt x="301" y="368"/>
                    <a:pt x="334" y="334"/>
                    <a:pt x="401" y="301"/>
                  </a:cubicBezTo>
                  <a:cubicBezTo>
                    <a:pt x="418" y="284"/>
                    <a:pt x="435" y="276"/>
                    <a:pt x="455" y="276"/>
                  </a:cubicBezTo>
                  <a:cubicBezTo>
                    <a:pt x="476" y="276"/>
                    <a:pt x="501" y="284"/>
                    <a:pt x="535" y="301"/>
                  </a:cubicBezTo>
                  <a:cubicBezTo>
                    <a:pt x="601" y="301"/>
                    <a:pt x="601" y="368"/>
                    <a:pt x="601" y="468"/>
                  </a:cubicBezTo>
                  <a:lnTo>
                    <a:pt x="601" y="501"/>
                  </a:lnTo>
                  <a:lnTo>
                    <a:pt x="334" y="701"/>
                  </a:lnTo>
                  <a:cubicBezTo>
                    <a:pt x="301" y="734"/>
                    <a:pt x="268" y="768"/>
                    <a:pt x="201" y="835"/>
                  </a:cubicBezTo>
                  <a:cubicBezTo>
                    <a:pt x="168" y="868"/>
                    <a:pt x="134" y="935"/>
                    <a:pt x="101" y="968"/>
                  </a:cubicBezTo>
                  <a:cubicBezTo>
                    <a:pt x="68" y="1035"/>
                    <a:pt x="34" y="1101"/>
                    <a:pt x="34" y="1168"/>
                  </a:cubicBezTo>
                  <a:cubicBezTo>
                    <a:pt x="1" y="1235"/>
                    <a:pt x="1" y="1302"/>
                    <a:pt x="1" y="1368"/>
                  </a:cubicBezTo>
                  <a:cubicBezTo>
                    <a:pt x="1" y="1435"/>
                    <a:pt x="34" y="1468"/>
                    <a:pt x="68" y="1502"/>
                  </a:cubicBezTo>
                  <a:cubicBezTo>
                    <a:pt x="68" y="1535"/>
                    <a:pt x="101" y="1568"/>
                    <a:pt x="101" y="1602"/>
                  </a:cubicBezTo>
                  <a:cubicBezTo>
                    <a:pt x="123" y="1602"/>
                    <a:pt x="145" y="1617"/>
                    <a:pt x="168" y="1617"/>
                  </a:cubicBezTo>
                  <a:cubicBezTo>
                    <a:pt x="179" y="1617"/>
                    <a:pt x="190" y="1613"/>
                    <a:pt x="201" y="1602"/>
                  </a:cubicBezTo>
                  <a:cubicBezTo>
                    <a:pt x="268" y="1602"/>
                    <a:pt x="301" y="1602"/>
                    <a:pt x="334" y="1568"/>
                  </a:cubicBezTo>
                  <a:lnTo>
                    <a:pt x="401" y="1502"/>
                  </a:lnTo>
                  <a:lnTo>
                    <a:pt x="501" y="1435"/>
                  </a:lnTo>
                  <a:lnTo>
                    <a:pt x="568" y="1302"/>
                  </a:lnTo>
                  <a:cubicBezTo>
                    <a:pt x="601" y="1268"/>
                    <a:pt x="601" y="1235"/>
                    <a:pt x="635" y="1201"/>
                  </a:cubicBezTo>
                  <a:lnTo>
                    <a:pt x="635" y="1302"/>
                  </a:lnTo>
                  <a:cubicBezTo>
                    <a:pt x="635" y="1302"/>
                    <a:pt x="635" y="1335"/>
                    <a:pt x="635" y="1335"/>
                  </a:cubicBezTo>
                  <a:lnTo>
                    <a:pt x="668" y="1335"/>
                  </a:lnTo>
                  <a:lnTo>
                    <a:pt x="735" y="1302"/>
                  </a:lnTo>
                  <a:cubicBezTo>
                    <a:pt x="735" y="1302"/>
                    <a:pt x="735" y="1268"/>
                    <a:pt x="768" y="1268"/>
                  </a:cubicBezTo>
                  <a:cubicBezTo>
                    <a:pt x="768" y="1235"/>
                    <a:pt x="768" y="1235"/>
                    <a:pt x="768" y="1201"/>
                  </a:cubicBezTo>
                  <a:lnTo>
                    <a:pt x="768" y="368"/>
                  </a:lnTo>
                  <a:cubicBezTo>
                    <a:pt x="768" y="301"/>
                    <a:pt x="735" y="234"/>
                    <a:pt x="735" y="167"/>
                  </a:cubicBezTo>
                  <a:cubicBezTo>
                    <a:pt x="701" y="134"/>
                    <a:pt x="701" y="67"/>
                    <a:pt x="668" y="34"/>
                  </a:cubicBezTo>
                  <a:cubicBezTo>
                    <a:pt x="635" y="34"/>
                    <a:pt x="568" y="1"/>
                    <a:pt x="53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00" name="Google Shape;1400;p34"/>
            <p:cNvSpPr/>
            <p:nvPr/>
          </p:nvSpPr>
          <p:spPr>
            <a:xfrm>
              <a:off x="3063200" y="3338875"/>
              <a:ext cx="21700" cy="56525"/>
            </a:xfrm>
            <a:custGeom>
              <a:avLst/>
              <a:gdLst/>
              <a:ahLst/>
              <a:cxnLst/>
              <a:rect l="l" t="t" r="r" b="b"/>
              <a:pathLst>
                <a:path w="868" h="2261" extrusionOk="0">
                  <a:moveTo>
                    <a:pt x="571" y="401"/>
                  </a:moveTo>
                  <a:cubicBezTo>
                    <a:pt x="601" y="401"/>
                    <a:pt x="634" y="409"/>
                    <a:pt x="667" y="426"/>
                  </a:cubicBezTo>
                  <a:cubicBezTo>
                    <a:pt x="734" y="492"/>
                    <a:pt x="734" y="593"/>
                    <a:pt x="734" y="659"/>
                  </a:cubicBezTo>
                  <a:lnTo>
                    <a:pt x="734" y="859"/>
                  </a:lnTo>
                  <a:cubicBezTo>
                    <a:pt x="734" y="959"/>
                    <a:pt x="701" y="1093"/>
                    <a:pt x="667" y="1193"/>
                  </a:cubicBezTo>
                  <a:cubicBezTo>
                    <a:pt x="634" y="1260"/>
                    <a:pt x="567" y="1326"/>
                    <a:pt x="501" y="1393"/>
                  </a:cubicBezTo>
                  <a:cubicBezTo>
                    <a:pt x="450" y="1410"/>
                    <a:pt x="417" y="1418"/>
                    <a:pt x="388" y="1418"/>
                  </a:cubicBezTo>
                  <a:cubicBezTo>
                    <a:pt x="359" y="1418"/>
                    <a:pt x="334" y="1410"/>
                    <a:pt x="300" y="1393"/>
                  </a:cubicBezTo>
                  <a:cubicBezTo>
                    <a:pt x="267" y="1326"/>
                    <a:pt x="234" y="1226"/>
                    <a:pt x="234" y="1126"/>
                  </a:cubicBezTo>
                  <a:lnTo>
                    <a:pt x="234" y="993"/>
                  </a:lnTo>
                  <a:cubicBezTo>
                    <a:pt x="234" y="859"/>
                    <a:pt x="267" y="759"/>
                    <a:pt x="300" y="626"/>
                  </a:cubicBezTo>
                  <a:cubicBezTo>
                    <a:pt x="334" y="559"/>
                    <a:pt x="400" y="459"/>
                    <a:pt x="501" y="426"/>
                  </a:cubicBezTo>
                  <a:cubicBezTo>
                    <a:pt x="517" y="409"/>
                    <a:pt x="542" y="401"/>
                    <a:pt x="571" y="401"/>
                  </a:cubicBezTo>
                  <a:close/>
                  <a:moveTo>
                    <a:pt x="851" y="0"/>
                  </a:moveTo>
                  <a:cubicBezTo>
                    <a:pt x="842" y="0"/>
                    <a:pt x="834" y="9"/>
                    <a:pt x="834" y="25"/>
                  </a:cubicBezTo>
                  <a:lnTo>
                    <a:pt x="767" y="59"/>
                  </a:lnTo>
                  <a:cubicBezTo>
                    <a:pt x="767" y="59"/>
                    <a:pt x="734" y="59"/>
                    <a:pt x="734" y="92"/>
                  </a:cubicBezTo>
                  <a:cubicBezTo>
                    <a:pt x="734" y="126"/>
                    <a:pt x="734" y="126"/>
                    <a:pt x="734" y="159"/>
                  </a:cubicBezTo>
                  <a:lnTo>
                    <a:pt x="734" y="226"/>
                  </a:lnTo>
                  <a:cubicBezTo>
                    <a:pt x="701" y="192"/>
                    <a:pt x="667" y="192"/>
                    <a:pt x="634" y="159"/>
                  </a:cubicBezTo>
                  <a:cubicBezTo>
                    <a:pt x="567" y="159"/>
                    <a:pt x="534" y="159"/>
                    <a:pt x="467" y="192"/>
                  </a:cubicBezTo>
                  <a:cubicBezTo>
                    <a:pt x="400" y="226"/>
                    <a:pt x="367" y="292"/>
                    <a:pt x="334" y="326"/>
                  </a:cubicBezTo>
                  <a:cubicBezTo>
                    <a:pt x="267" y="392"/>
                    <a:pt x="234" y="459"/>
                    <a:pt x="200" y="526"/>
                  </a:cubicBezTo>
                  <a:cubicBezTo>
                    <a:pt x="167" y="593"/>
                    <a:pt x="134" y="693"/>
                    <a:pt x="134" y="793"/>
                  </a:cubicBezTo>
                  <a:cubicBezTo>
                    <a:pt x="100" y="859"/>
                    <a:pt x="67" y="959"/>
                    <a:pt x="67" y="1060"/>
                  </a:cubicBezTo>
                  <a:lnTo>
                    <a:pt x="0" y="1060"/>
                  </a:lnTo>
                  <a:lnTo>
                    <a:pt x="0" y="1226"/>
                  </a:lnTo>
                  <a:cubicBezTo>
                    <a:pt x="0" y="1293"/>
                    <a:pt x="34" y="1393"/>
                    <a:pt x="34" y="1460"/>
                  </a:cubicBezTo>
                  <a:cubicBezTo>
                    <a:pt x="67" y="1527"/>
                    <a:pt x="100" y="1560"/>
                    <a:pt x="134" y="1627"/>
                  </a:cubicBezTo>
                  <a:cubicBezTo>
                    <a:pt x="167" y="1660"/>
                    <a:pt x="200" y="1660"/>
                    <a:pt x="234" y="1660"/>
                  </a:cubicBezTo>
                  <a:cubicBezTo>
                    <a:pt x="300" y="1660"/>
                    <a:pt x="367" y="1660"/>
                    <a:pt x="400" y="1627"/>
                  </a:cubicBezTo>
                  <a:cubicBezTo>
                    <a:pt x="467" y="1593"/>
                    <a:pt x="534" y="1527"/>
                    <a:pt x="567" y="1493"/>
                  </a:cubicBezTo>
                  <a:cubicBezTo>
                    <a:pt x="601" y="1426"/>
                    <a:pt x="634" y="1360"/>
                    <a:pt x="667" y="1293"/>
                  </a:cubicBezTo>
                  <a:lnTo>
                    <a:pt x="667" y="1460"/>
                  </a:lnTo>
                  <a:cubicBezTo>
                    <a:pt x="667" y="1527"/>
                    <a:pt x="667" y="1593"/>
                    <a:pt x="667" y="1627"/>
                  </a:cubicBezTo>
                  <a:cubicBezTo>
                    <a:pt x="667" y="1693"/>
                    <a:pt x="634" y="1727"/>
                    <a:pt x="601" y="1760"/>
                  </a:cubicBezTo>
                  <a:cubicBezTo>
                    <a:pt x="601" y="1827"/>
                    <a:pt x="567" y="1860"/>
                    <a:pt x="534" y="1893"/>
                  </a:cubicBezTo>
                  <a:cubicBezTo>
                    <a:pt x="501" y="1893"/>
                    <a:pt x="467" y="1927"/>
                    <a:pt x="434" y="1960"/>
                  </a:cubicBezTo>
                  <a:cubicBezTo>
                    <a:pt x="400" y="1960"/>
                    <a:pt x="334" y="1994"/>
                    <a:pt x="300" y="1994"/>
                  </a:cubicBezTo>
                  <a:lnTo>
                    <a:pt x="267" y="1994"/>
                  </a:lnTo>
                  <a:cubicBezTo>
                    <a:pt x="234" y="1994"/>
                    <a:pt x="234" y="1960"/>
                    <a:pt x="200" y="1960"/>
                  </a:cubicBezTo>
                  <a:lnTo>
                    <a:pt x="200" y="1927"/>
                  </a:lnTo>
                  <a:cubicBezTo>
                    <a:pt x="200" y="1927"/>
                    <a:pt x="200" y="1893"/>
                    <a:pt x="200" y="1893"/>
                  </a:cubicBezTo>
                  <a:lnTo>
                    <a:pt x="167" y="1893"/>
                  </a:lnTo>
                  <a:lnTo>
                    <a:pt x="100" y="1927"/>
                  </a:lnTo>
                  <a:cubicBezTo>
                    <a:pt x="100" y="1927"/>
                    <a:pt x="67" y="1927"/>
                    <a:pt x="67" y="1960"/>
                  </a:cubicBezTo>
                  <a:cubicBezTo>
                    <a:pt x="67" y="1960"/>
                    <a:pt x="67" y="1994"/>
                    <a:pt x="67" y="2027"/>
                  </a:cubicBezTo>
                  <a:cubicBezTo>
                    <a:pt x="67" y="2060"/>
                    <a:pt x="67" y="2094"/>
                    <a:pt x="100" y="2127"/>
                  </a:cubicBezTo>
                  <a:cubicBezTo>
                    <a:pt x="100" y="2160"/>
                    <a:pt x="134" y="2194"/>
                    <a:pt x="167" y="2227"/>
                  </a:cubicBezTo>
                  <a:cubicBezTo>
                    <a:pt x="200" y="2227"/>
                    <a:pt x="234" y="2260"/>
                    <a:pt x="300" y="2260"/>
                  </a:cubicBezTo>
                  <a:cubicBezTo>
                    <a:pt x="334" y="2227"/>
                    <a:pt x="400" y="2227"/>
                    <a:pt x="467" y="2194"/>
                  </a:cubicBezTo>
                  <a:cubicBezTo>
                    <a:pt x="601" y="2094"/>
                    <a:pt x="701" y="1994"/>
                    <a:pt x="767" y="1827"/>
                  </a:cubicBezTo>
                  <a:cubicBezTo>
                    <a:pt x="834" y="1693"/>
                    <a:pt x="867" y="1527"/>
                    <a:pt x="867" y="1360"/>
                  </a:cubicBezTo>
                  <a:lnTo>
                    <a:pt x="867" y="59"/>
                  </a:lnTo>
                  <a:cubicBezTo>
                    <a:pt x="867" y="59"/>
                    <a:pt x="867" y="25"/>
                    <a:pt x="867" y="25"/>
                  </a:cubicBezTo>
                  <a:cubicBezTo>
                    <a:pt x="867" y="9"/>
                    <a:pt x="859" y="0"/>
                    <a:pt x="85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01" name="Google Shape;1401;p34"/>
            <p:cNvSpPr/>
            <p:nvPr/>
          </p:nvSpPr>
          <p:spPr>
            <a:xfrm>
              <a:off x="3090700" y="3328650"/>
              <a:ext cx="20050" cy="37550"/>
            </a:xfrm>
            <a:custGeom>
              <a:avLst/>
              <a:gdLst/>
              <a:ahLst/>
              <a:cxnLst/>
              <a:rect l="l" t="t" r="r" b="b"/>
              <a:pathLst>
                <a:path w="802" h="1502" extrusionOk="0">
                  <a:moveTo>
                    <a:pt x="497" y="243"/>
                  </a:moveTo>
                  <a:cubicBezTo>
                    <a:pt x="526" y="243"/>
                    <a:pt x="551" y="251"/>
                    <a:pt x="568" y="268"/>
                  </a:cubicBezTo>
                  <a:cubicBezTo>
                    <a:pt x="635" y="334"/>
                    <a:pt x="668" y="401"/>
                    <a:pt x="635" y="501"/>
                  </a:cubicBezTo>
                  <a:lnTo>
                    <a:pt x="194" y="753"/>
                  </a:lnTo>
                  <a:lnTo>
                    <a:pt x="194" y="753"/>
                  </a:lnTo>
                  <a:cubicBezTo>
                    <a:pt x="168" y="696"/>
                    <a:pt x="170" y="663"/>
                    <a:pt x="201" y="601"/>
                  </a:cubicBezTo>
                  <a:cubicBezTo>
                    <a:pt x="201" y="568"/>
                    <a:pt x="201" y="501"/>
                    <a:pt x="234" y="468"/>
                  </a:cubicBezTo>
                  <a:cubicBezTo>
                    <a:pt x="268" y="434"/>
                    <a:pt x="268" y="368"/>
                    <a:pt x="301" y="334"/>
                  </a:cubicBezTo>
                  <a:cubicBezTo>
                    <a:pt x="335" y="301"/>
                    <a:pt x="368" y="301"/>
                    <a:pt x="401" y="268"/>
                  </a:cubicBezTo>
                  <a:cubicBezTo>
                    <a:pt x="435" y="251"/>
                    <a:pt x="468" y="243"/>
                    <a:pt x="497" y="243"/>
                  </a:cubicBezTo>
                  <a:close/>
                  <a:moveTo>
                    <a:pt x="568" y="1"/>
                  </a:moveTo>
                  <a:cubicBezTo>
                    <a:pt x="501" y="1"/>
                    <a:pt x="468" y="1"/>
                    <a:pt x="401" y="34"/>
                  </a:cubicBezTo>
                  <a:cubicBezTo>
                    <a:pt x="335" y="68"/>
                    <a:pt x="301" y="101"/>
                    <a:pt x="234" y="168"/>
                  </a:cubicBezTo>
                  <a:cubicBezTo>
                    <a:pt x="201" y="234"/>
                    <a:pt x="168" y="301"/>
                    <a:pt x="134" y="368"/>
                  </a:cubicBezTo>
                  <a:cubicBezTo>
                    <a:pt x="101" y="434"/>
                    <a:pt x="68" y="501"/>
                    <a:pt x="34" y="601"/>
                  </a:cubicBezTo>
                  <a:cubicBezTo>
                    <a:pt x="34" y="668"/>
                    <a:pt x="1" y="768"/>
                    <a:pt x="1" y="835"/>
                  </a:cubicBezTo>
                  <a:cubicBezTo>
                    <a:pt x="1" y="935"/>
                    <a:pt x="1" y="1002"/>
                    <a:pt x="34" y="1068"/>
                  </a:cubicBezTo>
                  <a:cubicBezTo>
                    <a:pt x="34" y="1135"/>
                    <a:pt x="34" y="1235"/>
                    <a:pt x="68" y="1302"/>
                  </a:cubicBezTo>
                  <a:cubicBezTo>
                    <a:pt x="68" y="1335"/>
                    <a:pt x="101" y="1402"/>
                    <a:pt x="134" y="1435"/>
                  </a:cubicBezTo>
                  <a:cubicBezTo>
                    <a:pt x="168" y="1469"/>
                    <a:pt x="201" y="1469"/>
                    <a:pt x="268" y="1502"/>
                  </a:cubicBezTo>
                  <a:cubicBezTo>
                    <a:pt x="301" y="1502"/>
                    <a:pt x="368" y="1469"/>
                    <a:pt x="401" y="1435"/>
                  </a:cubicBezTo>
                  <a:cubicBezTo>
                    <a:pt x="468" y="1402"/>
                    <a:pt x="535" y="1368"/>
                    <a:pt x="568" y="1335"/>
                  </a:cubicBezTo>
                  <a:cubicBezTo>
                    <a:pt x="601" y="1268"/>
                    <a:pt x="635" y="1235"/>
                    <a:pt x="701" y="1168"/>
                  </a:cubicBezTo>
                  <a:cubicBezTo>
                    <a:pt x="701" y="1135"/>
                    <a:pt x="735" y="1068"/>
                    <a:pt x="768" y="1035"/>
                  </a:cubicBezTo>
                  <a:cubicBezTo>
                    <a:pt x="768" y="1002"/>
                    <a:pt x="768" y="935"/>
                    <a:pt x="768" y="901"/>
                  </a:cubicBezTo>
                  <a:cubicBezTo>
                    <a:pt x="802" y="901"/>
                    <a:pt x="802" y="868"/>
                    <a:pt x="768" y="868"/>
                  </a:cubicBezTo>
                  <a:lnTo>
                    <a:pt x="735" y="868"/>
                  </a:lnTo>
                  <a:lnTo>
                    <a:pt x="701" y="901"/>
                  </a:lnTo>
                  <a:cubicBezTo>
                    <a:pt x="668" y="901"/>
                    <a:pt x="668" y="901"/>
                    <a:pt x="668" y="935"/>
                  </a:cubicBezTo>
                  <a:cubicBezTo>
                    <a:pt x="668" y="935"/>
                    <a:pt x="635" y="935"/>
                    <a:pt x="635" y="968"/>
                  </a:cubicBezTo>
                  <a:cubicBezTo>
                    <a:pt x="601" y="1002"/>
                    <a:pt x="601" y="1068"/>
                    <a:pt x="568" y="1102"/>
                  </a:cubicBezTo>
                  <a:cubicBezTo>
                    <a:pt x="535" y="1135"/>
                    <a:pt x="468" y="1202"/>
                    <a:pt x="435" y="1235"/>
                  </a:cubicBezTo>
                  <a:cubicBezTo>
                    <a:pt x="401" y="1252"/>
                    <a:pt x="368" y="1260"/>
                    <a:pt x="339" y="1260"/>
                  </a:cubicBezTo>
                  <a:cubicBezTo>
                    <a:pt x="310" y="1260"/>
                    <a:pt x="284" y="1252"/>
                    <a:pt x="268" y="1235"/>
                  </a:cubicBezTo>
                  <a:cubicBezTo>
                    <a:pt x="201" y="1168"/>
                    <a:pt x="168" y="1068"/>
                    <a:pt x="168" y="1002"/>
                  </a:cubicBezTo>
                  <a:lnTo>
                    <a:pt x="768" y="635"/>
                  </a:lnTo>
                  <a:cubicBezTo>
                    <a:pt x="802" y="635"/>
                    <a:pt x="802" y="635"/>
                    <a:pt x="802" y="601"/>
                  </a:cubicBezTo>
                  <a:cubicBezTo>
                    <a:pt x="802" y="601"/>
                    <a:pt x="802" y="568"/>
                    <a:pt x="802" y="535"/>
                  </a:cubicBezTo>
                  <a:lnTo>
                    <a:pt x="802" y="468"/>
                  </a:lnTo>
                  <a:cubicBezTo>
                    <a:pt x="802" y="401"/>
                    <a:pt x="802" y="301"/>
                    <a:pt x="768" y="201"/>
                  </a:cubicBezTo>
                  <a:cubicBezTo>
                    <a:pt x="768" y="168"/>
                    <a:pt x="735" y="101"/>
                    <a:pt x="701" y="34"/>
                  </a:cubicBezTo>
                  <a:cubicBezTo>
                    <a:pt x="668" y="1"/>
                    <a:pt x="601" y="1"/>
                    <a:pt x="5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02" name="Google Shape;1402;p34"/>
            <p:cNvSpPr/>
            <p:nvPr/>
          </p:nvSpPr>
          <p:spPr>
            <a:xfrm>
              <a:off x="2925600" y="3564650"/>
              <a:ext cx="23375" cy="50075"/>
            </a:xfrm>
            <a:custGeom>
              <a:avLst/>
              <a:gdLst/>
              <a:ahLst/>
              <a:cxnLst/>
              <a:rect l="l" t="t" r="r" b="b"/>
              <a:pathLst>
                <a:path w="935" h="2003" extrusionOk="0">
                  <a:moveTo>
                    <a:pt x="634" y="1"/>
                  </a:moveTo>
                  <a:cubicBezTo>
                    <a:pt x="567" y="1"/>
                    <a:pt x="501" y="1"/>
                    <a:pt x="467" y="34"/>
                  </a:cubicBezTo>
                  <a:cubicBezTo>
                    <a:pt x="401" y="68"/>
                    <a:pt x="334" y="134"/>
                    <a:pt x="267" y="168"/>
                  </a:cubicBezTo>
                  <a:cubicBezTo>
                    <a:pt x="234" y="234"/>
                    <a:pt x="167" y="301"/>
                    <a:pt x="134" y="368"/>
                  </a:cubicBezTo>
                  <a:cubicBezTo>
                    <a:pt x="67" y="501"/>
                    <a:pt x="34" y="635"/>
                    <a:pt x="34" y="768"/>
                  </a:cubicBezTo>
                  <a:cubicBezTo>
                    <a:pt x="34" y="835"/>
                    <a:pt x="34" y="868"/>
                    <a:pt x="34" y="935"/>
                  </a:cubicBezTo>
                  <a:cubicBezTo>
                    <a:pt x="67" y="968"/>
                    <a:pt x="67" y="1002"/>
                    <a:pt x="100" y="1035"/>
                  </a:cubicBezTo>
                  <a:cubicBezTo>
                    <a:pt x="134" y="1068"/>
                    <a:pt x="167" y="1102"/>
                    <a:pt x="200" y="1102"/>
                  </a:cubicBezTo>
                  <a:lnTo>
                    <a:pt x="334" y="1102"/>
                  </a:lnTo>
                  <a:lnTo>
                    <a:pt x="501" y="1068"/>
                  </a:lnTo>
                  <a:lnTo>
                    <a:pt x="634" y="1068"/>
                  </a:lnTo>
                  <a:cubicBezTo>
                    <a:pt x="667" y="1068"/>
                    <a:pt x="701" y="1102"/>
                    <a:pt x="734" y="1102"/>
                  </a:cubicBezTo>
                  <a:cubicBezTo>
                    <a:pt x="734" y="1135"/>
                    <a:pt x="734" y="1168"/>
                    <a:pt x="734" y="1235"/>
                  </a:cubicBezTo>
                  <a:cubicBezTo>
                    <a:pt x="734" y="1268"/>
                    <a:pt x="734" y="1302"/>
                    <a:pt x="734" y="1369"/>
                  </a:cubicBezTo>
                  <a:cubicBezTo>
                    <a:pt x="701" y="1402"/>
                    <a:pt x="701" y="1435"/>
                    <a:pt x="667" y="1502"/>
                  </a:cubicBezTo>
                  <a:cubicBezTo>
                    <a:pt x="634" y="1535"/>
                    <a:pt x="601" y="1569"/>
                    <a:pt x="567" y="1602"/>
                  </a:cubicBezTo>
                  <a:lnTo>
                    <a:pt x="467" y="1702"/>
                  </a:lnTo>
                  <a:cubicBezTo>
                    <a:pt x="401" y="1702"/>
                    <a:pt x="367" y="1735"/>
                    <a:pt x="334" y="1735"/>
                  </a:cubicBezTo>
                  <a:lnTo>
                    <a:pt x="234" y="1735"/>
                  </a:lnTo>
                  <a:cubicBezTo>
                    <a:pt x="200" y="1735"/>
                    <a:pt x="200" y="1702"/>
                    <a:pt x="200" y="1702"/>
                  </a:cubicBezTo>
                  <a:cubicBezTo>
                    <a:pt x="167" y="1669"/>
                    <a:pt x="167" y="1635"/>
                    <a:pt x="167" y="1635"/>
                  </a:cubicBezTo>
                  <a:cubicBezTo>
                    <a:pt x="134" y="1602"/>
                    <a:pt x="134" y="1602"/>
                    <a:pt x="134" y="1602"/>
                  </a:cubicBezTo>
                  <a:lnTo>
                    <a:pt x="100" y="1602"/>
                  </a:lnTo>
                  <a:lnTo>
                    <a:pt x="34" y="1635"/>
                  </a:lnTo>
                  <a:cubicBezTo>
                    <a:pt x="0" y="1635"/>
                    <a:pt x="0" y="1635"/>
                    <a:pt x="0" y="1669"/>
                  </a:cubicBezTo>
                  <a:cubicBezTo>
                    <a:pt x="0" y="1669"/>
                    <a:pt x="0" y="1702"/>
                    <a:pt x="0" y="1702"/>
                  </a:cubicBezTo>
                  <a:cubicBezTo>
                    <a:pt x="0" y="1769"/>
                    <a:pt x="0" y="1802"/>
                    <a:pt x="34" y="1869"/>
                  </a:cubicBezTo>
                  <a:cubicBezTo>
                    <a:pt x="67" y="1902"/>
                    <a:pt x="100" y="1936"/>
                    <a:pt x="134" y="1969"/>
                  </a:cubicBezTo>
                  <a:cubicBezTo>
                    <a:pt x="167" y="2002"/>
                    <a:pt x="234" y="2002"/>
                    <a:pt x="267" y="2002"/>
                  </a:cubicBezTo>
                  <a:cubicBezTo>
                    <a:pt x="334" y="2002"/>
                    <a:pt x="401" y="1969"/>
                    <a:pt x="467" y="1936"/>
                  </a:cubicBezTo>
                  <a:cubicBezTo>
                    <a:pt x="534" y="1902"/>
                    <a:pt x="601" y="1836"/>
                    <a:pt x="667" y="1802"/>
                  </a:cubicBezTo>
                  <a:cubicBezTo>
                    <a:pt x="701" y="1735"/>
                    <a:pt x="767" y="1669"/>
                    <a:pt x="801" y="1602"/>
                  </a:cubicBezTo>
                  <a:cubicBezTo>
                    <a:pt x="834" y="1535"/>
                    <a:pt x="868" y="1435"/>
                    <a:pt x="901" y="1369"/>
                  </a:cubicBezTo>
                  <a:cubicBezTo>
                    <a:pt x="901" y="1302"/>
                    <a:pt x="934" y="1202"/>
                    <a:pt x="934" y="1135"/>
                  </a:cubicBezTo>
                  <a:cubicBezTo>
                    <a:pt x="934" y="1068"/>
                    <a:pt x="934" y="1035"/>
                    <a:pt x="934" y="968"/>
                  </a:cubicBezTo>
                  <a:cubicBezTo>
                    <a:pt x="901" y="935"/>
                    <a:pt x="901" y="902"/>
                    <a:pt x="868" y="868"/>
                  </a:cubicBezTo>
                  <a:cubicBezTo>
                    <a:pt x="834" y="835"/>
                    <a:pt x="801" y="835"/>
                    <a:pt x="734" y="835"/>
                  </a:cubicBezTo>
                  <a:cubicBezTo>
                    <a:pt x="717" y="818"/>
                    <a:pt x="692" y="810"/>
                    <a:pt x="663" y="810"/>
                  </a:cubicBezTo>
                  <a:cubicBezTo>
                    <a:pt x="634" y="810"/>
                    <a:pt x="601" y="818"/>
                    <a:pt x="567" y="835"/>
                  </a:cubicBezTo>
                  <a:lnTo>
                    <a:pt x="434" y="835"/>
                  </a:lnTo>
                  <a:cubicBezTo>
                    <a:pt x="401" y="852"/>
                    <a:pt x="376" y="860"/>
                    <a:pt x="355" y="860"/>
                  </a:cubicBezTo>
                  <a:cubicBezTo>
                    <a:pt x="334" y="860"/>
                    <a:pt x="317" y="852"/>
                    <a:pt x="300" y="835"/>
                  </a:cubicBezTo>
                  <a:cubicBezTo>
                    <a:pt x="267" y="835"/>
                    <a:pt x="267" y="835"/>
                    <a:pt x="234" y="801"/>
                  </a:cubicBezTo>
                  <a:cubicBezTo>
                    <a:pt x="234" y="768"/>
                    <a:pt x="234" y="735"/>
                    <a:pt x="234" y="701"/>
                  </a:cubicBezTo>
                  <a:cubicBezTo>
                    <a:pt x="234" y="635"/>
                    <a:pt x="234" y="601"/>
                    <a:pt x="234" y="568"/>
                  </a:cubicBezTo>
                  <a:cubicBezTo>
                    <a:pt x="267" y="535"/>
                    <a:pt x="267" y="468"/>
                    <a:pt x="300" y="435"/>
                  </a:cubicBezTo>
                  <a:cubicBezTo>
                    <a:pt x="334" y="401"/>
                    <a:pt x="334" y="368"/>
                    <a:pt x="367" y="334"/>
                  </a:cubicBezTo>
                  <a:cubicBezTo>
                    <a:pt x="401" y="334"/>
                    <a:pt x="434" y="301"/>
                    <a:pt x="467" y="268"/>
                  </a:cubicBezTo>
                  <a:cubicBezTo>
                    <a:pt x="501" y="268"/>
                    <a:pt x="534" y="234"/>
                    <a:pt x="567" y="234"/>
                  </a:cubicBezTo>
                  <a:cubicBezTo>
                    <a:pt x="601" y="234"/>
                    <a:pt x="634" y="234"/>
                    <a:pt x="667" y="268"/>
                  </a:cubicBezTo>
                  <a:cubicBezTo>
                    <a:pt x="667" y="268"/>
                    <a:pt x="701" y="301"/>
                    <a:pt x="701" y="301"/>
                  </a:cubicBezTo>
                  <a:cubicBezTo>
                    <a:pt x="734" y="334"/>
                    <a:pt x="734" y="334"/>
                    <a:pt x="734" y="368"/>
                  </a:cubicBezTo>
                  <a:cubicBezTo>
                    <a:pt x="734" y="368"/>
                    <a:pt x="767" y="401"/>
                    <a:pt x="767" y="401"/>
                  </a:cubicBezTo>
                  <a:lnTo>
                    <a:pt x="801" y="401"/>
                  </a:lnTo>
                  <a:lnTo>
                    <a:pt x="868" y="368"/>
                  </a:lnTo>
                  <a:cubicBezTo>
                    <a:pt x="868" y="334"/>
                    <a:pt x="901" y="334"/>
                    <a:pt x="901" y="334"/>
                  </a:cubicBezTo>
                  <a:cubicBezTo>
                    <a:pt x="901" y="301"/>
                    <a:pt x="901" y="301"/>
                    <a:pt x="901" y="268"/>
                  </a:cubicBezTo>
                  <a:cubicBezTo>
                    <a:pt x="901" y="234"/>
                    <a:pt x="868" y="168"/>
                    <a:pt x="868" y="134"/>
                  </a:cubicBezTo>
                  <a:cubicBezTo>
                    <a:pt x="834" y="101"/>
                    <a:pt x="801" y="68"/>
                    <a:pt x="767" y="34"/>
                  </a:cubicBezTo>
                  <a:cubicBezTo>
                    <a:pt x="734" y="1"/>
                    <a:pt x="701" y="1"/>
                    <a:pt x="634"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03" name="Google Shape;1403;p34"/>
            <p:cNvSpPr/>
            <p:nvPr/>
          </p:nvSpPr>
          <p:spPr>
            <a:xfrm>
              <a:off x="2953950" y="3553825"/>
              <a:ext cx="4200" cy="48375"/>
            </a:xfrm>
            <a:custGeom>
              <a:avLst/>
              <a:gdLst/>
              <a:ahLst/>
              <a:cxnLst/>
              <a:rect l="l" t="t" r="r" b="b"/>
              <a:pathLst>
                <a:path w="168" h="1935" extrusionOk="0">
                  <a:moveTo>
                    <a:pt x="134" y="0"/>
                  </a:moveTo>
                  <a:lnTo>
                    <a:pt x="34" y="67"/>
                  </a:lnTo>
                  <a:cubicBezTo>
                    <a:pt x="34" y="67"/>
                    <a:pt x="0" y="100"/>
                    <a:pt x="0" y="100"/>
                  </a:cubicBezTo>
                  <a:cubicBezTo>
                    <a:pt x="0" y="134"/>
                    <a:pt x="0" y="134"/>
                    <a:pt x="0" y="167"/>
                  </a:cubicBezTo>
                  <a:lnTo>
                    <a:pt x="0" y="334"/>
                  </a:lnTo>
                  <a:cubicBezTo>
                    <a:pt x="0" y="334"/>
                    <a:pt x="0" y="334"/>
                    <a:pt x="0" y="367"/>
                  </a:cubicBezTo>
                  <a:lnTo>
                    <a:pt x="34" y="367"/>
                  </a:lnTo>
                  <a:lnTo>
                    <a:pt x="134" y="300"/>
                  </a:lnTo>
                  <a:cubicBezTo>
                    <a:pt x="167" y="300"/>
                    <a:pt x="167" y="267"/>
                    <a:pt x="167" y="267"/>
                  </a:cubicBezTo>
                  <a:cubicBezTo>
                    <a:pt x="167" y="234"/>
                    <a:pt x="167" y="234"/>
                    <a:pt x="167" y="200"/>
                  </a:cubicBezTo>
                  <a:lnTo>
                    <a:pt x="167" y="67"/>
                  </a:lnTo>
                  <a:cubicBezTo>
                    <a:pt x="167" y="34"/>
                    <a:pt x="167" y="34"/>
                    <a:pt x="167" y="0"/>
                  </a:cubicBezTo>
                  <a:close/>
                  <a:moveTo>
                    <a:pt x="134" y="534"/>
                  </a:moveTo>
                  <a:lnTo>
                    <a:pt x="67" y="567"/>
                  </a:lnTo>
                  <a:cubicBezTo>
                    <a:pt x="34" y="567"/>
                    <a:pt x="34" y="601"/>
                    <a:pt x="34" y="601"/>
                  </a:cubicBezTo>
                  <a:cubicBezTo>
                    <a:pt x="0" y="634"/>
                    <a:pt x="0" y="634"/>
                    <a:pt x="34" y="667"/>
                  </a:cubicBezTo>
                  <a:lnTo>
                    <a:pt x="34" y="1902"/>
                  </a:lnTo>
                  <a:cubicBezTo>
                    <a:pt x="0" y="1902"/>
                    <a:pt x="0" y="1935"/>
                    <a:pt x="34" y="1935"/>
                  </a:cubicBezTo>
                  <a:lnTo>
                    <a:pt x="67" y="1935"/>
                  </a:lnTo>
                  <a:lnTo>
                    <a:pt x="134" y="1902"/>
                  </a:lnTo>
                  <a:cubicBezTo>
                    <a:pt x="134" y="1902"/>
                    <a:pt x="134" y="1868"/>
                    <a:pt x="167" y="1868"/>
                  </a:cubicBezTo>
                  <a:cubicBezTo>
                    <a:pt x="167" y="1835"/>
                    <a:pt x="167" y="1835"/>
                    <a:pt x="167" y="1802"/>
                  </a:cubicBezTo>
                  <a:lnTo>
                    <a:pt x="167" y="567"/>
                  </a:lnTo>
                  <a:cubicBezTo>
                    <a:pt x="167" y="567"/>
                    <a:pt x="167" y="534"/>
                    <a:pt x="167" y="534"/>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04" name="Google Shape;1404;p34"/>
            <p:cNvSpPr/>
            <p:nvPr/>
          </p:nvSpPr>
          <p:spPr>
            <a:xfrm>
              <a:off x="2961450" y="3547350"/>
              <a:ext cx="15050" cy="45275"/>
            </a:xfrm>
            <a:custGeom>
              <a:avLst/>
              <a:gdLst/>
              <a:ahLst/>
              <a:cxnLst/>
              <a:rect l="l" t="t" r="r" b="b"/>
              <a:pathLst>
                <a:path w="602" h="1811" extrusionOk="0">
                  <a:moveTo>
                    <a:pt x="297" y="1"/>
                  </a:moveTo>
                  <a:cubicBezTo>
                    <a:pt x="292" y="1"/>
                    <a:pt x="284" y="9"/>
                    <a:pt x="267" y="26"/>
                  </a:cubicBezTo>
                  <a:lnTo>
                    <a:pt x="201" y="59"/>
                  </a:lnTo>
                  <a:cubicBezTo>
                    <a:pt x="201" y="59"/>
                    <a:pt x="201" y="59"/>
                    <a:pt x="167" y="92"/>
                  </a:cubicBezTo>
                  <a:cubicBezTo>
                    <a:pt x="167" y="92"/>
                    <a:pt x="167" y="126"/>
                    <a:pt x="167" y="126"/>
                  </a:cubicBezTo>
                  <a:lnTo>
                    <a:pt x="167" y="559"/>
                  </a:lnTo>
                  <a:lnTo>
                    <a:pt x="67" y="626"/>
                  </a:lnTo>
                  <a:cubicBezTo>
                    <a:pt x="34" y="660"/>
                    <a:pt x="34" y="660"/>
                    <a:pt x="34" y="693"/>
                  </a:cubicBezTo>
                  <a:cubicBezTo>
                    <a:pt x="1" y="693"/>
                    <a:pt x="1" y="726"/>
                    <a:pt x="34" y="726"/>
                  </a:cubicBezTo>
                  <a:lnTo>
                    <a:pt x="34" y="826"/>
                  </a:lnTo>
                  <a:cubicBezTo>
                    <a:pt x="1" y="826"/>
                    <a:pt x="1" y="860"/>
                    <a:pt x="34" y="860"/>
                  </a:cubicBezTo>
                  <a:lnTo>
                    <a:pt x="67" y="860"/>
                  </a:lnTo>
                  <a:lnTo>
                    <a:pt x="167" y="793"/>
                  </a:lnTo>
                  <a:lnTo>
                    <a:pt x="167" y="1460"/>
                  </a:lnTo>
                  <a:cubicBezTo>
                    <a:pt x="167" y="1560"/>
                    <a:pt x="201" y="1694"/>
                    <a:pt x="234" y="1760"/>
                  </a:cubicBezTo>
                  <a:cubicBezTo>
                    <a:pt x="267" y="1794"/>
                    <a:pt x="301" y="1810"/>
                    <a:pt x="338" y="1810"/>
                  </a:cubicBezTo>
                  <a:cubicBezTo>
                    <a:pt x="376" y="1810"/>
                    <a:pt x="418" y="1794"/>
                    <a:pt x="468" y="1760"/>
                  </a:cubicBezTo>
                  <a:lnTo>
                    <a:pt x="568" y="1727"/>
                  </a:lnTo>
                  <a:cubicBezTo>
                    <a:pt x="601" y="1694"/>
                    <a:pt x="601" y="1694"/>
                    <a:pt x="601" y="1660"/>
                  </a:cubicBezTo>
                  <a:cubicBezTo>
                    <a:pt x="601" y="1660"/>
                    <a:pt x="601" y="1627"/>
                    <a:pt x="601" y="1627"/>
                  </a:cubicBezTo>
                  <a:lnTo>
                    <a:pt x="601" y="1527"/>
                  </a:lnTo>
                  <a:cubicBezTo>
                    <a:pt x="601" y="1527"/>
                    <a:pt x="601" y="1493"/>
                    <a:pt x="601" y="1493"/>
                  </a:cubicBezTo>
                  <a:lnTo>
                    <a:pt x="568" y="1493"/>
                  </a:lnTo>
                  <a:lnTo>
                    <a:pt x="468" y="1527"/>
                  </a:lnTo>
                  <a:cubicBezTo>
                    <a:pt x="468" y="1560"/>
                    <a:pt x="434" y="1560"/>
                    <a:pt x="401" y="1560"/>
                  </a:cubicBezTo>
                  <a:cubicBezTo>
                    <a:pt x="401" y="1560"/>
                    <a:pt x="368" y="1560"/>
                    <a:pt x="368" y="1527"/>
                  </a:cubicBezTo>
                  <a:cubicBezTo>
                    <a:pt x="334" y="1527"/>
                    <a:pt x="334" y="1493"/>
                    <a:pt x="334" y="1493"/>
                  </a:cubicBezTo>
                  <a:cubicBezTo>
                    <a:pt x="334" y="1460"/>
                    <a:pt x="334" y="1427"/>
                    <a:pt x="334" y="1393"/>
                  </a:cubicBezTo>
                  <a:lnTo>
                    <a:pt x="301" y="693"/>
                  </a:lnTo>
                  <a:lnTo>
                    <a:pt x="534" y="559"/>
                  </a:lnTo>
                  <a:cubicBezTo>
                    <a:pt x="534" y="559"/>
                    <a:pt x="568" y="559"/>
                    <a:pt x="568" y="526"/>
                  </a:cubicBezTo>
                  <a:cubicBezTo>
                    <a:pt x="568" y="526"/>
                    <a:pt x="568" y="493"/>
                    <a:pt x="568" y="459"/>
                  </a:cubicBezTo>
                  <a:lnTo>
                    <a:pt x="568" y="393"/>
                  </a:lnTo>
                  <a:cubicBezTo>
                    <a:pt x="568" y="359"/>
                    <a:pt x="568" y="359"/>
                    <a:pt x="568" y="359"/>
                  </a:cubicBezTo>
                  <a:lnTo>
                    <a:pt x="534" y="359"/>
                  </a:lnTo>
                  <a:lnTo>
                    <a:pt x="301" y="459"/>
                  </a:lnTo>
                  <a:lnTo>
                    <a:pt x="301" y="59"/>
                  </a:lnTo>
                  <a:cubicBezTo>
                    <a:pt x="301" y="26"/>
                    <a:pt x="301" y="26"/>
                    <a:pt x="301" y="26"/>
                  </a:cubicBezTo>
                  <a:cubicBezTo>
                    <a:pt x="301" y="9"/>
                    <a:pt x="301" y="1"/>
                    <a:pt x="297"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05" name="Google Shape;1405;p34"/>
            <p:cNvSpPr/>
            <p:nvPr/>
          </p:nvSpPr>
          <p:spPr>
            <a:xfrm>
              <a:off x="2980625" y="3545475"/>
              <a:ext cx="20050" cy="37550"/>
            </a:xfrm>
            <a:custGeom>
              <a:avLst/>
              <a:gdLst/>
              <a:ahLst/>
              <a:cxnLst/>
              <a:rect l="l" t="t" r="r" b="b"/>
              <a:pathLst>
                <a:path w="802" h="1502" extrusionOk="0">
                  <a:moveTo>
                    <a:pt x="468" y="251"/>
                  </a:moveTo>
                  <a:cubicBezTo>
                    <a:pt x="501" y="251"/>
                    <a:pt x="535" y="268"/>
                    <a:pt x="568" y="301"/>
                  </a:cubicBezTo>
                  <a:cubicBezTo>
                    <a:pt x="601" y="368"/>
                    <a:pt x="635" y="434"/>
                    <a:pt x="635" y="501"/>
                  </a:cubicBezTo>
                  <a:lnTo>
                    <a:pt x="134" y="801"/>
                  </a:lnTo>
                  <a:lnTo>
                    <a:pt x="134" y="768"/>
                  </a:lnTo>
                  <a:cubicBezTo>
                    <a:pt x="134" y="735"/>
                    <a:pt x="134" y="668"/>
                    <a:pt x="168" y="634"/>
                  </a:cubicBezTo>
                  <a:cubicBezTo>
                    <a:pt x="168" y="568"/>
                    <a:pt x="201" y="534"/>
                    <a:pt x="201" y="501"/>
                  </a:cubicBezTo>
                  <a:cubicBezTo>
                    <a:pt x="234" y="434"/>
                    <a:pt x="268" y="401"/>
                    <a:pt x="301" y="368"/>
                  </a:cubicBezTo>
                  <a:cubicBezTo>
                    <a:pt x="301" y="334"/>
                    <a:pt x="334" y="301"/>
                    <a:pt x="368" y="301"/>
                  </a:cubicBezTo>
                  <a:cubicBezTo>
                    <a:pt x="401" y="268"/>
                    <a:pt x="434" y="251"/>
                    <a:pt x="468" y="251"/>
                  </a:cubicBezTo>
                  <a:close/>
                  <a:moveTo>
                    <a:pt x="535" y="1"/>
                  </a:moveTo>
                  <a:cubicBezTo>
                    <a:pt x="501" y="1"/>
                    <a:pt x="434" y="34"/>
                    <a:pt x="368" y="67"/>
                  </a:cubicBezTo>
                  <a:cubicBezTo>
                    <a:pt x="334" y="101"/>
                    <a:pt x="268" y="134"/>
                    <a:pt x="234" y="201"/>
                  </a:cubicBezTo>
                  <a:cubicBezTo>
                    <a:pt x="168" y="268"/>
                    <a:pt x="134" y="334"/>
                    <a:pt x="101" y="401"/>
                  </a:cubicBezTo>
                  <a:cubicBezTo>
                    <a:pt x="68" y="468"/>
                    <a:pt x="34" y="534"/>
                    <a:pt x="34" y="634"/>
                  </a:cubicBezTo>
                  <a:cubicBezTo>
                    <a:pt x="1" y="701"/>
                    <a:pt x="1" y="768"/>
                    <a:pt x="1" y="868"/>
                  </a:cubicBezTo>
                  <a:cubicBezTo>
                    <a:pt x="1" y="935"/>
                    <a:pt x="1" y="1001"/>
                    <a:pt x="1" y="1101"/>
                  </a:cubicBezTo>
                  <a:cubicBezTo>
                    <a:pt x="1" y="1168"/>
                    <a:pt x="1" y="1235"/>
                    <a:pt x="34" y="1302"/>
                  </a:cubicBezTo>
                  <a:cubicBezTo>
                    <a:pt x="34" y="1368"/>
                    <a:pt x="68" y="1402"/>
                    <a:pt x="101" y="1468"/>
                  </a:cubicBezTo>
                  <a:cubicBezTo>
                    <a:pt x="134" y="1468"/>
                    <a:pt x="201" y="1502"/>
                    <a:pt x="234" y="1502"/>
                  </a:cubicBezTo>
                  <a:cubicBezTo>
                    <a:pt x="301" y="1502"/>
                    <a:pt x="334" y="1502"/>
                    <a:pt x="401" y="1468"/>
                  </a:cubicBezTo>
                  <a:cubicBezTo>
                    <a:pt x="434" y="1435"/>
                    <a:pt x="501" y="1402"/>
                    <a:pt x="535" y="1335"/>
                  </a:cubicBezTo>
                  <a:cubicBezTo>
                    <a:pt x="601" y="1302"/>
                    <a:pt x="635" y="1235"/>
                    <a:pt x="668" y="1202"/>
                  </a:cubicBezTo>
                  <a:cubicBezTo>
                    <a:pt x="701" y="1135"/>
                    <a:pt x="701" y="1101"/>
                    <a:pt x="735" y="1035"/>
                  </a:cubicBezTo>
                  <a:cubicBezTo>
                    <a:pt x="735" y="1001"/>
                    <a:pt x="768" y="968"/>
                    <a:pt x="768" y="935"/>
                  </a:cubicBezTo>
                  <a:lnTo>
                    <a:pt x="768" y="868"/>
                  </a:lnTo>
                  <a:lnTo>
                    <a:pt x="735" y="868"/>
                  </a:lnTo>
                  <a:lnTo>
                    <a:pt x="668" y="901"/>
                  </a:lnTo>
                  <a:cubicBezTo>
                    <a:pt x="668" y="935"/>
                    <a:pt x="635" y="935"/>
                    <a:pt x="635" y="935"/>
                  </a:cubicBezTo>
                  <a:lnTo>
                    <a:pt x="601" y="968"/>
                  </a:lnTo>
                  <a:cubicBezTo>
                    <a:pt x="601" y="1035"/>
                    <a:pt x="568" y="1068"/>
                    <a:pt x="535" y="1101"/>
                  </a:cubicBezTo>
                  <a:cubicBezTo>
                    <a:pt x="501" y="1168"/>
                    <a:pt x="468" y="1202"/>
                    <a:pt x="401" y="1235"/>
                  </a:cubicBezTo>
                  <a:cubicBezTo>
                    <a:pt x="368" y="1252"/>
                    <a:pt x="334" y="1260"/>
                    <a:pt x="305" y="1260"/>
                  </a:cubicBezTo>
                  <a:cubicBezTo>
                    <a:pt x="276" y="1260"/>
                    <a:pt x="251" y="1252"/>
                    <a:pt x="234" y="1235"/>
                  </a:cubicBezTo>
                  <a:cubicBezTo>
                    <a:pt x="168" y="1168"/>
                    <a:pt x="134" y="1101"/>
                    <a:pt x="168" y="1001"/>
                  </a:cubicBezTo>
                  <a:lnTo>
                    <a:pt x="735" y="668"/>
                  </a:lnTo>
                  <a:cubicBezTo>
                    <a:pt x="768" y="668"/>
                    <a:pt x="768" y="634"/>
                    <a:pt x="768" y="634"/>
                  </a:cubicBezTo>
                  <a:cubicBezTo>
                    <a:pt x="801" y="601"/>
                    <a:pt x="801" y="601"/>
                    <a:pt x="768" y="568"/>
                  </a:cubicBezTo>
                  <a:lnTo>
                    <a:pt x="768" y="501"/>
                  </a:lnTo>
                  <a:cubicBezTo>
                    <a:pt x="768" y="401"/>
                    <a:pt x="768" y="334"/>
                    <a:pt x="768" y="234"/>
                  </a:cubicBezTo>
                  <a:cubicBezTo>
                    <a:pt x="735" y="167"/>
                    <a:pt x="701" y="134"/>
                    <a:pt x="668" y="67"/>
                  </a:cubicBezTo>
                  <a:cubicBezTo>
                    <a:pt x="635" y="34"/>
                    <a:pt x="601" y="1"/>
                    <a:pt x="535"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06" name="Google Shape;1406;p34"/>
            <p:cNvSpPr/>
            <p:nvPr/>
          </p:nvSpPr>
          <p:spPr>
            <a:xfrm>
              <a:off x="3007325" y="3523375"/>
              <a:ext cx="30050" cy="49650"/>
            </a:xfrm>
            <a:custGeom>
              <a:avLst/>
              <a:gdLst/>
              <a:ahLst/>
              <a:cxnLst/>
              <a:rect l="l" t="t" r="r" b="b"/>
              <a:pathLst>
                <a:path w="1202" h="1986" extrusionOk="0">
                  <a:moveTo>
                    <a:pt x="1013" y="1"/>
                  </a:moveTo>
                  <a:cubicBezTo>
                    <a:pt x="968" y="1"/>
                    <a:pt x="918" y="17"/>
                    <a:pt x="868" y="51"/>
                  </a:cubicBezTo>
                  <a:cubicBezTo>
                    <a:pt x="834" y="51"/>
                    <a:pt x="801" y="84"/>
                    <a:pt x="767" y="117"/>
                  </a:cubicBezTo>
                  <a:cubicBezTo>
                    <a:pt x="734" y="151"/>
                    <a:pt x="701" y="184"/>
                    <a:pt x="701" y="218"/>
                  </a:cubicBezTo>
                  <a:cubicBezTo>
                    <a:pt x="667" y="251"/>
                    <a:pt x="667" y="284"/>
                    <a:pt x="634" y="318"/>
                  </a:cubicBezTo>
                  <a:cubicBezTo>
                    <a:pt x="601" y="351"/>
                    <a:pt x="601" y="384"/>
                    <a:pt x="601" y="451"/>
                  </a:cubicBezTo>
                  <a:cubicBezTo>
                    <a:pt x="567" y="384"/>
                    <a:pt x="534" y="351"/>
                    <a:pt x="467" y="318"/>
                  </a:cubicBezTo>
                  <a:cubicBezTo>
                    <a:pt x="434" y="318"/>
                    <a:pt x="367" y="351"/>
                    <a:pt x="300" y="384"/>
                  </a:cubicBezTo>
                  <a:cubicBezTo>
                    <a:pt x="267" y="384"/>
                    <a:pt x="234" y="418"/>
                    <a:pt x="234" y="451"/>
                  </a:cubicBezTo>
                  <a:cubicBezTo>
                    <a:pt x="200" y="451"/>
                    <a:pt x="167" y="484"/>
                    <a:pt x="167" y="518"/>
                  </a:cubicBezTo>
                  <a:cubicBezTo>
                    <a:pt x="148" y="537"/>
                    <a:pt x="140" y="556"/>
                    <a:pt x="130" y="569"/>
                  </a:cubicBezTo>
                  <a:lnTo>
                    <a:pt x="130" y="569"/>
                  </a:lnTo>
                  <a:cubicBezTo>
                    <a:pt x="127" y="562"/>
                    <a:pt x="122" y="559"/>
                    <a:pt x="117" y="559"/>
                  </a:cubicBezTo>
                  <a:cubicBezTo>
                    <a:pt x="109" y="559"/>
                    <a:pt x="100" y="568"/>
                    <a:pt x="100" y="584"/>
                  </a:cubicBezTo>
                  <a:cubicBezTo>
                    <a:pt x="100" y="584"/>
                    <a:pt x="100" y="584"/>
                    <a:pt x="100" y="584"/>
                  </a:cubicBezTo>
                  <a:lnTo>
                    <a:pt x="100" y="584"/>
                  </a:lnTo>
                  <a:lnTo>
                    <a:pt x="34" y="618"/>
                  </a:lnTo>
                  <a:cubicBezTo>
                    <a:pt x="34" y="618"/>
                    <a:pt x="0" y="618"/>
                    <a:pt x="0" y="651"/>
                  </a:cubicBezTo>
                  <a:cubicBezTo>
                    <a:pt x="0" y="651"/>
                    <a:pt x="0" y="685"/>
                    <a:pt x="0" y="718"/>
                  </a:cubicBezTo>
                  <a:lnTo>
                    <a:pt x="0" y="1952"/>
                  </a:lnTo>
                  <a:cubicBezTo>
                    <a:pt x="0" y="1952"/>
                    <a:pt x="0" y="1952"/>
                    <a:pt x="0" y="1985"/>
                  </a:cubicBezTo>
                  <a:lnTo>
                    <a:pt x="34" y="1985"/>
                  </a:lnTo>
                  <a:lnTo>
                    <a:pt x="100" y="1952"/>
                  </a:lnTo>
                  <a:cubicBezTo>
                    <a:pt x="100" y="1919"/>
                    <a:pt x="134" y="1919"/>
                    <a:pt x="134" y="1885"/>
                  </a:cubicBezTo>
                  <a:cubicBezTo>
                    <a:pt x="134" y="1885"/>
                    <a:pt x="134" y="1852"/>
                    <a:pt x="134" y="1852"/>
                  </a:cubicBezTo>
                  <a:lnTo>
                    <a:pt x="134" y="1118"/>
                  </a:lnTo>
                  <a:cubicBezTo>
                    <a:pt x="134" y="1018"/>
                    <a:pt x="134" y="918"/>
                    <a:pt x="167" y="818"/>
                  </a:cubicBezTo>
                  <a:cubicBezTo>
                    <a:pt x="200" y="718"/>
                    <a:pt x="267" y="651"/>
                    <a:pt x="334" y="618"/>
                  </a:cubicBezTo>
                  <a:cubicBezTo>
                    <a:pt x="350" y="601"/>
                    <a:pt x="376" y="593"/>
                    <a:pt x="401" y="593"/>
                  </a:cubicBezTo>
                  <a:cubicBezTo>
                    <a:pt x="426" y="593"/>
                    <a:pt x="451" y="601"/>
                    <a:pt x="467" y="618"/>
                  </a:cubicBezTo>
                  <a:cubicBezTo>
                    <a:pt x="534" y="718"/>
                    <a:pt x="534" y="785"/>
                    <a:pt x="534" y="885"/>
                  </a:cubicBezTo>
                  <a:lnTo>
                    <a:pt x="534" y="1619"/>
                  </a:lnTo>
                  <a:cubicBezTo>
                    <a:pt x="534" y="1619"/>
                    <a:pt x="534" y="1652"/>
                    <a:pt x="534" y="1652"/>
                  </a:cubicBezTo>
                  <a:lnTo>
                    <a:pt x="567" y="1652"/>
                  </a:lnTo>
                  <a:lnTo>
                    <a:pt x="634" y="1619"/>
                  </a:lnTo>
                  <a:cubicBezTo>
                    <a:pt x="634" y="1619"/>
                    <a:pt x="667" y="1585"/>
                    <a:pt x="667" y="1585"/>
                  </a:cubicBezTo>
                  <a:cubicBezTo>
                    <a:pt x="667" y="1552"/>
                    <a:pt x="667" y="1552"/>
                    <a:pt x="667" y="1518"/>
                  </a:cubicBezTo>
                  <a:lnTo>
                    <a:pt x="667" y="785"/>
                  </a:lnTo>
                  <a:cubicBezTo>
                    <a:pt x="667" y="685"/>
                    <a:pt x="667" y="584"/>
                    <a:pt x="701" y="484"/>
                  </a:cubicBezTo>
                  <a:cubicBezTo>
                    <a:pt x="734" y="418"/>
                    <a:pt x="801" y="351"/>
                    <a:pt x="868" y="318"/>
                  </a:cubicBezTo>
                  <a:cubicBezTo>
                    <a:pt x="901" y="284"/>
                    <a:pt x="926" y="268"/>
                    <a:pt x="947" y="268"/>
                  </a:cubicBezTo>
                  <a:cubicBezTo>
                    <a:pt x="968" y="268"/>
                    <a:pt x="984" y="284"/>
                    <a:pt x="1001" y="318"/>
                  </a:cubicBezTo>
                  <a:cubicBezTo>
                    <a:pt x="1068" y="384"/>
                    <a:pt x="1068" y="484"/>
                    <a:pt x="1068" y="584"/>
                  </a:cubicBezTo>
                  <a:lnTo>
                    <a:pt x="1068" y="1285"/>
                  </a:lnTo>
                  <a:cubicBezTo>
                    <a:pt x="1068" y="1285"/>
                    <a:pt x="1068" y="1318"/>
                    <a:pt x="1068" y="1318"/>
                  </a:cubicBezTo>
                  <a:lnTo>
                    <a:pt x="1101" y="1318"/>
                  </a:lnTo>
                  <a:lnTo>
                    <a:pt x="1168" y="1285"/>
                  </a:lnTo>
                  <a:cubicBezTo>
                    <a:pt x="1168" y="1285"/>
                    <a:pt x="1201" y="1252"/>
                    <a:pt x="1201" y="1252"/>
                  </a:cubicBezTo>
                  <a:cubicBezTo>
                    <a:pt x="1201" y="1218"/>
                    <a:pt x="1201" y="1218"/>
                    <a:pt x="1201" y="1185"/>
                  </a:cubicBezTo>
                  <a:lnTo>
                    <a:pt x="1201" y="451"/>
                  </a:lnTo>
                  <a:cubicBezTo>
                    <a:pt x="1201" y="318"/>
                    <a:pt x="1168" y="151"/>
                    <a:pt x="1134" y="51"/>
                  </a:cubicBezTo>
                  <a:cubicBezTo>
                    <a:pt x="1101" y="17"/>
                    <a:pt x="1059" y="1"/>
                    <a:pt x="1013"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07" name="Google Shape;1407;p34"/>
            <p:cNvSpPr/>
            <p:nvPr/>
          </p:nvSpPr>
          <p:spPr>
            <a:xfrm>
              <a:off x="3042350" y="3509625"/>
              <a:ext cx="19200" cy="39575"/>
            </a:xfrm>
            <a:custGeom>
              <a:avLst/>
              <a:gdLst/>
              <a:ahLst/>
              <a:cxnLst/>
              <a:rect l="l" t="t" r="r" b="b"/>
              <a:pathLst>
                <a:path w="768" h="1583" extrusionOk="0">
                  <a:moveTo>
                    <a:pt x="567" y="701"/>
                  </a:moveTo>
                  <a:lnTo>
                    <a:pt x="567" y="768"/>
                  </a:lnTo>
                  <a:cubicBezTo>
                    <a:pt x="567" y="834"/>
                    <a:pt x="567" y="868"/>
                    <a:pt x="567" y="934"/>
                  </a:cubicBezTo>
                  <a:cubicBezTo>
                    <a:pt x="534" y="1001"/>
                    <a:pt x="534" y="1034"/>
                    <a:pt x="501" y="1101"/>
                  </a:cubicBezTo>
                  <a:cubicBezTo>
                    <a:pt x="467" y="1134"/>
                    <a:pt x="434" y="1168"/>
                    <a:pt x="401" y="1235"/>
                  </a:cubicBezTo>
                  <a:cubicBezTo>
                    <a:pt x="367" y="1268"/>
                    <a:pt x="334" y="1301"/>
                    <a:pt x="300" y="1335"/>
                  </a:cubicBezTo>
                  <a:lnTo>
                    <a:pt x="167" y="1335"/>
                  </a:lnTo>
                  <a:cubicBezTo>
                    <a:pt x="167" y="1335"/>
                    <a:pt x="134" y="1301"/>
                    <a:pt x="134" y="1301"/>
                  </a:cubicBezTo>
                  <a:cubicBezTo>
                    <a:pt x="134" y="1268"/>
                    <a:pt x="134" y="1268"/>
                    <a:pt x="134" y="1235"/>
                  </a:cubicBezTo>
                  <a:cubicBezTo>
                    <a:pt x="134" y="1168"/>
                    <a:pt x="167" y="1101"/>
                    <a:pt x="200" y="1034"/>
                  </a:cubicBezTo>
                  <a:cubicBezTo>
                    <a:pt x="234" y="968"/>
                    <a:pt x="300" y="934"/>
                    <a:pt x="367" y="868"/>
                  </a:cubicBezTo>
                  <a:lnTo>
                    <a:pt x="567" y="701"/>
                  </a:lnTo>
                  <a:close/>
                  <a:moveTo>
                    <a:pt x="534" y="0"/>
                  </a:moveTo>
                  <a:cubicBezTo>
                    <a:pt x="467" y="0"/>
                    <a:pt x="434" y="34"/>
                    <a:pt x="401" y="67"/>
                  </a:cubicBezTo>
                  <a:cubicBezTo>
                    <a:pt x="334" y="67"/>
                    <a:pt x="300" y="100"/>
                    <a:pt x="267" y="167"/>
                  </a:cubicBezTo>
                  <a:cubicBezTo>
                    <a:pt x="234" y="200"/>
                    <a:pt x="200" y="234"/>
                    <a:pt x="167" y="301"/>
                  </a:cubicBezTo>
                  <a:cubicBezTo>
                    <a:pt x="134" y="334"/>
                    <a:pt x="100" y="401"/>
                    <a:pt x="100" y="434"/>
                  </a:cubicBezTo>
                  <a:cubicBezTo>
                    <a:pt x="67" y="501"/>
                    <a:pt x="67" y="534"/>
                    <a:pt x="67" y="567"/>
                  </a:cubicBezTo>
                  <a:cubicBezTo>
                    <a:pt x="34" y="601"/>
                    <a:pt x="34" y="601"/>
                    <a:pt x="67" y="634"/>
                  </a:cubicBezTo>
                  <a:lnTo>
                    <a:pt x="100" y="634"/>
                  </a:lnTo>
                  <a:lnTo>
                    <a:pt x="134" y="601"/>
                  </a:lnTo>
                  <a:cubicBezTo>
                    <a:pt x="167" y="601"/>
                    <a:pt x="167" y="567"/>
                    <a:pt x="167" y="567"/>
                  </a:cubicBezTo>
                  <a:lnTo>
                    <a:pt x="200" y="534"/>
                  </a:lnTo>
                  <a:cubicBezTo>
                    <a:pt x="200" y="467"/>
                    <a:pt x="234" y="434"/>
                    <a:pt x="267" y="401"/>
                  </a:cubicBezTo>
                  <a:cubicBezTo>
                    <a:pt x="300" y="334"/>
                    <a:pt x="334" y="301"/>
                    <a:pt x="367" y="301"/>
                  </a:cubicBezTo>
                  <a:cubicBezTo>
                    <a:pt x="412" y="301"/>
                    <a:pt x="441" y="286"/>
                    <a:pt x="476" y="286"/>
                  </a:cubicBezTo>
                  <a:cubicBezTo>
                    <a:pt x="493" y="286"/>
                    <a:pt x="512" y="289"/>
                    <a:pt x="534" y="301"/>
                  </a:cubicBezTo>
                  <a:cubicBezTo>
                    <a:pt x="567" y="301"/>
                    <a:pt x="567" y="367"/>
                    <a:pt x="567" y="434"/>
                  </a:cubicBezTo>
                  <a:lnTo>
                    <a:pt x="567" y="501"/>
                  </a:lnTo>
                  <a:lnTo>
                    <a:pt x="334" y="701"/>
                  </a:lnTo>
                  <a:cubicBezTo>
                    <a:pt x="300" y="734"/>
                    <a:pt x="234" y="768"/>
                    <a:pt x="200" y="801"/>
                  </a:cubicBezTo>
                  <a:cubicBezTo>
                    <a:pt x="167" y="868"/>
                    <a:pt x="100" y="934"/>
                    <a:pt x="100" y="968"/>
                  </a:cubicBezTo>
                  <a:cubicBezTo>
                    <a:pt x="67" y="1034"/>
                    <a:pt x="34" y="1101"/>
                    <a:pt x="0" y="1134"/>
                  </a:cubicBezTo>
                  <a:cubicBezTo>
                    <a:pt x="0" y="1201"/>
                    <a:pt x="0" y="1268"/>
                    <a:pt x="0" y="1368"/>
                  </a:cubicBezTo>
                  <a:cubicBezTo>
                    <a:pt x="0" y="1401"/>
                    <a:pt x="34" y="1435"/>
                    <a:pt x="67" y="1468"/>
                  </a:cubicBezTo>
                  <a:cubicBezTo>
                    <a:pt x="67" y="1501"/>
                    <a:pt x="67" y="1535"/>
                    <a:pt x="100" y="1568"/>
                  </a:cubicBezTo>
                  <a:cubicBezTo>
                    <a:pt x="123" y="1568"/>
                    <a:pt x="145" y="1583"/>
                    <a:pt x="167" y="1583"/>
                  </a:cubicBezTo>
                  <a:cubicBezTo>
                    <a:pt x="178" y="1583"/>
                    <a:pt x="189" y="1579"/>
                    <a:pt x="200" y="1568"/>
                  </a:cubicBezTo>
                  <a:cubicBezTo>
                    <a:pt x="234" y="1568"/>
                    <a:pt x="300" y="1568"/>
                    <a:pt x="334" y="1535"/>
                  </a:cubicBezTo>
                  <a:cubicBezTo>
                    <a:pt x="367" y="1535"/>
                    <a:pt x="401" y="1501"/>
                    <a:pt x="401" y="1468"/>
                  </a:cubicBezTo>
                  <a:lnTo>
                    <a:pt x="501" y="1401"/>
                  </a:lnTo>
                  <a:cubicBezTo>
                    <a:pt x="534" y="1368"/>
                    <a:pt x="567" y="1335"/>
                    <a:pt x="567" y="1268"/>
                  </a:cubicBezTo>
                  <a:cubicBezTo>
                    <a:pt x="601" y="1235"/>
                    <a:pt x="601" y="1201"/>
                    <a:pt x="634" y="1168"/>
                  </a:cubicBezTo>
                  <a:lnTo>
                    <a:pt x="634" y="1268"/>
                  </a:lnTo>
                  <a:cubicBezTo>
                    <a:pt x="601" y="1301"/>
                    <a:pt x="601" y="1301"/>
                    <a:pt x="634" y="1301"/>
                  </a:cubicBezTo>
                  <a:lnTo>
                    <a:pt x="667" y="1301"/>
                  </a:lnTo>
                  <a:lnTo>
                    <a:pt x="734" y="1268"/>
                  </a:lnTo>
                  <a:cubicBezTo>
                    <a:pt x="734" y="1268"/>
                    <a:pt x="734" y="1235"/>
                    <a:pt x="734" y="1235"/>
                  </a:cubicBezTo>
                  <a:cubicBezTo>
                    <a:pt x="767" y="1201"/>
                    <a:pt x="767" y="1201"/>
                    <a:pt x="734" y="1168"/>
                  </a:cubicBezTo>
                  <a:lnTo>
                    <a:pt x="734" y="367"/>
                  </a:lnTo>
                  <a:cubicBezTo>
                    <a:pt x="734" y="301"/>
                    <a:pt x="734" y="234"/>
                    <a:pt x="734" y="167"/>
                  </a:cubicBezTo>
                  <a:cubicBezTo>
                    <a:pt x="701" y="100"/>
                    <a:pt x="667" y="67"/>
                    <a:pt x="634" y="34"/>
                  </a:cubicBezTo>
                  <a:cubicBezTo>
                    <a:pt x="601" y="0"/>
                    <a:pt x="567" y="0"/>
                    <a:pt x="534"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08" name="Google Shape;1408;p34"/>
            <p:cNvSpPr/>
            <p:nvPr/>
          </p:nvSpPr>
          <p:spPr>
            <a:xfrm>
              <a:off x="3067350" y="3495450"/>
              <a:ext cx="20050" cy="54225"/>
            </a:xfrm>
            <a:custGeom>
              <a:avLst/>
              <a:gdLst/>
              <a:ahLst/>
              <a:cxnLst/>
              <a:rect l="l" t="t" r="r" b="b"/>
              <a:pathLst>
                <a:path w="802" h="2169" extrusionOk="0">
                  <a:moveTo>
                    <a:pt x="497" y="250"/>
                  </a:moveTo>
                  <a:cubicBezTo>
                    <a:pt x="526" y="250"/>
                    <a:pt x="551" y="267"/>
                    <a:pt x="568" y="300"/>
                  </a:cubicBezTo>
                  <a:cubicBezTo>
                    <a:pt x="635" y="367"/>
                    <a:pt x="635" y="467"/>
                    <a:pt x="635" y="534"/>
                  </a:cubicBezTo>
                  <a:lnTo>
                    <a:pt x="635" y="701"/>
                  </a:lnTo>
                  <a:cubicBezTo>
                    <a:pt x="635" y="801"/>
                    <a:pt x="601" y="934"/>
                    <a:pt x="568" y="1034"/>
                  </a:cubicBezTo>
                  <a:cubicBezTo>
                    <a:pt x="535" y="1134"/>
                    <a:pt x="468" y="1201"/>
                    <a:pt x="401" y="1268"/>
                  </a:cubicBezTo>
                  <a:cubicBezTo>
                    <a:pt x="368" y="1285"/>
                    <a:pt x="335" y="1293"/>
                    <a:pt x="301" y="1293"/>
                  </a:cubicBezTo>
                  <a:cubicBezTo>
                    <a:pt x="268" y="1293"/>
                    <a:pt x="234" y="1285"/>
                    <a:pt x="201" y="1268"/>
                  </a:cubicBezTo>
                  <a:cubicBezTo>
                    <a:pt x="168" y="1168"/>
                    <a:pt x="134" y="1101"/>
                    <a:pt x="134" y="1001"/>
                  </a:cubicBezTo>
                  <a:lnTo>
                    <a:pt x="134" y="801"/>
                  </a:lnTo>
                  <a:cubicBezTo>
                    <a:pt x="134" y="701"/>
                    <a:pt x="168" y="601"/>
                    <a:pt x="201" y="501"/>
                  </a:cubicBezTo>
                  <a:cubicBezTo>
                    <a:pt x="234" y="401"/>
                    <a:pt x="301" y="334"/>
                    <a:pt x="401" y="300"/>
                  </a:cubicBezTo>
                  <a:cubicBezTo>
                    <a:pt x="435" y="267"/>
                    <a:pt x="468" y="250"/>
                    <a:pt x="497" y="250"/>
                  </a:cubicBezTo>
                  <a:close/>
                  <a:moveTo>
                    <a:pt x="568" y="0"/>
                  </a:moveTo>
                  <a:cubicBezTo>
                    <a:pt x="501" y="0"/>
                    <a:pt x="435" y="0"/>
                    <a:pt x="401" y="34"/>
                  </a:cubicBezTo>
                  <a:cubicBezTo>
                    <a:pt x="335" y="67"/>
                    <a:pt x="268" y="134"/>
                    <a:pt x="234" y="200"/>
                  </a:cubicBezTo>
                  <a:cubicBezTo>
                    <a:pt x="201" y="267"/>
                    <a:pt x="168" y="300"/>
                    <a:pt x="134" y="367"/>
                  </a:cubicBezTo>
                  <a:lnTo>
                    <a:pt x="134" y="300"/>
                  </a:lnTo>
                  <a:cubicBezTo>
                    <a:pt x="134" y="267"/>
                    <a:pt x="134" y="267"/>
                    <a:pt x="134" y="267"/>
                  </a:cubicBezTo>
                  <a:cubicBezTo>
                    <a:pt x="134" y="250"/>
                    <a:pt x="126" y="242"/>
                    <a:pt x="118" y="242"/>
                  </a:cubicBezTo>
                  <a:cubicBezTo>
                    <a:pt x="109" y="242"/>
                    <a:pt x="101" y="250"/>
                    <a:pt x="101" y="267"/>
                  </a:cubicBezTo>
                  <a:lnTo>
                    <a:pt x="34" y="300"/>
                  </a:lnTo>
                  <a:cubicBezTo>
                    <a:pt x="34" y="300"/>
                    <a:pt x="1" y="300"/>
                    <a:pt x="1" y="334"/>
                  </a:cubicBezTo>
                  <a:cubicBezTo>
                    <a:pt x="1" y="334"/>
                    <a:pt x="1" y="367"/>
                    <a:pt x="1" y="367"/>
                  </a:cubicBezTo>
                  <a:lnTo>
                    <a:pt x="1" y="2102"/>
                  </a:lnTo>
                  <a:cubicBezTo>
                    <a:pt x="1" y="2135"/>
                    <a:pt x="1" y="2135"/>
                    <a:pt x="1" y="2168"/>
                  </a:cubicBezTo>
                  <a:lnTo>
                    <a:pt x="34" y="2168"/>
                  </a:lnTo>
                  <a:lnTo>
                    <a:pt x="101" y="2135"/>
                  </a:lnTo>
                  <a:cubicBezTo>
                    <a:pt x="134" y="2102"/>
                    <a:pt x="134" y="2102"/>
                    <a:pt x="134" y="2102"/>
                  </a:cubicBezTo>
                  <a:cubicBezTo>
                    <a:pt x="134" y="2068"/>
                    <a:pt x="134" y="2035"/>
                    <a:pt x="134" y="2035"/>
                  </a:cubicBezTo>
                  <a:lnTo>
                    <a:pt x="134" y="1435"/>
                  </a:lnTo>
                  <a:cubicBezTo>
                    <a:pt x="168" y="1468"/>
                    <a:pt x="201" y="1501"/>
                    <a:pt x="234" y="1501"/>
                  </a:cubicBezTo>
                  <a:cubicBezTo>
                    <a:pt x="301" y="1501"/>
                    <a:pt x="368" y="1501"/>
                    <a:pt x="401" y="1468"/>
                  </a:cubicBezTo>
                  <a:cubicBezTo>
                    <a:pt x="468" y="1435"/>
                    <a:pt x="501" y="1401"/>
                    <a:pt x="568" y="1368"/>
                  </a:cubicBezTo>
                  <a:cubicBezTo>
                    <a:pt x="601" y="1301"/>
                    <a:pt x="635" y="1234"/>
                    <a:pt x="668" y="1168"/>
                  </a:cubicBezTo>
                  <a:cubicBezTo>
                    <a:pt x="701" y="1101"/>
                    <a:pt x="735" y="1001"/>
                    <a:pt x="768" y="934"/>
                  </a:cubicBezTo>
                  <a:cubicBezTo>
                    <a:pt x="768" y="834"/>
                    <a:pt x="802" y="734"/>
                    <a:pt x="802" y="634"/>
                  </a:cubicBezTo>
                  <a:lnTo>
                    <a:pt x="802" y="434"/>
                  </a:lnTo>
                  <a:cubicBezTo>
                    <a:pt x="802" y="367"/>
                    <a:pt x="768" y="267"/>
                    <a:pt x="768" y="200"/>
                  </a:cubicBezTo>
                  <a:cubicBezTo>
                    <a:pt x="735" y="134"/>
                    <a:pt x="701" y="100"/>
                    <a:pt x="668" y="67"/>
                  </a:cubicBezTo>
                  <a:cubicBezTo>
                    <a:pt x="635" y="34"/>
                    <a:pt x="601" y="0"/>
                    <a:pt x="568"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09" name="Google Shape;1409;p34"/>
            <p:cNvSpPr/>
            <p:nvPr/>
          </p:nvSpPr>
          <p:spPr>
            <a:xfrm>
              <a:off x="3090700" y="3481475"/>
              <a:ext cx="18375" cy="39000"/>
            </a:xfrm>
            <a:custGeom>
              <a:avLst/>
              <a:gdLst/>
              <a:ahLst/>
              <a:cxnLst/>
              <a:rect l="l" t="t" r="r" b="b"/>
              <a:pathLst>
                <a:path w="735" h="1560" extrusionOk="0">
                  <a:moveTo>
                    <a:pt x="585" y="1"/>
                  </a:moveTo>
                  <a:cubicBezTo>
                    <a:pt x="568" y="1"/>
                    <a:pt x="551" y="9"/>
                    <a:pt x="535" y="26"/>
                  </a:cubicBezTo>
                  <a:cubicBezTo>
                    <a:pt x="468" y="26"/>
                    <a:pt x="435" y="59"/>
                    <a:pt x="368" y="59"/>
                  </a:cubicBezTo>
                  <a:cubicBezTo>
                    <a:pt x="335" y="92"/>
                    <a:pt x="268" y="159"/>
                    <a:pt x="234" y="192"/>
                  </a:cubicBezTo>
                  <a:cubicBezTo>
                    <a:pt x="201" y="226"/>
                    <a:pt x="134" y="292"/>
                    <a:pt x="134" y="326"/>
                  </a:cubicBezTo>
                  <a:cubicBezTo>
                    <a:pt x="101" y="392"/>
                    <a:pt x="68" y="459"/>
                    <a:pt x="68" y="493"/>
                  </a:cubicBezTo>
                  <a:cubicBezTo>
                    <a:pt x="68" y="559"/>
                    <a:pt x="68" y="626"/>
                    <a:pt x="68" y="659"/>
                  </a:cubicBezTo>
                  <a:cubicBezTo>
                    <a:pt x="68" y="726"/>
                    <a:pt x="68" y="826"/>
                    <a:pt x="101" y="893"/>
                  </a:cubicBezTo>
                  <a:cubicBezTo>
                    <a:pt x="168" y="926"/>
                    <a:pt x="201" y="926"/>
                    <a:pt x="301" y="926"/>
                  </a:cubicBezTo>
                  <a:lnTo>
                    <a:pt x="435" y="893"/>
                  </a:lnTo>
                  <a:lnTo>
                    <a:pt x="601" y="893"/>
                  </a:lnTo>
                  <a:cubicBezTo>
                    <a:pt x="601" y="926"/>
                    <a:pt x="601" y="960"/>
                    <a:pt x="601" y="993"/>
                  </a:cubicBezTo>
                  <a:cubicBezTo>
                    <a:pt x="568" y="1026"/>
                    <a:pt x="568" y="1060"/>
                    <a:pt x="535" y="1060"/>
                  </a:cubicBezTo>
                  <a:cubicBezTo>
                    <a:pt x="535" y="1093"/>
                    <a:pt x="501" y="1126"/>
                    <a:pt x="501" y="1160"/>
                  </a:cubicBezTo>
                  <a:cubicBezTo>
                    <a:pt x="468" y="1193"/>
                    <a:pt x="435" y="1193"/>
                    <a:pt x="435" y="1226"/>
                  </a:cubicBezTo>
                  <a:cubicBezTo>
                    <a:pt x="401" y="1260"/>
                    <a:pt x="368" y="1260"/>
                    <a:pt x="368" y="1293"/>
                  </a:cubicBezTo>
                  <a:cubicBezTo>
                    <a:pt x="301" y="1326"/>
                    <a:pt x="268" y="1326"/>
                    <a:pt x="234" y="1326"/>
                  </a:cubicBezTo>
                  <a:cubicBezTo>
                    <a:pt x="201" y="1326"/>
                    <a:pt x="168" y="1293"/>
                    <a:pt x="168" y="1293"/>
                  </a:cubicBezTo>
                  <a:lnTo>
                    <a:pt x="101" y="1293"/>
                  </a:lnTo>
                  <a:lnTo>
                    <a:pt x="34" y="1326"/>
                  </a:lnTo>
                  <a:cubicBezTo>
                    <a:pt x="34" y="1326"/>
                    <a:pt x="1" y="1326"/>
                    <a:pt x="1" y="1360"/>
                  </a:cubicBezTo>
                  <a:cubicBezTo>
                    <a:pt x="1" y="1393"/>
                    <a:pt x="1" y="1393"/>
                    <a:pt x="1" y="1427"/>
                  </a:cubicBezTo>
                  <a:cubicBezTo>
                    <a:pt x="1" y="1460"/>
                    <a:pt x="34" y="1460"/>
                    <a:pt x="34" y="1493"/>
                  </a:cubicBezTo>
                  <a:cubicBezTo>
                    <a:pt x="34" y="1527"/>
                    <a:pt x="68" y="1560"/>
                    <a:pt x="101" y="1560"/>
                  </a:cubicBezTo>
                  <a:lnTo>
                    <a:pt x="234" y="1560"/>
                  </a:lnTo>
                  <a:cubicBezTo>
                    <a:pt x="268" y="1560"/>
                    <a:pt x="335" y="1527"/>
                    <a:pt x="368" y="1493"/>
                  </a:cubicBezTo>
                  <a:cubicBezTo>
                    <a:pt x="435" y="1460"/>
                    <a:pt x="468" y="1427"/>
                    <a:pt x="535" y="1393"/>
                  </a:cubicBezTo>
                  <a:cubicBezTo>
                    <a:pt x="568" y="1326"/>
                    <a:pt x="601" y="1293"/>
                    <a:pt x="635" y="1226"/>
                  </a:cubicBezTo>
                  <a:cubicBezTo>
                    <a:pt x="668" y="1160"/>
                    <a:pt x="668" y="1126"/>
                    <a:pt x="701" y="1060"/>
                  </a:cubicBezTo>
                  <a:cubicBezTo>
                    <a:pt x="701" y="993"/>
                    <a:pt x="735" y="960"/>
                    <a:pt x="735" y="893"/>
                  </a:cubicBezTo>
                  <a:cubicBezTo>
                    <a:pt x="735" y="859"/>
                    <a:pt x="735" y="793"/>
                    <a:pt x="735" y="759"/>
                  </a:cubicBezTo>
                  <a:cubicBezTo>
                    <a:pt x="735" y="726"/>
                    <a:pt x="701" y="693"/>
                    <a:pt x="668" y="693"/>
                  </a:cubicBezTo>
                  <a:cubicBezTo>
                    <a:pt x="668" y="659"/>
                    <a:pt x="635" y="659"/>
                    <a:pt x="601" y="626"/>
                  </a:cubicBezTo>
                  <a:lnTo>
                    <a:pt x="468" y="626"/>
                  </a:lnTo>
                  <a:lnTo>
                    <a:pt x="335" y="659"/>
                  </a:lnTo>
                  <a:lnTo>
                    <a:pt x="268" y="659"/>
                  </a:lnTo>
                  <a:cubicBezTo>
                    <a:pt x="234" y="659"/>
                    <a:pt x="234" y="659"/>
                    <a:pt x="201" y="626"/>
                  </a:cubicBezTo>
                  <a:cubicBezTo>
                    <a:pt x="201" y="626"/>
                    <a:pt x="201" y="593"/>
                    <a:pt x="201" y="559"/>
                  </a:cubicBezTo>
                  <a:cubicBezTo>
                    <a:pt x="201" y="526"/>
                    <a:pt x="234" y="459"/>
                    <a:pt x="268" y="426"/>
                  </a:cubicBezTo>
                  <a:cubicBezTo>
                    <a:pt x="301" y="359"/>
                    <a:pt x="335" y="326"/>
                    <a:pt x="401" y="292"/>
                  </a:cubicBezTo>
                  <a:cubicBezTo>
                    <a:pt x="435" y="259"/>
                    <a:pt x="468" y="259"/>
                    <a:pt x="501" y="259"/>
                  </a:cubicBezTo>
                  <a:cubicBezTo>
                    <a:pt x="535" y="259"/>
                    <a:pt x="568" y="259"/>
                    <a:pt x="568" y="292"/>
                  </a:cubicBezTo>
                  <a:lnTo>
                    <a:pt x="635" y="292"/>
                  </a:lnTo>
                  <a:lnTo>
                    <a:pt x="668" y="259"/>
                  </a:lnTo>
                  <a:cubicBezTo>
                    <a:pt x="701" y="259"/>
                    <a:pt x="701" y="226"/>
                    <a:pt x="701" y="226"/>
                  </a:cubicBezTo>
                  <a:cubicBezTo>
                    <a:pt x="735" y="192"/>
                    <a:pt x="735" y="192"/>
                    <a:pt x="701" y="159"/>
                  </a:cubicBezTo>
                  <a:cubicBezTo>
                    <a:pt x="701" y="126"/>
                    <a:pt x="701" y="92"/>
                    <a:pt x="701" y="92"/>
                  </a:cubicBezTo>
                  <a:cubicBezTo>
                    <a:pt x="668" y="59"/>
                    <a:pt x="668" y="26"/>
                    <a:pt x="635" y="26"/>
                  </a:cubicBezTo>
                  <a:cubicBezTo>
                    <a:pt x="618" y="9"/>
                    <a:pt x="601" y="1"/>
                    <a:pt x="585"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10" name="Google Shape;1410;p34"/>
            <p:cNvSpPr/>
            <p:nvPr/>
          </p:nvSpPr>
          <p:spPr>
            <a:xfrm>
              <a:off x="3393425" y="1921825"/>
              <a:ext cx="35050" cy="36700"/>
            </a:xfrm>
            <a:custGeom>
              <a:avLst/>
              <a:gdLst/>
              <a:ahLst/>
              <a:cxnLst/>
              <a:rect l="l" t="t" r="r" b="b"/>
              <a:pathLst>
                <a:path w="1402" h="1468" extrusionOk="0">
                  <a:moveTo>
                    <a:pt x="1402" y="0"/>
                  </a:moveTo>
                  <a:lnTo>
                    <a:pt x="1" y="801"/>
                  </a:lnTo>
                  <a:lnTo>
                    <a:pt x="701" y="1468"/>
                  </a:lnTo>
                  <a:lnTo>
                    <a:pt x="1402"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11" name="Google Shape;1411;p34"/>
            <p:cNvSpPr/>
            <p:nvPr/>
          </p:nvSpPr>
          <p:spPr>
            <a:xfrm>
              <a:off x="2727125" y="1078675"/>
              <a:ext cx="2393400" cy="1385225"/>
            </a:xfrm>
            <a:custGeom>
              <a:avLst/>
              <a:gdLst/>
              <a:ahLst/>
              <a:cxnLst/>
              <a:rect l="l" t="t" r="r" b="b"/>
              <a:pathLst>
                <a:path w="95736" h="55409" extrusionOk="0">
                  <a:moveTo>
                    <a:pt x="95516" y="1"/>
                  </a:moveTo>
                  <a:cubicBezTo>
                    <a:pt x="95477" y="1"/>
                    <a:pt x="95437" y="12"/>
                    <a:pt x="95402" y="35"/>
                  </a:cubicBezTo>
                  <a:lnTo>
                    <a:pt x="134" y="55008"/>
                  </a:lnTo>
                  <a:cubicBezTo>
                    <a:pt x="34" y="55075"/>
                    <a:pt x="0" y="55208"/>
                    <a:pt x="67" y="55308"/>
                  </a:cubicBezTo>
                  <a:cubicBezTo>
                    <a:pt x="100" y="55375"/>
                    <a:pt x="200" y="55408"/>
                    <a:pt x="267" y="55408"/>
                  </a:cubicBezTo>
                  <a:cubicBezTo>
                    <a:pt x="300" y="55408"/>
                    <a:pt x="334" y="55408"/>
                    <a:pt x="367" y="55375"/>
                  </a:cubicBezTo>
                  <a:lnTo>
                    <a:pt x="95602" y="402"/>
                  </a:lnTo>
                  <a:cubicBezTo>
                    <a:pt x="95702" y="336"/>
                    <a:pt x="95735" y="202"/>
                    <a:pt x="95702" y="102"/>
                  </a:cubicBezTo>
                  <a:cubicBezTo>
                    <a:pt x="95659" y="38"/>
                    <a:pt x="95588" y="1"/>
                    <a:pt x="9551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12" name="Google Shape;1412;p34"/>
            <p:cNvSpPr/>
            <p:nvPr/>
          </p:nvSpPr>
          <p:spPr>
            <a:xfrm>
              <a:off x="2801350" y="2519750"/>
              <a:ext cx="66725" cy="90925"/>
            </a:xfrm>
            <a:custGeom>
              <a:avLst/>
              <a:gdLst/>
              <a:ahLst/>
              <a:cxnLst/>
              <a:rect l="l" t="t" r="r" b="b"/>
              <a:pathLst>
                <a:path w="2669" h="3637" extrusionOk="0">
                  <a:moveTo>
                    <a:pt x="1334" y="0"/>
                  </a:moveTo>
                  <a:lnTo>
                    <a:pt x="0" y="2435"/>
                  </a:lnTo>
                  <a:lnTo>
                    <a:pt x="367" y="2235"/>
                  </a:lnTo>
                  <a:lnTo>
                    <a:pt x="367" y="3636"/>
                  </a:lnTo>
                  <a:lnTo>
                    <a:pt x="967" y="3303"/>
                  </a:lnTo>
                  <a:lnTo>
                    <a:pt x="967" y="1968"/>
                  </a:lnTo>
                  <a:lnTo>
                    <a:pt x="1701" y="1535"/>
                  </a:lnTo>
                  <a:lnTo>
                    <a:pt x="1701" y="2869"/>
                  </a:lnTo>
                  <a:lnTo>
                    <a:pt x="2335" y="2502"/>
                  </a:lnTo>
                  <a:lnTo>
                    <a:pt x="2335" y="1101"/>
                  </a:lnTo>
                  <a:lnTo>
                    <a:pt x="2669" y="868"/>
                  </a:lnTo>
                  <a:lnTo>
                    <a:pt x="1334"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13" name="Google Shape;1413;p34"/>
            <p:cNvSpPr/>
            <p:nvPr/>
          </p:nvSpPr>
          <p:spPr>
            <a:xfrm>
              <a:off x="2807175" y="2681425"/>
              <a:ext cx="55075" cy="61850"/>
            </a:xfrm>
            <a:custGeom>
              <a:avLst/>
              <a:gdLst/>
              <a:ahLst/>
              <a:cxnLst/>
              <a:rect l="l" t="t" r="r" b="b"/>
              <a:pathLst>
                <a:path w="2203" h="2474" extrusionOk="0">
                  <a:moveTo>
                    <a:pt x="1235" y="338"/>
                  </a:moveTo>
                  <a:cubicBezTo>
                    <a:pt x="1268" y="338"/>
                    <a:pt x="1301" y="338"/>
                    <a:pt x="1335" y="372"/>
                  </a:cubicBezTo>
                  <a:cubicBezTo>
                    <a:pt x="1468" y="472"/>
                    <a:pt x="1535" y="638"/>
                    <a:pt x="1502" y="805"/>
                  </a:cubicBezTo>
                  <a:cubicBezTo>
                    <a:pt x="1468" y="1306"/>
                    <a:pt x="1235" y="1739"/>
                    <a:pt x="834" y="2039"/>
                  </a:cubicBezTo>
                  <a:lnTo>
                    <a:pt x="834" y="2073"/>
                  </a:lnTo>
                  <a:cubicBezTo>
                    <a:pt x="795" y="2112"/>
                    <a:pt x="733" y="2128"/>
                    <a:pt x="669" y="2128"/>
                  </a:cubicBezTo>
                  <a:cubicBezTo>
                    <a:pt x="623" y="2128"/>
                    <a:pt x="576" y="2120"/>
                    <a:pt x="534" y="2106"/>
                  </a:cubicBezTo>
                  <a:cubicBezTo>
                    <a:pt x="401" y="1973"/>
                    <a:pt x="334" y="1806"/>
                    <a:pt x="367" y="1639"/>
                  </a:cubicBezTo>
                  <a:cubicBezTo>
                    <a:pt x="367" y="1139"/>
                    <a:pt x="601" y="705"/>
                    <a:pt x="1001" y="405"/>
                  </a:cubicBezTo>
                  <a:cubicBezTo>
                    <a:pt x="1068" y="372"/>
                    <a:pt x="1135" y="338"/>
                    <a:pt x="1235" y="338"/>
                  </a:cubicBezTo>
                  <a:close/>
                  <a:moveTo>
                    <a:pt x="1193" y="0"/>
                  </a:moveTo>
                  <a:cubicBezTo>
                    <a:pt x="1068" y="0"/>
                    <a:pt x="942" y="33"/>
                    <a:pt x="834" y="105"/>
                  </a:cubicBezTo>
                  <a:cubicBezTo>
                    <a:pt x="334" y="438"/>
                    <a:pt x="34" y="1039"/>
                    <a:pt x="1" y="1639"/>
                  </a:cubicBezTo>
                  <a:cubicBezTo>
                    <a:pt x="1" y="1939"/>
                    <a:pt x="134" y="2206"/>
                    <a:pt x="334" y="2373"/>
                  </a:cubicBezTo>
                  <a:cubicBezTo>
                    <a:pt x="434" y="2440"/>
                    <a:pt x="534" y="2440"/>
                    <a:pt x="634" y="2473"/>
                  </a:cubicBezTo>
                  <a:cubicBezTo>
                    <a:pt x="768" y="2440"/>
                    <a:pt x="868" y="2406"/>
                    <a:pt x="1001" y="2340"/>
                  </a:cubicBezTo>
                  <a:cubicBezTo>
                    <a:pt x="1201" y="2240"/>
                    <a:pt x="1368" y="2073"/>
                    <a:pt x="1468" y="1873"/>
                  </a:cubicBezTo>
                  <a:lnTo>
                    <a:pt x="1902" y="2173"/>
                  </a:lnTo>
                  <a:cubicBezTo>
                    <a:pt x="1935" y="2206"/>
                    <a:pt x="1969" y="2206"/>
                    <a:pt x="2002" y="2206"/>
                  </a:cubicBezTo>
                  <a:cubicBezTo>
                    <a:pt x="2035" y="2206"/>
                    <a:pt x="2102" y="2206"/>
                    <a:pt x="2135" y="2139"/>
                  </a:cubicBezTo>
                  <a:cubicBezTo>
                    <a:pt x="2202" y="2073"/>
                    <a:pt x="2169" y="1973"/>
                    <a:pt x="2135" y="1939"/>
                  </a:cubicBezTo>
                  <a:lnTo>
                    <a:pt x="1668" y="1572"/>
                  </a:lnTo>
                  <a:cubicBezTo>
                    <a:pt x="1768" y="1339"/>
                    <a:pt x="1835" y="1072"/>
                    <a:pt x="1835" y="805"/>
                  </a:cubicBezTo>
                  <a:cubicBezTo>
                    <a:pt x="1869" y="505"/>
                    <a:pt x="1735" y="238"/>
                    <a:pt x="1502" y="71"/>
                  </a:cubicBezTo>
                  <a:cubicBezTo>
                    <a:pt x="1409" y="25"/>
                    <a:pt x="1301" y="0"/>
                    <a:pt x="1193"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14" name="Google Shape;1414;p34"/>
            <p:cNvSpPr/>
            <p:nvPr/>
          </p:nvSpPr>
          <p:spPr>
            <a:xfrm>
              <a:off x="2813850" y="2995925"/>
              <a:ext cx="42550" cy="63400"/>
            </a:xfrm>
            <a:custGeom>
              <a:avLst/>
              <a:gdLst/>
              <a:ahLst/>
              <a:cxnLst/>
              <a:rect l="l" t="t" r="r" b="b"/>
              <a:pathLst>
                <a:path w="1702" h="2536" extrusionOk="0">
                  <a:moveTo>
                    <a:pt x="1235" y="0"/>
                  </a:moveTo>
                  <a:cubicBezTo>
                    <a:pt x="1068" y="0"/>
                    <a:pt x="901" y="67"/>
                    <a:pt x="768" y="167"/>
                  </a:cubicBezTo>
                  <a:cubicBezTo>
                    <a:pt x="634" y="301"/>
                    <a:pt x="501" y="434"/>
                    <a:pt x="401" y="567"/>
                  </a:cubicBezTo>
                  <a:cubicBezTo>
                    <a:pt x="301" y="734"/>
                    <a:pt x="201" y="901"/>
                    <a:pt x="134" y="1068"/>
                  </a:cubicBezTo>
                  <a:cubicBezTo>
                    <a:pt x="134" y="1101"/>
                    <a:pt x="134" y="1168"/>
                    <a:pt x="100" y="1201"/>
                  </a:cubicBezTo>
                  <a:cubicBezTo>
                    <a:pt x="67" y="1301"/>
                    <a:pt x="34" y="1401"/>
                    <a:pt x="34" y="1501"/>
                  </a:cubicBezTo>
                  <a:cubicBezTo>
                    <a:pt x="0" y="1601"/>
                    <a:pt x="0" y="1735"/>
                    <a:pt x="0" y="1868"/>
                  </a:cubicBezTo>
                  <a:cubicBezTo>
                    <a:pt x="34" y="1968"/>
                    <a:pt x="34" y="2068"/>
                    <a:pt x="67" y="2202"/>
                  </a:cubicBezTo>
                  <a:lnTo>
                    <a:pt x="67" y="2235"/>
                  </a:lnTo>
                  <a:cubicBezTo>
                    <a:pt x="100" y="2235"/>
                    <a:pt x="100" y="2269"/>
                    <a:pt x="100" y="2269"/>
                  </a:cubicBezTo>
                  <a:cubicBezTo>
                    <a:pt x="167" y="2402"/>
                    <a:pt x="301" y="2502"/>
                    <a:pt x="467" y="2535"/>
                  </a:cubicBezTo>
                  <a:cubicBezTo>
                    <a:pt x="634" y="2535"/>
                    <a:pt x="801" y="2502"/>
                    <a:pt x="934" y="2369"/>
                  </a:cubicBezTo>
                  <a:cubicBezTo>
                    <a:pt x="1068" y="2302"/>
                    <a:pt x="1168" y="2202"/>
                    <a:pt x="1268" y="2068"/>
                  </a:cubicBezTo>
                  <a:cubicBezTo>
                    <a:pt x="1335" y="2002"/>
                    <a:pt x="1401" y="1902"/>
                    <a:pt x="1435" y="1802"/>
                  </a:cubicBezTo>
                  <a:cubicBezTo>
                    <a:pt x="1501" y="1702"/>
                    <a:pt x="1568" y="1568"/>
                    <a:pt x="1602" y="1435"/>
                  </a:cubicBezTo>
                  <a:cubicBezTo>
                    <a:pt x="1635" y="1268"/>
                    <a:pt x="1668" y="1134"/>
                    <a:pt x="1702" y="968"/>
                  </a:cubicBezTo>
                  <a:cubicBezTo>
                    <a:pt x="1702" y="834"/>
                    <a:pt x="1702" y="734"/>
                    <a:pt x="1702" y="601"/>
                  </a:cubicBezTo>
                  <a:lnTo>
                    <a:pt x="1668" y="601"/>
                  </a:lnTo>
                  <a:lnTo>
                    <a:pt x="901" y="1034"/>
                  </a:lnTo>
                  <a:lnTo>
                    <a:pt x="901" y="1068"/>
                  </a:lnTo>
                  <a:lnTo>
                    <a:pt x="901" y="1501"/>
                  </a:lnTo>
                  <a:lnTo>
                    <a:pt x="1368" y="1235"/>
                  </a:lnTo>
                  <a:lnTo>
                    <a:pt x="1368" y="1235"/>
                  </a:lnTo>
                  <a:cubicBezTo>
                    <a:pt x="1335" y="1335"/>
                    <a:pt x="1301" y="1435"/>
                    <a:pt x="1268" y="1535"/>
                  </a:cubicBezTo>
                  <a:cubicBezTo>
                    <a:pt x="1235" y="1568"/>
                    <a:pt x="1201" y="1635"/>
                    <a:pt x="1201" y="1668"/>
                  </a:cubicBezTo>
                  <a:cubicBezTo>
                    <a:pt x="1101" y="1835"/>
                    <a:pt x="934" y="1935"/>
                    <a:pt x="768" y="2002"/>
                  </a:cubicBezTo>
                  <a:cubicBezTo>
                    <a:pt x="745" y="2007"/>
                    <a:pt x="722" y="2010"/>
                    <a:pt x="699" y="2010"/>
                  </a:cubicBezTo>
                  <a:cubicBezTo>
                    <a:pt x="590" y="2010"/>
                    <a:pt x="489" y="1945"/>
                    <a:pt x="434" y="1835"/>
                  </a:cubicBezTo>
                  <a:lnTo>
                    <a:pt x="401" y="1735"/>
                  </a:lnTo>
                  <a:lnTo>
                    <a:pt x="401" y="1635"/>
                  </a:lnTo>
                  <a:cubicBezTo>
                    <a:pt x="401" y="1568"/>
                    <a:pt x="401" y="1468"/>
                    <a:pt x="401" y="1401"/>
                  </a:cubicBezTo>
                  <a:lnTo>
                    <a:pt x="401" y="1301"/>
                  </a:lnTo>
                  <a:cubicBezTo>
                    <a:pt x="434" y="1168"/>
                    <a:pt x="501" y="1034"/>
                    <a:pt x="567" y="901"/>
                  </a:cubicBezTo>
                  <a:cubicBezTo>
                    <a:pt x="634" y="734"/>
                    <a:pt x="801" y="601"/>
                    <a:pt x="968" y="501"/>
                  </a:cubicBezTo>
                  <a:cubicBezTo>
                    <a:pt x="1018" y="484"/>
                    <a:pt x="1068" y="476"/>
                    <a:pt x="1114" y="476"/>
                  </a:cubicBezTo>
                  <a:cubicBezTo>
                    <a:pt x="1160" y="476"/>
                    <a:pt x="1201" y="484"/>
                    <a:pt x="1235" y="501"/>
                  </a:cubicBezTo>
                  <a:lnTo>
                    <a:pt x="1468" y="67"/>
                  </a:lnTo>
                  <a:cubicBezTo>
                    <a:pt x="1401" y="34"/>
                    <a:pt x="1335" y="0"/>
                    <a:pt x="123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15" name="Google Shape;1415;p34"/>
            <p:cNvSpPr/>
            <p:nvPr/>
          </p:nvSpPr>
          <p:spPr>
            <a:xfrm>
              <a:off x="2808850" y="3144950"/>
              <a:ext cx="51725" cy="65325"/>
            </a:xfrm>
            <a:custGeom>
              <a:avLst/>
              <a:gdLst/>
              <a:ahLst/>
              <a:cxnLst/>
              <a:rect l="l" t="t" r="r" b="b"/>
              <a:pathLst>
                <a:path w="2069" h="2613" extrusionOk="0">
                  <a:moveTo>
                    <a:pt x="1658" y="0"/>
                  </a:moveTo>
                  <a:cubicBezTo>
                    <a:pt x="1614" y="0"/>
                    <a:pt x="1567" y="23"/>
                    <a:pt x="1535" y="77"/>
                  </a:cubicBezTo>
                  <a:lnTo>
                    <a:pt x="1201" y="744"/>
                  </a:lnTo>
                  <a:lnTo>
                    <a:pt x="1201" y="177"/>
                  </a:lnTo>
                  <a:cubicBezTo>
                    <a:pt x="1201" y="77"/>
                    <a:pt x="1126" y="27"/>
                    <a:pt x="1051" y="27"/>
                  </a:cubicBezTo>
                  <a:cubicBezTo>
                    <a:pt x="976" y="27"/>
                    <a:pt x="901" y="77"/>
                    <a:pt x="901" y="177"/>
                  </a:cubicBezTo>
                  <a:lnTo>
                    <a:pt x="901" y="1044"/>
                  </a:lnTo>
                  <a:lnTo>
                    <a:pt x="501" y="744"/>
                  </a:lnTo>
                  <a:cubicBezTo>
                    <a:pt x="487" y="730"/>
                    <a:pt x="462" y="722"/>
                    <a:pt x="434" y="722"/>
                  </a:cubicBezTo>
                  <a:cubicBezTo>
                    <a:pt x="396" y="722"/>
                    <a:pt x="353" y="738"/>
                    <a:pt x="334" y="777"/>
                  </a:cubicBezTo>
                  <a:cubicBezTo>
                    <a:pt x="267" y="844"/>
                    <a:pt x="300" y="911"/>
                    <a:pt x="334" y="978"/>
                  </a:cubicBezTo>
                  <a:lnTo>
                    <a:pt x="801" y="1311"/>
                  </a:lnTo>
                  <a:lnTo>
                    <a:pt x="100" y="1711"/>
                  </a:lnTo>
                  <a:cubicBezTo>
                    <a:pt x="34" y="1745"/>
                    <a:pt x="0" y="1812"/>
                    <a:pt x="67" y="1878"/>
                  </a:cubicBezTo>
                  <a:cubicBezTo>
                    <a:pt x="67" y="1945"/>
                    <a:pt x="134" y="1945"/>
                    <a:pt x="167" y="1978"/>
                  </a:cubicBezTo>
                  <a:cubicBezTo>
                    <a:pt x="200" y="1945"/>
                    <a:pt x="234" y="1945"/>
                    <a:pt x="234" y="1945"/>
                  </a:cubicBezTo>
                  <a:lnTo>
                    <a:pt x="701" y="1678"/>
                  </a:lnTo>
                  <a:lnTo>
                    <a:pt x="300" y="2412"/>
                  </a:lnTo>
                  <a:cubicBezTo>
                    <a:pt x="267" y="2479"/>
                    <a:pt x="300" y="2579"/>
                    <a:pt x="367" y="2612"/>
                  </a:cubicBezTo>
                  <a:lnTo>
                    <a:pt x="434" y="2612"/>
                  </a:lnTo>
                  <a:cubicBezTo>
                    <a:pt x="467" y="2612"/>
                    <a:pt x="534" y="2579"/>
                    <a:pt x="567" y="2545"/>
                  </a:cubicBezTo>
                  <a:lnTo>
                    <a:pt x="901" y="1878"/>
                  </a:lnTo>
                  <a:lnTo>
                    <a:pt x="901" y="2479"/>
                  </a:lnTo>
                  <a:cubicBezTo>
                    <a:pt x="901" y="2562"/>
                    <a:pt x="968" y="2604"/>
                    <a:pt x="1034" y="2604"/>
                  </a:cubicBezTo>
                  <a:cubicBezTo>
                    <a:pt x="1101" y="2604"/>
                    <a:pt x="1168" y="2562"/>
                    <a:pt x="1168" y="2479"/>
                  </a:cubicBezTo>
                  <a:lnTo>
                    <a:pt x="1168" y="1611"/>
                  </a:lnTo>
                  <a:lnTo>
                    <a:pt x="1568" y="1878"/>
                  </a:lnTo>
                  <a:cubicBezTo>
                    <a:pt x="1601" y="1912"/>
                    <a:pt x="1635" y="1912"/>
                    <a:pt x="1668" y="1912"/>
                  </a:cubicBezTo>
                  <a:cubicBezTo>
                    <a:pt x="1701" y="1912"/>
                    <a:pt x="1735" y="1912"/>
                    <a:pt x="1768" y="1878"/>
                  </a:cubicBezTo>
                  <a:cubicBezTo>
                    <a:pt x="1802" y="1812"/>
                    <a:pt x="1802" y="1711"/>
                    <a:pt x="1735" y="1678"/>
                  </a:cubicBezTo>
                  <a:lnTo>
                    <a:pt x="1301" y="1345"/>
                  </a:lnTo>
                  <a:lnTo>
                    <a:pt x="1968" y="944"/>
                  </a:lnTo>
                  <a:cubicBezTo>
                    <a:pt x="2035" y="911"/>
                    <a:pt x="2068" y="811"/>
                    <a:pt x="2035" y="744"/>
                  </a:cubicBezTo>
                  <a:cubicBezTo>
                    <a:pt x="2014" y="703"/>
                    <a:pt x="1968" y="674"/>
                    <a:pt x="1920" y="674"/>
                  </a:cubicBezTo>
                  <a:cubicBezTo>
                    <a:pt x="1891" y="674"/>
                    <a:pt x="1860" y="685"/>
                    <a:pt x="1835" y="711"/>
                  </a:cubicBezTo>
                  <a:lnTo>
                    <a:pt x="1401" y="944"/>
                  </a:lnTo>
                  <a:lnTo>
                    <a:pt x="1401" y="944"/>
                  </a:lnTo>
                  <a:lnTo>
                    <a:pt x="1768" y="210"/>
                  </a:lnTo>
                  <a:cubicBezTo>
                    <a:pt x="1836" y="98"/>
                    <a:pt x="1751" y="0"/>
                    <a:pt x="165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16" name="Google Shape;1416;p34"/>
            <p:cNvSpPr/>
            <p:nvPr/>
          </p:nvSpPr>
          <p:spPr>
            <a:xfrm>
              <a:off x="2820525" y="3451700"/>
              <a:ext cx="40875" cy="72125"/>
            </a:xfrm>
            <a:custGeom>
              <a:avLst/>
              <a:gdLst/>
              <a:ahLst/>
              <a:cxnLst/>
              <a:rect l="l" t="t" r="r" b="b"/>
              <a:pathLst>
                <a:path w="1635" h="2885" extrusionOk="0">
                  <a:moveTo>
                    <a:pt x="915" y="0"/>
                  </a:moveTo>
                  <a:cubicBezTo>
                    <a:pt x="900" y="0"/>
                    <a:pt x="884" y="5"/>
                    <a:pt x="868" y="16"/>
                  </a:cubicBezTo>
                  <a:lnTo>
                    <a:pt x="67" y="449"/>
                  </a:lnTo>
                  <a:cubicBezTo>
                    <a:pt x="34" y="483"/>
                    <a:pt x="0" y="516"/>
                    <a:pt x="34" y="549"/>
                  </a:cubicBezTo>
                  <a:lnTo>
                    <a:pt x="34" y="2784"/>
                  </a:lnTo>
                  <a:cubicBezTo>
                    <a:pt x="34" y="2851"/>
                    <a:pt x="34" y="2884"/>
                    <a:pt x="67" y="2884"/>
                  </a:cubicBezTo>
                  <a:lnTo>
                    <a:pt x="167" y="2884"/>
                  </a:lnTo>
                  <a:lnTo>
                    <a:pt x="1568" y="2050"/>
                  </a:lnTo>
                  <a:cubicBezTo>
                    <a:pt x="1601" y="2050"/>
                    <a:pt x="1635" y="2017"/>
                    <a:pt x="1635" y="1984"/>
                  </a:cubicBezTo>
                  <a:lnTo>
                    <a:pt x="1635" y="549"/>
                  </a:lnTo>
                  <a:cubicBezTo>
                    <a:pt x="1618" y="499"/>
                    <a:pt x="1568" y="474"/>
                    <a:pt x="1522" y="474"/>
                  </a:cubicBezTo>
                  <a:cubicBezTo>
                    <a:pt x="1476" y="474"/>
                    <a:pt x="1435" y="499"/>
                    <a:pt x="1435" y="549"/>
                  </a:cubicBezTo>
                  <a:lnTo>
                    <a:pt x="1435" y="1917"/>
                  </a:lnTo>
                  <a:lnTo>
                    <a:pt x="234" y="2618"/>
                  </a:lnTo>
                  <a:lnTo>
                    <a:pt x="234" y="583"/>
                  </a:lnTo>
                  <a:lnTo>
                    <a:pt x="968" y="182"/>
                  </a:lnTo>
                  <a:cubicBezTo>
                    <a:pt x="1052" y="127"/>
                    <a:pt x="995" y="0"/>
                    <a:pt x="915"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17" name="Google Shape;1417;p34"/>
            <p:cNvSpPr/>
            <p:nvPr/>
          </p:nvSpPr>
          <p:spPr>
            <a:xfrm>
              <a:off x="2808000" y="3433400"/>
              <a:ext cx="40900" cy="82075"/>
            </a:xfrm>
            <a:custGeom>
              <a:avLst/>
              <a:gdLst/>
              <a:ahLst/>
              <a:cxnLst/>
              <a:rect l="l" t="t" r="r" b="b"/>
              <a:pathLst>
                <a:path w="1636" h="3283" extrusionOk="0">
                  <a:moveTo>
                    <a:pt x="1526" y="0"/>
                  </a:moveTo>
                  <a:cubicBezTo>
                    <a:pt x="1508" y="0"/>
                    <a:pt x="1488" y="4"/>
                    <a:pt x="1469" y="14"/>
                  </a:cubicBezTo>
                  <a:lnTo>
                    <a:pt x="68" y="814"/>
                  </a:lnTo>
                  <a:cubicBezTo>
                    <a:pt x="34" y="848"/>
                    <a:pt x="1" y="881"/>
                    <a:pt x="1" y="914"/>
                  </a:cubicBezTo>
                  <a:lnTo>
                    <a:pt x="1" y="3149"/>
                  </a:lnTo>
                  <a:cubicBezTo>
                    <a:pt x="1" y="3216"/>
                    <a:pt x="68" y="3283"/>
                    <a:pt x="101" y="3283"/>
                  </a:cubicBezTo>
                  <a:cubicBezTo>
                    <a:pt x="168" y="3283"/>
                    <a:pt x="234" y="3216"/>
                    <a:pt x="234" y="3149"/>
                  </a:cubicBezTo>
                  <a:lnTo>
                    <a:pt x="234" y="981"/>
                  </a:lnTo>
                  <a:lnTo>
                    <a:pt x="1569" y="181"/>
                  </a:lnTo>
                  <a:cubicBezTo>
                    <a:pt x="1635" y="147"/>
                    <a:pt x="1635" y="114"/>
                    <a:pt x="1602" y="47"/>
                  </a:cubicBezTo>
                  <a:cubicBezTo>
                    <a:pt x="1602" y="24"/>
                    <a:pt x="1569" y="0"/>
                    <a:pt x="1526"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18" name="Google Shape;1418;p34"/>
            <p:cNvSpPr/>
            <p:nvPr/>
          </p:nvSpPr>
          <p:spPr>
            <a:xfrm>
              <a:off x="2840525" y="3451400"/>
              <a:ext cx="20875" cy="25725"/>
            </a:xfrm>
            <a:custGeom>
              <a:avLst/>
              <a:gdLst/>
              <a:ahLst/>
              <a:cxnLst/>
              <a:rect l="l" t="t" r="r" b="b"/>
              <a:pathLst>
                <a:path w="835" h="1029" extrusionOk="0">
                  <a:moveTo>
                    <a:pt x="201" y="295"/>
                  </a:moveTo>
                  <a:lnTo>
                    <a:pt x="535" y="528"/>
                  </a:lnTo>
                  <a:lnTo>
                    <a:pt x="201" y="728"/>
                  </a:lnTo>
                  <a:lnTo>
                    <a:pt x="201" y="295"/>
                  </a:lnTo>
                  <a:close/>
                  <a:moveTo>
                    <a:pt x="104" y="0"/>
                  </a:moveTo>
                  <a:cubicBezTo>
                    <a:pt x="51" y="0"/>
                    <a:pt x="1" y="47"/>
                    <a:pt x="1" y="94"/>
                  </a:cubicBezTo>
                  <a:lnTo>
                    <a:pt x="1" y="928"/>
                  </a:lnTo>
                  <a:cubicBezTo>
                    <a:pt x="1" y="962"/>
                    <a:pt x="34" y="1028"/>
                    <a:pt x="68" y="1028"/>
                  </a:cubicBezTo>
                  <a:lnTo>
                    <a:pt x="168" y="1028"/>
                  </a:lnTo>
                  <a:lnTo>
                    <a:pt x="801" y="661"/>
                  </a:lnTo>
                  <a:cubicBezTo>
                    <a:pt x="801" y="661"/>
                    <a:pt x="835" y="628"/>
                    <a:pt x="835" y="595"/>
                  </a:cubicBezTo>
                  <a:cubicBezTo>
                    <a:pt x="835" y="561"/>
                    <a:pt x="835" y="528"/>
                    <a:pt x="801" y="495"/>
                  </a:cubicBezTo>
                  <a:lnTo>
                    <a:pt x="168" y="28"/>
                  </a:lnTo>
                  <a:cubicBezTo>
                    <a:pt x="148" y="8"/>
                    <a:pt x="126" y="0"/>
                    <a:pt x="104"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19" name="Google Shape;1419;p34"/>
            <p:cNvSpPr/>
            <p:nvPr/>
          </p:nvSpPr>
          <p:spPr>
            <a:xfrm>
              <a:off x="2809675" y="3593225"/>
              <a:ext cx="22550" cy="36500"/>
            </a:xfrm>
            <a:custGeom>
              <a:avLst/>
              <a:gdLst/>
              <a:ahLst/>
              <a:cxnLst/>
              <a:rect l="l" t="t" r="r" b="b"/>
              <a:pathLst>
                <a:path w="902" h="1460" extrusionOk="0">
                  <a:moveTo>
                    <a:pt x="734" y="226"/>
                  </a:moveTo>
                  <a:lnTo>
                    <a:pt x="734" y="926"/>
                  </a:lnTo>
                  <a:lnTo>
                    <a:pt x="167" y="1226"/>
                  </a:lnTo>
                  <a:lnTo>
                    <a:pt x="167" y="559"/>
                  </a:lnTo>
                  <a:lnTo>
                    <a:pt x="734" y="226"/>
                  </a:lnTo>
                  <a:close/>
                  <a:moveTo>
                    <a:pt x="814" y="0"/>
                  </a:moveTo>
                  <a:cubicBezTo>
                    <a:pt x="801" y="0"/>
                    <a:pt x="784" y="9"/>
                    <a:pt x="768" y="25"/>
                  </a:cubicBezTo>
                  <a:lnTo>
                    <a:pt x="34" y="426"/>
                  </a:lnTo>
                  <a:cubicBezTo>
                    <a:pt x="1" y="459"/>
                    <a:pt x="1" y="492"/>
                    <a:pt x="1" y="526"/>
                  </a:cubicBezTo>
                  <a:lnTo>
                    <a:pt x="1" y="1393"/>
                  </a:lnTo>
                  <a:cubicBezTo>
                    <a:pt x="1" y="1426"/>
                    <a:pt x="1" y="1460"/>
                    <a:pt x="34" y="1460"/>
                  </a:cubicBezTo>
                  <a:lnTo>
                    <a:pt x="101" y="1460"/>
                  </a:lnTo>
                  <a:lnTo>
                    <a:pt x="835" y="1059"/>
                  </a:lnTo>
                  <a:cubicBezTo>
                    <a:pt x="868" y="1026"/>
                    <a:pt x="901" y="993"/>
                    <a:pt x="901" y="959"/>
                  </a:cubicBezTo>
                  <a:lnTo>
                    <a:pt x="901" y="92"/>
                  </a:lnTo>
                  <a:cubicBezTo>
                    <a:pt x="901" y="59"/>
                    <a:pt x="868" y="25"/>
                    <a:pt x="835" y="25"/>
                  </a:cubicBezTo>
                  <a:cubicBezTo>
                    <a:pt x="835" y="9"/>
                    <a:pt x="826" y="0"/>
                    <a:pt x="814"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20" name="Google Shape;1420;p34"/>
            <p:cNvSpPr/>
            <p:nvPr/>
          </p:nvSpPr>
          <p:spPr>
            <a:xfrm>
              <a:off x="2838025" y="3601350"/>
              <a:ext cx="22550" cy="36725"/>
            </a:xfrm>
            <a:custGeom>
              <a:avLst/>
              <a:gdLst/>
              <a:ahLst/>
              <a:cxnLst/>
              <a:rect l="l" t="t" r="r" b="b"/>
              <a:pathLst>
                <a:path w="902" h="1469" extrusionOk="0">
                  <a:moveTo>
                    <a:pt x="735" y="201"/>
                  </a:moveTo>
                  <a:lnTo>
                    <a:pt x="735" y="901"/>
                  </a:lnTo>
                  <a:lnTo>
                    <a:pt x="168" y="1235"/>
                  </a:lnTo>
                  <a:lnTo>
                    <a:pt x="168" y="534"/>
                  </a:lnTo>
                  <a:lnTo>
                    <a:pt x="735" y="201"/>
                  </a:lnTo>
                  <a:close/>
                  <a:moveTo>
                    <a:pt x="768" y="1"/>
                  </a:moveTo>
                  <a:lnTo>
                    <a:pt x="34" y="434"/>
                  </a:lnTo>
                  <a:cubicBezTo>
                    <a:pt x="1" y="434"/>
                    <a:pt x="1" y="468"/>
                    <a:pt x="1" y="501"/>
                  </a:cubicBezTo>
                  <a:lnTo>
                    <a:pt x="1" y="1368"/>
                  </a:lnTo>
                  <a:cubicBezTo>
                    <a:pt x="1" y="1402"/>
                    <a:pt x="1" y="1435"/>
                    <a:pt x="34" y="1435"/>
                  </a:cubicBezTo>
                  <a:cubicBezTo>
                    <a:pt x="51" y="1452"/>
                    <a:pt x="59" y="1460"/>
                    <a:pt x="63" y="1460"/>
                  </a:cubicBezTo>
                  <a:cubicBezTo>
                    <a:pt x="67" y="1460"/>
                    <a:pt x="67" y="1452"/>
                    <a:pt x="67" y="1435"/>
                  </a:cubicBezTo>
                  <a:cubicBezTo>
                    <a:pt x="101" y="1468"/>
                    <a:pt x="101" y="1468"/>
                    <a:pt x="134" y="1468"/>
                  </a:cubicBezTo>
                  <a:lnTo>
                    <a:pt x="868" y="1035"/>
                  </a:lnTo>
                  <a:cubicBezTo>
                    <a:pt x="868" y="1035"/>
                    <a:pt x="901" y="1001"/>
                    <a:pt x="901" y="968"/>
                  </a:cubicBezTo>
                  <a:lnTo>
                    <a:pt x="901" y="101"/>
                  </a:lnTo>
                  <a:cubicBezTo>
                    <a:pt x="901" y="67"/>
                    <a:pt x="868" y="34"/>
                    <a:pt x="868"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21" name="Google Shape;1421;p34"/>
            <p:cNvSpPr/>
            <p:nvPr/>
          </p:nvSpPr>
          <p:spPr>
            <a:xfrm>
              <a:off x="2838025" y="3631575"/>
              <a:ext cx="22550" cy="36525"/>
            </a:xfrm>
            <a:custGeom>
              <a:avLst/>
              <a:gdLst/>
              <a:ahLst/>
              <a:cxnLst/>
              <a:rect l="l" t="t" r="r" b="b"/>
              <a:pathLst>
                <a:path w="902" h="1461" extrusionOk="0">
                  <a:moveTo>
                    <a:pt x="735" y="193"/>
                  </a:moveTo>
                  <a:lnTo>
                    <a:pt x="735" y="893"/>
                  </a:lnTo>
                  <a:lnTo>
                    <a:pt x="168" y="1227"/>
                  </a:lnTo>
                  <a:lnTo>
                    <a:pt x="168" y="526"/>
                  </a:lnTo>
                  <a:lnTo>
                    <a:pt x="735" y="193"/>
                  </a:lnTo>
                  <a:close/>
                  <a:moveTo>
                    <a:pt x="818" y="1"/>
                  </a:moveTo>
                  <a:cubicBezTo>
                    <a:pt x="801" y="1"/>
                    <a:pt x="785" y="9"/>
                    <a:pt x="768" y="26"/>
                  </a:cubicBezTo>
                  <a:lnTo>
                    <a:pt x="34" y="426"/>
                  </a:lnTo>
                  <a:cubicBezTo>
                    <a:pt x="1" y="460"/>
                    <a:pt x="1" y="460"/>
                    <a:pt x="1" y="493"/>
                  </a:cubicBezTo>
                  <a:lnTo>
                    <a:pt x="1" y="1394"/>
                  </a:lnTo>
                  <a:cubicBezTo>
                    <a:pt x="1" y="1394"/>
                    <a:pt x="1" y="1427"/>
                    <a:pt x="34" y="1460"/>
                  </a:cubicBezTo>
                  <a:lnTo>
                    <a:pt x="134" y="1460"/>
                  </a:lnTo>
                  <a:lnTo>
                    <a:pt x="868" y="1027"/>
                  </a:lnTo>
                  <a:cubicBezTo>
                    <a:pt x="868" y="1027"/>
                    <a:pt x="901" y="993"/>
                    <a:pt x="901" y="960"/>
                  </a:cubicBezTo>
                  <a:lnTo>
                    <a:pt x="901" y="93"/>
                  </a:lnTo>
                  <a:cubicBezTo>
                    <a:pt x="901" y="59"/>
                    <a:pt x="868" y="26"/>
                    <a:pt x="868" y="26"/>
                  </a:cubicBezTo>
                  <a:cubicBezTo>
                    <a:pt x="851" y="9"/>
                    <a:pt x="835" y="1"/>
                    <a:pt x="818"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22" name="Google Shape;1422;p34"/>
            <p:cNvSpPr/>
            <p:nvPr/>
          </p:nvSpPr>
          <p:spPr>
            <a:xfrm>
              <a:off x="2818425" y="3620325"/>
              <a:ext cx="23800" cy="47775"/>
            </a:xfrm>
            <a:custGeom>
              <a:avLst/>
              <a:gdLst/>
              <a:ahLst/>
              <a:cxnLst/>
              <a:rect l="l" t="t" r="r" b="b"/>
              <a:pathLst>
                <a:path w="952" h="1911" extrusionOk="0">
                  <a:moveTo>
                    <a:pt x="88" y="1"/>
                  </a:moveTo>
                  <a:cubicBezTo>
                    <a:pt x="43" y="1"/>
                    <a:pt x="1" y="26"/>
                    <a:pt x="18" y="76"/>
                  </a:cubicBezTo>
                  <a:lnTo>
                    <a:pt x="18" y="1844"/>
                  </a:lnTo>
                  <a:cubicBezTo>
                    <a:pt x="18" y="1844"/>
                    <a:pt x="18" y="1877"/>
                    <a:pt x="51" y="1910"/>
                  </a:cubicBezTo>
                  <a:lnTo>
                    <a:pt x="118" y="1910"/>
                  </a:lnTo>
                  <a:lnTo>
                    <a:pt x="885" y="1443"/>
                  </a:lnTo>
                  <a:cubicBezTo>
                    <a:pt x="952" y="1443"/>
                    <a:pt x="952" y="1377"/>
                    <a:pt x="918" y="1343"/>
                  </a:cubicBezTo>
                  <a:cubicBezTo>
                    <a:pt x="918" y="1320"/>
                    <a:pt x="885" y="1296"/>
                    <a:pt x="853" y="1296"/>
                  </a:cubicBezTo>
                  <a:cubicBezTo>
                    <a:pt x="840" y="1296"/>
                    <a:pt x="828" y="1300"/>
                    <a:pt x="818" y="1310"/>
                  </a:cubicBezTo>
                  <a:lnTo>
                    <a:pt x="184" y="1677"/>
                  </a:lnTo>
                  <a:lnTo>
                    <a:pt x="184" y="76"/>
                  </a:lnTo>
                  <a:cubicBezTo>
                    <a:pt x="184" y="26"/>
                    <a:pt x="134" y="1"/>
                    <a:pt x="88"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23" name="Google Shape;1423;p34"/>
            <p:cNvSpPr/>
            <p:nvPr/>
          </p:nvSpPr>
          <p:spPr>
            <a:xfrm>
              <a:off x="2818025" y="3622575"/>
              <a:ext cx="24550" cy="15500"/>
            </a:xfrm>
            <a:custGeom>
              <a:avLst/>
              <a:gdLst/>
              <a:ahLst/>
              <a:cxnLst/>
              <a:rect l="l" t="t" r="r" b="b"/>
              <a:pathLst>
                <a:path w="982" h="620" extrusionOk="0">
                  <a:moveTo>
                    <a:pt x="887" y="1"/>
                  </a:moveTo>
                  <a:cubicBezTo>
                    <a:pt x="871" y="1"/>
                    <a:pt x="853" y="6"/>
                    <a:pt x="834" y="19"/>
                  </a:cubicBezTo>
                  <a:lnTo>
                    <a:pt x="67" y="453"/>
                  </a:lnTo>
                  <a:cubicBezTo>
                    <a:pt x="34" y="486"/>
                    <a:pt x="0" y="519"/>
                    <a:pt x="34" y="553"/>
                  </a:cubicBezTo>
                  <a:cubicBezTo>
                    <a:pt x="67" y="586"/>
                    <a:pt x="67" y="619"/>
                    <a:pt x="100" y="619"/>
                  </a:cubicBezTo>
                  <a:cubicBezTo>
                    <a:pt x="134" y="619"/>
                    <a:pt x="134" y="619"/>
                    <a:pt x="134" y="586"/>
                  </a:cubicBezTo>
                  <a:lnTo>
                    <a:pt x="901" y="152"/>
                  </a:lnTo>
                  <a:cubicBezTo>
                    <a:pt x="982" y="98"/>
                    <a:pt x="954" y="1"/>
                    <a:pt x="887"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24" name="Google Shape;1424;p34"/>
            <p:cNvSpPr/>
            <p:nvPr/>
          </p:nvSpPr>
          <p:spPr>
            <a:xfrm>
              <a:off x="3390925" y="2534750"/>
              <a:ext cx="40050" cy="42550"/>
            </a:xfrm>
            <a:custGeom>
              <a:avLst/>
              <a:gdLst/>
              <a:ahLst/>
              <a:cxnLst/>
              <a:rect l="l" t="t" r="r" b="b"/>
              <a:pathLst>
                <a:path w="1602" h="1702" extrusionOk="0">
                  <a:moveTo>
                    <a:pt x="768" y="1"/>
                  </a:moveTo>
                  <a:cubicBezTo>
                    <a:pt x="734" y="1"/>
                    <a:pt x="734" y="34"/>
                    <a:pt x="701" y="67"/>
                  </a:cubicBezTo>
                  <a:lnTo>
                    <a:pt x="1" y="1535"/>
                  </a:lnTo>
                  <a:cubicBezTo>
                    <a:pt x="1" y="1602"/>
                    <a:pt x="1" y="1669"/>
                    <a:pt x="67" y="1702"/>
                  </a:cubicBezTo>
                  <a:lnTo>
                    <a:pt x="101" y="1702"/>
                  </a:lnTo>
                  <a:cubicBezTo>
                    <a:pt x="167" y="1702"/>
                    <a:pt x="201" y="1669"/>
                    <a:pt x="201" y="1635"/>
                  </a:cubicBezTo>
                  <a:lnTo>
                    <a:pt x="834" y="301"/>
                  </a:lnTo>
                  <a:lnTo>
                    <a:pt x="1435" y="868"/>
                  </a:lnTo>
                  <a:cubicBezTo>
                    <a:pt x="1452" y="885"/>
                    <a:pt x="1477" y="893"/>
                    <a:pt x="1502" y="893"/>
                  </a:cubicBezTo>
                  <a:cubicBezTo>
                    <a:pt x="1527" y="893"/>
                    <a:pt x="1552" y="885"/>
                    <a:pt x="1568" y="868"/>
                  </a:cubicBezTo>
                  <a:cubicBezTo>
                    <a:pt x="1602" y="801"/>
                    <a:pt x="1602" y="735"/>
                    <a:pt x="1568" y="701"/>
                  </a:cubicBezTo>
                  <a:lnTo>
                    <a:pt x="868" y="34"/>
                  </a:lnTo>
                  <a:cubicBezTo>
                    <a:pt x="868" y="1"/>
                    <a:pt x="834" y="1"/>
                    <a:pt x="76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25" name="Google Shape;1425;p34"/>
            <p:cNvSpPr/>
            <p:nvPr/>
          </p:nvSpPr>
          <p:spPr>
            <a:xfrm>
              <a:off x="3390925" y="2995575"/>
              <a:ext cx="40050" cy="42075"/>
            </a:xfrm>
            <a:custGeom>
              <a:avLst/>
              <a:gdLst/>
              <a:ahLst/>
              <a:cxnLst/>
              <a:rect l="l" t="t" r="r" b="b"/>
              <a:pathLst>
                <a:path w="1602" h="1683" extrusionOk="0">
                  <a:moveTo>
                    <a:pt x="818" y="0"/>
                  </a:moveTo>
                  <a:cubicBezTo>
                    <a:pt x="804" y="0"/>
                    <a:pt x="787" y="5"/>
                    <a:pt x="768" y="14"/>
                  </a:cubicBezTo>
                  <a:cubicBezTo>
                    <a:pt x="734" y="14"/>
                    <a:pt x="734" y="48"/>
                    <a:pt x="701" y="81"/>
                  </a:cubicBezTo>
                  <a:lnTo>
                    <a:pt x="1" y="1549"/>
                  </a:lnTo>
                  <a:cubicBezTo>
                    <a:pt x="1" y="1582"/>
                    <a:pt x="1" y="1649"/>
                    <a:pt x="67" y="1682"/>
                  </a:cubicBezTo>
                  <a:lnTo>
                    <a:pt x="101" y="1682"/>
                  </a:lnTo>
                  <a:cubicBezTo>
                    <a:pt x="167" y="1682"/>
                    <a:pt x="201" y="1649"/>
                    <a:pt x="201" y="1615"/>
                  </a:cubicBezTo>
                  <a:lnTo>
                    <a:pt x="834" y="281"/>
                  </a:lnTo>
                  <a:lnTo>
                    <a:pt x="1435" y="848"/>
                  </a:lnTo>
                  <a:cubicBezTo>
                    <a:pt x="1452" y="865"/>
                    <a:pt x="1477" y="873"/>
                    <a:pt x="1502" y="873"/>
                  </a:cubicBezTo>
                  <a:cubicBezTo>
                    <a:pt x="1527" y="873"/>
                    <a:pt x="1552" y="865"/>
                    <a:pt x="1568" y="848"/>
                  </a:cubicBezTo>
                  <a:cubicBezTo>
                    <a:pt x="1602" y="815"/>
                    <a:pt x="1602" y="748"/>
                    <a:pt x="1568" y="715"/>
                  </a:cubicBezTo>
                  <a:lnTo>
                    <a:pt x="868" y="48"/>
                  </a:lnTo>
                  <a:cubicBezTo>
                    <a:pt x="868" y="24"/>
                    <a:pt x="851" y="0"/>
                    <a:pt x="818"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26" name="Google Shape;1426;p34"/>
            <p:cNvSpPr/>
            <p:nvPr/>
          </p:nvSpPr>
          <p:spPr>
            <a:xfrm>
              <a:off x="2728775" y="615050"/>
              <a:ext cx="2391750" cy="3309050"/>
            </a:xfrm>
            <a:custGeom>
              <a:avLst/>
              <a:gdLst/>
              <a:ahLst/>
              <a:cxnLst/>
              <a:rect l="l" t="t" r="r" b="b"/>
              <a:pathLst>
                <a:path w="95670" h="132362" extrusionOk="0">
                  <a:moveTo>
                    <a:pt x="94869" y="0"/>
                  </a:moveTo>
                  <a:cubicBezTo>
                    <a:pt x="94874" y="0"/>
                    <a:pt x="94879" y="1"/>
                    <a:pt x="94884" y="1"/>
                  </a:cubicBezTo>
                  <a:lnTo>
                    <a:pt x="94884" y="1"/>
                  </a:lnTo>
                  <a:cubicBezTo>
                    <a:pt x="94890" y="1"/>
                    <a:pt x="94896" y="0"/>
                    <a:pt x="94902" y="0"/>
                  </a:cubicBezTo>
                  <a:close/>
                  <a:moveTo>
                    <a:pt x="94880" y="468"/>
                  </a:moveTo>
                  <a:lnTo>
                    <a:pt x="94880" y="468"/>
                  </a:lnTo>
                  <a:cubicBezTo>
                    <a:pt x="95137" y="477"/>
                    <a:pt x="95202" y="804"/>
                    <a:pt x="95202" y="1001"/>
                  </a:cubicBezTo>
                  <a:lnTo>
                    <a:pt x="95202" y="76088"/>
                  </a:lnTo>
                  <a:cubicBezTo>
                    <a:pt x="95136" y="76922"/>
                    <a:pt x="94702" y="77689"/>
                    <a:pt x="94001" y="78156"/>
                  </a:cubicBezTo>
                  <a:lnTo>
                    <a:pt x="1168" y="131795"/>
                  </a:lnTo>
                  <a:cubicBezTo>
                    <a:pt x="1102" y="131828"/>
                    <a:pt x="1002" y="131862"/>
                    <a:pt x="935" y="131862"/>
                  </a:cubicBezTo>
                  <a:cubicBezTo>
                    <a:pt x="668" y="131862"/>
                    <a:pt x="435" y="131461"/>
                    <a:pt x="435" y="131028"/>
                  </a:cubicBezTo>
                  <a:lnTo>
                    <a:pt x="435" y="56274"/>
                  </a:lnTo>
                  <a:cubicBezTo>
                    <a:pt x="501" y="55440"/>
                    <a:pt x="935" y="54673"/>
                    <a:pt x="1635" y="54206"/>
                  </a:cubicBezTo>
                  <a:lnTo>
                    <a:pt x="94468" y="601"/>
                  </a:lnTo>
                  <a:cubicBezTo>
                    <a:pt x="94596" y="505"/>
                    <a:pt x="94723" y="471"/>
                    <a:pt x="94880" y="468"/>
                  </a:cubicBezTo>
                  <a:close/>
                  <a:moveTo>
                    <a:pt x="94884" y="1"/>
                  </a:moveTo>
                  <a:lnTo>
                    <a:pt x="94884" y="1"/>
                  </a:lnTo>
                  <a:cubicBezTo>
                    <a:pt x="94657" y="4"/>
                    <a:pt x="94431" y="70"/>
                    <a:pt x="94268" y="167"/>
                  </a:cubicBezTo>
                  <a:lnTo>
                    <a:pt x="1435" y="53806"/>
                  </a:lnTo>
                  <a:cubicBezTo>
                    <a:pt x="568" y="54339"/>
                    <a:pt x="34" y="55273"/>
                    <a:pt x="1" y="56307"/>
                  </a:cubicBezTo>
                  <a:lnTo>
                    <a:pt x="1" y="130994"/>
                  </a:lnTo>
                  <a:cubicBezTo>
                    <a:pt x="1" y="131728"/>
                    <a:pt x="401" y="132362"/>
                    <a:pt x="935" y="132362"/>
                  </a:cubicBezTo>
                  <a:cubicBezTo>
                    <a:pt x="1102" y="132329"/>
                    <a:pt x="1269" y="132295"/>
                    <a:pt x="1435" y="132195"/>
                  </a:cubicBezTo>
                  <a:lnTo>
                    <a:pt x="94235" y="78557"/>
                  </a:lnTo>
                  <a:cubicBezTo>
                    <a:pt x="95102" y="78023"/>
                    <a:pt x="95636" y="77089"/>
                    <a:pt x="95669" y="76055"/>
                  </a:cubicBezTo>
                  <a:lnTo>
                    <a:pt x="95669" y="1001"/>
                  </a:lnTo>
                  <a:cubicBezTo>
                    <a:pt x="95669" y="374"/>
                    <a:pt x="95343" y="9"/>
                    <a:pt x="9488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27" name="Google Shape;1427;p34"/>
            <p:cNvSpPr/>
            <p:nvPr/>
          </p:nvSpPr>
          <p:spPr>
            <a:xfrm>
              <a:off x="2682075" y="589025"/>
              <a:ext cx="2438450" cy="1623025"/>
            </a:xfrm>
            <a:custGeom>
              <a:avLst/>
              <a:gdLst/>
              <a:ahLst/>
              <a:cxnLst/>
              <a:rect l="l" t="t" r="r" b="b"/>
              <a:pathLst>
                <a:path w="97538" h="64921" extrusionOk="0">
                  <a:moveTo>
                    <a:pt x="94846" y="1"/>
                  </a:moveTo>
                  <a:cubicBezTo>
                    <a:pt x="94641" y="1"/>
                    <a:pt x="94439" y="61"/>
                    <a:pt x="94268" y="174"/>
                  </a:cubicBezTo>
                  <a:lnTo>
                    <a:pt x="1435" y="53813"/>
                  </a:lnTo>
                  <a:cubicBezTo>
                    <a:pt x="1002" y="54046"/>
                    <a:pt x="668" y="54413"/>
                    <a:pt x="435" y="54847"/>
                  </a:cubicBezTo>
                  <a:cubicBezTo>
                    <a:pt x="168" y="55280"/>
                    <a:pt x="1" y="55781"/>
                    <a:pt x="1" y="56281"/>
                  </a:cubicBezTo>
                  <a:lnTo>
                    <a:pt x="1" y="63853"/>
                  </a:lnTo>
                  <a:lnTo>
                    <a:pt x="1836" y="64921"/>
                  </a:lnTo>
                  <a:lnTo>
                    <a:pt x="97537" y="9648"/>
                  </a:lnTo>
                  <a:lnTo>
                    <a:pt x="97537" y="2009"/>
                  </a:lnTo>
                  <a:cubicBezTo>
                    <a:pt x="97537" y="1942"/>
                    <a:pt x="97537" y="1875"/>
                    <a:pt x="97537" y="1809"/>
                  </a:cubicBezTo>
                  <a:cubicBezTo>
                    <a:pt x="97504" y="1742"/>
                    <a:pt x="97504" y="1675"/>
                    <a:pt x="97471" y="1609"/>
                  </a:cubicBezTo>
                  <a:cubicBezTo>
                    <a:pt x="97471" y="1542"/>
                    <a:pt x="97437" y="1508"/>
                    <a:pt x="97404" y="1442"/>
                  </a:cubicBezTo>
                  <a:cubicBezTo>
                    <a:pt x="97370" y="1375"/>
                    <a:pt x="97337" y="1342"/>
                    <a:pt x="97304" y="1308"/>
                  </a:cubicBezTo>
                  <a:cubicBezTo>
                    <a:pt x="97270" y="1242"/>
                    <a:pt x="97237" y="1208"/>
                    <a:pt x="97204" y="1175"/>
                  </a:cubicBezTo>
                  <a:cubicBezTo>
                    <a:pt x="97170" y="1142"/>
                    <a:pt x="97137" y="1108"/>
                    <a:pt x="97104" y="1108"/>
                  </a:cubicBezTo>
                  <a:cubicBezTo>
                    <a:pt x="96837" y="975"/>
                    <a:pt x="95569" y="274"/>
                    <a:pt x="95302" y="107"/>
                  </a:cubicBezTo>
                  <a:cubicBezTo>
                    <a:pt x="95158" y="35"/>
                    <a:pt x="95002" y="1"/>
                    <a:pt x="9484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28" name="Google Shape;1428;p34"/>
            <p:cNvSpPr/>
            <p:nvPr/>
          </p:nvSpPr>
          <p:spPr>
            <a:xfrm>
              <a:off x="2727950" y="613525"/>
              <a:ext cx="2392575" cy="1598525"/>
            </a:xfrm>
            <a:custGeom>
              <a:avLst/>
              <a:gdLst/>
              <a:ahLst/>
              <a:cxnLst/>
              <a:rect l="l" t="t" r="r" b="b"/>
              <a:pathLst>
                <a:path w="95703" h="63941" extrusionOk="0">
                  <a:moveTo>
                    <a:pt x="94821" y="1"/>
                  </a:moveTo>
                  <a:cubicBezTo>
                    <a:pt x="94619" y="1"/>
                    <a:pt x="94420" y="77"/>
                    <a:pt x="94268" y="228"/>
                  </a:cubicBezTo>
                  <a:lnTo>
                    <a:pt x="1435" y="53867"/>
                  </a:lnTo>
                  <a:cubicBezTo>
                    <a:pt x="1001" y="54100"/>
                    <a:pt x="668" y="54467"/>
                    <a:pt x="434" y="54901"/>
                  </a:cubicBezTo>
                  <a:cubicBezTo>
                    <a:pt x="368" y="55034"/>
                    <a:pt x="301" y="55168"/>
                    <a:pt x="234" y="55301"/>
                  </a:cubicBezTo>
                  <a:cubicBezTo>
                    <a:pt x="201" y="55334"/>
                    <a:pt x="201" y="55401"/>
                    <a:pt x="167" y="55468"/>
                  </a:cubicBezTo>
                  <a:cubicBezTo>
                    <a:pt x="67" y="55735"/>
                    <a:pt x="1" y="56035"/>
                    <a:pt x="1" y="56335"/>
                  </a:cubicBezTo>
                  <a:lnTo>
                    <a:pt x="1" y="63941"/>
                  </a:lnTo>
                  <a:lnTo>
                    <a:pt x="95702" y="8668"/>
                  </a:lnTo>
                  <a:lnTo>
                    <a:pt x="95702" y="1029"/>
                  </a:lnTo>
                  <a:cubicBezTo>
                    <a:pt x="95702" y="962"/>
                    <a:pt x="95702" y="895"/>
                    <a:pt x="95702" y="829"/>
                  </a:cubicBezTo>
                  <a:cubicBezTo>
                    <a:pt x="95669" y="762"/>
                    <a:pt x="95669" y="695"/>
                    <a:pt x="95636" y="629"/>
                  </a:cubicBezTo>
                  <a:cubicBezTo>
                    <a:pt x="95636" y="562"/>
                    <a:pt x="95602" y="528"/>
                    <a:pt x="95569" y="462"/>
                  </a:cubicBezTo>
                  <a:cubicBezTo>
                    <a:pt x="95535" y="395"/>
                    <a:pt x="95502" y="362"/>
                    <a:pt x="95469" y="328"/>
                  </a:cubicBezTo>
                  <a:cubicBezTo>
                    <a:pt x="95305" y="110"/>
                    <a:pt x="95062" y="1"/>
                    <a:pt x="9482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29" name="Google Shape;1429;p34"/>
            <p:cNvSpPr/>
            <p:nvPr/>
          </p:nvSpPr>
          <p:spPr>
            <a:xfrm>
              <a:off x="2692925" y="589025"/>
              <a:ext cx="2415925" cy="1397875"/>
            </a:xfrm>
            <a:custGeom>
              <a:avLst/>
              <a:gdLst/>
              <a:ahLst/>
              <a:cxnLst/>
              <a:rect l="l" t="t" r="r" b="b"/>
              <a:pathLst>
                <a:path w="96637" h="55915" extrusionOk="0">
                  <a:moveTo>
                    <a:pt x="94412" y="1"/>
                  </a:moveTo>
                  <a:cubicBezTo>
                    <a:pt x="94207" y="1"/>
                    <a:pt x="94005" y="61"/>
                    <a:pt x="93834" y="174"/>
                  </a:cubicBezTo>
                  <a:lnTo>
                    <a:pt x="1001" y="53813"/>
                  </a:lnTo>
                  <a:cubicBezTo>
                    <a:pt x="601" y="54046"/>
                    <a:pt x="267" y="54413"/>
                    <a:pt x="1" y="54847"/>
                  </a:cubicBezTo>
                  <a:lnTo>
                    <a:pt x="1835" y="55914"/>
                  </a:lnTo>
                  <a:cubicBezTo>
                    <a:pt x="2069" y="55480"/>
                    <a:pt x="2436" y="55114"/>
                    <a:pt x="2869" y="54847"/>
                  </a:cubicBezTo>
                  <a:lnTo>
                    <a:pt x="95669" y="1208"/>
                  </a:lnTo>
                  <a:cubicBezTo>
                    <a:pt x="95829" y="1088"/>
                    <a:pt x="96025" y="1028"/>
                    <a:pt x="96229" y="1028"/>
                  </a:cubicBezTo>
                  <a:cubicBezTo>
                    <a:pt x="96364" y="1028"/>
                    <a:pt x="96503" y="1055"/>
                    <a:pt x="96636" y="1108"/>
                  </a:cubicBezTo>
                  <a:cubicBezTo>
                    <a:pt x="96336" y="941"/>
                    <a:pt x="95135" y="241"/>
                    <a:pt x="94868" y="107"/>
                  </a:cubicBezTo>
                  <a:cubicBezTo>
                    <a:pt x="94724" y="35"/>
                    <a:pt x="94568" y="1"/>
                    <a:pt x="94412"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30" name="Google Shape;1430;p34"/>
            <p:cNvSpPr/>
            <p:nvPr/>
          </p:nvSpPr>
          <p:spPr>
            <a:xfrm>
              <a:off x="2786325" y="1988200"/>
              <a:ext cx="73425" cy="45400"/>
            </a:xfrm>
            <a:custGeom>
              <a:avLst/>
              <a:gdLst/>
              <a:ahLst/>
              <a:cxnLst/>
              <a:rect l="l" t="t" r="r" b="b"/>
              <a:pathLst>
                <a:path w="2937" h="1816" extrusionOk="0">
                  <a:moveTo>
                    <a:pt x="2748" y="1"/>
                  </a:moveTo>
                  <a:cubicBezTo>
                    <a:pt x="2723" y="1"/>
                    <a:pt x="2696" y="5"/>
                    <a:pt x="2669" y="14"/>
                  </a:cubicBezTo>
                  <a:lnTo>
                    <a:pt x="101" y="1515"/>
                  </a:lnTo>
                  <a:cubicBezTo>
                    <a:pt x="1" y="1582"/>
                    <a:pt x="1" y="1682"/>
                    <a:pt x="34" y="1748"/>
                  </a:cubicBezTo>
                  <a:cubicBezTo>
                    <a:pt x="67" y="1782"/>
                    <a:pt x="101" y="1815"/>
                    <a:pt x="167" y="1815"/>
                  </a:cubicBezTo>
                  <a:lnTo>
                    <a:pt x="267" y="1815"/>
                  </a:lnTo>
                  <a:lnTo>
                    <a:pt x="2836" y="314"/>
                  </a:lnTo>
                  <a:cubicBezTo>
                    <a:pt x="2936" y="247"/>
                    <a:pt x="2936" y="147"/>
                    <a:pt x="2903" y="81"/>
                  </a:cubicBezTo>
                  <a:cubicBezTo>
                    <a:pt x="2878" y="32"/>
                    <a:pt x="2818" y="1"/>
                    <a:pt x="2748"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31" name="Google Shape;1431;p34"/>
            <p:cNvSpPr/>
            <p:nvPr/>
          </p:nvSpPr>
          <p:spPr>
            <a:xfrm>
              <a:off x="2786325" y="2018000"/>
              <a:ext cx="74450" cy="45600"/>
            </a:xfrm>
            <a:custGeom>
              <a:avLst/>
              <a:gdLst/>
              <a:ahLst/>
              <a:cxnLst/>
              <a:rect l="l" t="t" r="r" b="b"/>
              <a:pathLst>
                <a:path w="2978" h="1824" extrusionOk="0">
                  <a:moveTo>
                    <a:pt x="2756" y="1"/>
                  </a:moveTo>
                  <a:cubicBezTo>
                    <a:pt x="2729" y="1"/>
                    <a:pt x="2700" y="7"/>
                    <a:pt x="2669" y="23"/>
                  </a:cubicBezTo>
                  <a:lnTo>
                    <a:pt x="101" y="1524"/>
                  </a:lnTo>
                  <a:cubicBezTo>
                    <a:pt x="1" y="1557"/>
                    <a:pt x="1" y="1657"/>
                    <a:pt x="34" y="1724"/>
                  </a:cubicBezTo>
                  <a:cubicBezTo>
                    <a:pt x="67" y="1791"/>
                    <a:pt x="101" y="1824"/>
                    <a:pt x="167" y="1824"/>
                  </a:cubicBezTo>
                  <a:cubicBezTo>
                    <a:pt x="201" y="1791"/>
                    <a:pt x="234" y="1791"/>
                    <a:pt x="267" y="1791"/>
                  </a:cubicBezTo>
                  <a:lnTo>
                    <a:pt x="2836" y="290"/>
                  </a:lnTo>
                  <a:cubicBezTo>
                    <a:pt x="2977" y="205"/>
                    <a:pt x="2903" y="1"/>
                    <a:pt x="2756"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32" name="Google Shape;1432;p34"/>
            <p:cNvSpPr/>
            <p:nvPr/>
          </p:nvSpPr>
          <p:spPr>
            <a:xfrm>
              <a:off x="2785500" y="2047250"/>
              <a:ext cx="74250" cy="45550"/>
            </a:xfrm>
            <a:custGeom>
              <a:avLst/>
              <a:gdLst/>
              <a:ahLst/>
              <a:cxnLst/>
              <a:rect l="l" t="t" r="r" b="b"/>
              <a:pathLst>
                <a:path w="2970" h="1822" extrusionOk="0">
                  <a:moveTo>
                    <a:pt x="2817" y="0"/>
                  </a:moveTo>
                  <a:cubicBezTo>
                    <a:pt x="2789" y="0"/>
                    <a:pt x="2760" y="8"/>
                    <a:pt x="2736" y="20"/>
                  </a:cubicBezTo>
                  <a:lnTo>
                    <a:pt x="134" y="1521"/>
                  </a:lnTo>
                  <a:cubicBezTo>
                    <a:pt x="0" y="1588"/>
                    <a:pt x="34" y="1821"/>
                    <a:pt x="200" y="1821"/>
                  </a:cubicBezTo>
                  <a:cubicBezTo>
                    <a:pt x="234" y="1821"/>
                    <a:pt x="267" y="1821"/>
                    <a:pt x="300" y="1788"/>
                  </a:cubicBezTo>
                  <a:lnTo>
                    <a:pt x="2869" y="287"/>
                  </a:lnTo>
                  <a:cubicBezTo>
                    <a:pt x="2969" y="254"/>
                    <a:pt x="2969" y="154"/>
                    <a:pt x="2936" y="87"/>
                  </a:cubicBezTo>
                  <a:cubicBezTo>
                    <a:pt x="2915" y="23"/>
                    <a:pt x="2867" y="0"/>
                    <a:pt x="2817"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33" name="Google Shape;1433;p34"/>
            <p:cNvSpPr/>
            <p:nvPr/>
          </p:nvSpPr>
          <p:spPr>
            <a:xfrm>
              <a:off x="2893900" y="1942675"/>
              <a:ext cx="43400" cy="85900"/>
            </a:xfrm>
            <a:custGeom>
              <a:avLst/>
              <a:gdLst/>
              <a:ahLst/>
              <a:cxnLst/>
              <a:rect l="l" t="t" r="r" b="b"/>
              <a:pathLst>
                <a:path w="1736" h="3436" extrusionOk="0">
                  <a:moveTo>
                    <a:pt x="1302" y="0"/>
                  </a:moveTo>
                  <a:cubicBezTo>
                    <a:pt x="1135" y="34"/>
                    <a:pt x="1001" y="67"/>
                    <a:pt x="868" y="167"/>
                  </a:cubicBezTo>
                  <a:cubicBezTo>
                    <a:pt x="735" y="234"/>
                    <a:pt x="601" y="334"/>
                    <a:pt x="501" y="434"/>
                  </a:cubicBezTo>
                  <a:cubicBezTo>
                    <a:pt x="401" y="567"/>
                    <a:pt x="301" y="701"/>
                    <a:pt x="234" y="834"/>
                  </a:cubicBezTo>
                  <a:cubicBezTo>
                    <a:pt x="167" y="1001"/>
                    <a:pt x="101" y="1134"/>
                    <a:pt x="67" y="1301"/>
                  </a:cubicBezTo>
                  <a:cubicBezTo>
                    <a:pt x="34" y="1468"/>
                    <a:pt x="1" y="1635"/>
                    <a:pt x="1" y="1835"/>
                  </a:cubicBezTo>
                  <a:cubicBezTo>
                    <a:pt x="1" y="1868"/>
                    <a:pt x="1" y="1935"/>
                    <a:pt x="34" y="2002"/>
                  </a:cubicBezTo>
                  <a:lnTo>
                    <a:pt x="34" y="2435"/>
                  </a:lnTo>
                  <a:lnTo>
                    <a:pt x="34" y="2602"/>
                  </a:lnTo>
                  <a:cubicBezTo>
                    <a:pt x="34" y="2769"/>
                    <a:pt x="34" y="2902"/>
                    <a:pt x="101" y="3069"/>
                  </a:cubicBezTo>
                  <a:cubicBezTo>
                    <a:pt x="101" y="3169"/>
                    <a:pt x="167" y="3269"/>
                    <a:pt x="234" y="3336"/>
                  </a:cubicBezTo>
                  <a:cubicBezTo>
                    <a:pt x="301" y="3403"/>
                    <a:pt x="401" y="3436"/>
                    <a:pt x="501" y="3436"/>
                  </a:cubicBezTo>
                  <a:cubicBezTo>
                    <a:pt x="634" y="3436"/>
                    <a:pt x="768" y="3369"/>
                    <a:pt x="901" y="3303"/>
                  </a:cubicBezTo>
                  <a:cubicBezTo>
                    <a:pt x="1035" y="3236"/>
                    <a:pt x="1168" y="3136"/>
                    <a:pt x="1268" y="3002"/>
                  </a:cubicBezTo>
                  <a:cubicBezTo>
                    <a:pt x="1368" y="2869"/>
                    <a:pt x="1468" y="2735"/>
                    <a:pt x="1535" y="2569"/>
                  </a:cubicBezTo>
                  <a:cubicBezTo>
                    <a:pt x="1602" y="2435"/>
                    <a:pt x="1669" y="2268"/>
                    <a:pt x="1702" y="2102"/>
                  </a:cubicBezTo>
                  <a:cubicBezTo>
                    <a:pt x="1735" y="1935"/>
                    <a:pt x="1735" y="1768"/>
                    <a:pt x="1735" y="1601"/>
                  </a:cubicBezTo>
                  <a:lnTo>
                    <a:pt x="1735" y="1101"/>
                  </a:lnTo>
                  <a:cubicBezTo>
                    <a:pt x="1735" y="1101"/>
                    <a:pt x="1735" y="1068"/>
                    <a:pt x="1735" y="1034"/>
                  </a:cubicBezTo>
                  <a:lnTo>
                    <a:pt x="1669" y="1034"/>
                  </a:lnTo>
                  <a:lnTo>
                    <a:pt x="1035" y="1435"/>
                  </a:lnTo>
                  <a:cubicBezTo>
                    <a:pt x="1001" y="1435"/>
                    <a:pt x="968" y="1468"/>
                    <a:pt x="968" y="1501"/>
                  </a:cubicBezTo>
                  <a:cubicBezTo>
                    <a:pt x="968" y="1501"/>
                    <a:pt x="968" y="1535"/>
                    <a:pt x="968" y="1568"/>
                  </a:cubicBezTo>
                  <a:lnTo>
                    <a:pt x="968" y="1902"/>
                  </a:lnTo>
                  <a:cubicBezTo>
                    <a:pt x="968" y="1902"/>
                    <a:pt x="968" y="1935"/>
                    <a:pt x="968" y="1968"/>
                  </a:cubicBezTo>
                  <a:lnTo>
                    <a:pt x="1035" y="1968"/>
                  </a:lnTo>
                  <a:lnTo>
                    <a:pt x="1368" y="1768"/>
                  </a:lnTo>
                  <a:lnTo>
                    <a:pt x="1368" y="1801"/>
                  </a:lnTo>
                  <a:cubicBezTo>
                    <a:pt x="1368" y="1902"/>
                    <a:pt x="1368" y="2035"/>
                    <a:pt x="1335" y="2135"/>
                  </a:cubicBezTo>
                  <a:cubicBezTo>
                    <a:pt x="1302" y="2235"/>
                    <a:pt x="1268" y="2302"/>
                    <a:pt x="1235" y="2402"/>
                  </a:cubicBezTo>
                  <a:cubicBezTo>
                    <a:pt x="1202" y="2469"/>
                    <a:pt x="1135" y="2535"/>
                    <a:pt x="1068" y="2602"/>
                  </a:cubicBezTo>
                  <a:cubicBezTo>
                    <a:pt x="1035" y="2669"/>
                    <a:pt x="968" y="2702"/>
                    <a:pt x="868" y="2735"/>
                  </a:cubicBezTo>
                  <a:cubicBezTo>
                    <a:pt x="831" y="2791"/>
                    <a:pt x="774" y="2815"/>
                    <a:pt x="708" y="2815"/>
                  </a:cubicBezTo>
                  <a:cubicBezTo>
                    <a:pt x="654" y="2815"/>
                    <a:pt x="594" y="2799"/>
                    <a:pt x="534" y="2769"/>
                  </a:cubicBezTo>
                  <a:cubicBezTo>
                    <a:pt x="434" y="2735"/>
                    <a:pt x="401" y="2569"/>
                    <a:pt x="401" y="2335"/>
                  </a:cubicBezTo>
                  <a:lnTo>
                    <a:pt x="401" y="1968"/>
                  </a:lnTo>
                  <a:lnTo>
                    <a:pt x="401" y="1601"/>
                  </a:lnTo>
                  <a:cubicBezTo>
                    <a:pt x="401" y="1435"/>
                    <a:pt x="468" y="1234"/>
                    <a:pt x="534" y="1068"/>
                  </a:cubicBezTo>
                  <a:cubicBezTo>
                    <a:pt x="601" y="901"/>
                    <a:pt x="735" y="767"/>
                    <a:pt x="868" y="701"/>
                  </a:cubicBezTo>
                  <a:cubicBezTo>
                    <a:pt x="935" y="634"/>
                    <a:pt x="1035" y="634"/>
                    <a:pt x="1101" y="601"/>
                  </a:cubicBezTo>
                  <a:cubicBezTo>
                    <a:pt x="1135" y="601"/>
                    <a:pt x="1202" y="634"/>
                    <a:pt x="1235" y="667"/>
                  </a:cubicBezTo>
                  <a:cubicBezTo>
                    <a:pt x="1268" y="667"/>
                    <a:pt x="1302" y="701"/>
                    <a:pt x="1302" y="734"/>
                  </a:cubicBezTo>
                  <a:cubicBezTo>
                    <a:pt x="1335" y="767"/>
                    <a:pt x="1335" y="801"/>
                    <a:pt x="1335" y="801"/>
                  </a:cubicBezTo>
                  <a:cubicBezTo>
                    <a:pt x="1335" y="801"/>
                    <a:pt x="1368" y="834"/>
                    <a:pt x="1368" y="834"/>
                  </a:cubicBezTo>
                  <a:lnTo>
                    <a:pt x="1435" y="834"/>
                  </a:lnTo>
                  <a:lnTo>
                    <a:pt x="1635" y="701"/>
                  </a:lnTo>
                  <a:cubicBezTo>
                    <a:pt x="1669" y="667"/>
                    <a:pt x="1702" y="667"/>
                    <a:pt x="1702" y="634"/>
                  </a:cubicBezTo>
                  <a:cubicBezTo>
                    <a:pt x="1702" y="601"/>
                    <a:pt x="1735" y="567"/>
                    <a:pt x="1735" y="534"/>
                  </a:cubicBezTo>
                  <a:cubicBezTo>
                    <a:pt x="1735" y="467"/>
                    <a:pt x="1702" y="367"/>
                    <a:pt x="1669" y="300"/>
                  </a:cubicBezTo>
                  <a:cubicBezTo>
                    <a:pt x="1669" y="234"/>
                    <a:pt x="1602" y="167"/>
                    <a:pt x="1535" y="100"/>
                  </a:cubicBezTo>
                  <a:cubicBezTo>
                    <a:pt x="1468" y="34"/>
                    <a:pt x="1402" y="0"/>
                    <a:pt x="1302" y="0"/>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34" name="Google Shape;1434;p34"/>
            <p:cNvSpPr/>
            <p:nvPr/>
          </p:nvSpPr>
          <p:spPr>
            <a:xfrm>
              <a:off x="2944775" y="1937325"/>
              <a:ext cx="35050" cy="63750"/>
            </a:xfrm>
            <a:custGeom>
              <a:avLst/>
              <a:gdLst/>
              <a:ahLst/>
              <a:cxnLst/>
              <a:rect l="l" t="t" r="r" b="b"/>
              <a:pathLst>
                <a:path w="1402" h="2550" extrusionOk="0">
                  <a:moveTo>
                    <a:pt x="884" y="556"/>
                  </a:moveTo>
                  <a:cubicBezTo>
                    <a:pt x="901" y="556"/>
                    <a:pt x="918" y="564"/>
                    <a:pt x="934" y="581"/>
                  </a:cubicBezTo>
                  <a:cubicBezTo>
                    <a:pt x="968" y="581"/>
                    <a:pt x="1001" y="614"/>
                    <a:pt x="1001" y="681"/>
                  </a:cubicBezTo>
                  <a:cubicBezTo>
                    <a:pt x="1035" y="748"/>
                    <a:pt x="1035" y="815"/>
                    <a:pt x="1035" y="881"/>
                  </a:cubicBezTo>
                  <a:cubicBezTo>
                    <a:pt x="1035" y="881"/>
                    <a:pt x="1035" y="915"/>
                    <a:pt x="1035" y="948"/>
                  </a:cubicBezTo>
                  <a:lnTo>
                    <a:pt x="1035" y="1182"/>
                  </a:lnTo>
                  <a:cubicBezTo>
                    <a:pt x="1035" y="1215"/>
                    <a:pt x="1035" y="1248"/>
                    <a:pt x="1035" y="1282"/>
                  </a:cubicBezTo>
                  <a:cubicBezTo>
                    <a:pt x="1035" y="1348"/>
                    <a:pt x="1035" y="1448"/>
                    <a:pt x="1001" y="1515"/>
                  </a:cubicBezTo>
                  <a:cubicBezTo>
                    <a:pt x="968" y="1582"/>
                    <a:pt x="968" y="1649"/>
                    <a:pt x="934" y="1715"/>
                  </a:cubicBezTo>
                  <a:cubicBezTo>
                    <a:pt x="901" y="1749"/>
                    <a:pt x="868" y="1782"/>
                    <a:pt x="834" y="1849"/>
                  </a:cubicBezTo>
                  <a:cubicBezTo>
                    <a:pt x="768" y="1882"/>
                    <a:pt x="734" y="1882"/>
                    <a:pt x="701" y="1915"/>
                  </a:cubicBezTo>
                  <a:cubicBezTo>
                    <a:pt x="668" y="1949"/>
                    <a:pt x="634" y="1949"/>
                    <a:pt x="601" y="1982"/>
                  </a:cubicBezTo>
                  <a:lnTo>
                    <a:pt x="467" y="1982"/>
                  </a:lnTo>
                  <a:cubicBezTo>
                    <a:pt x="434" y="1949"/>
                    <a:pt x="401" y="1915"/>
                    <a:pt x="401" y="1882"/>
                  </a:cubicBezTo>
                  <a:cubicBezTo>
                    <a:pt x="367" y="1815"/>
                    <a:pt x="367" y="1749"/>
                    <a:pt x="367" y="1682"/>
                  </a:cubicBezTo>
                  <a:cubicBezTo>
                    <a:pt x="367" y="1649"/>
                    <a:pt x="367" y="1615"/>
                    <a:pt x="367" y="1582"/>
                  </a:cubicBezTo>
                  <a:lnTo>
                    <a:pt x="367" y="1382"/>
                  </a:lnTo>
                  <a:cubicBezTo>
                    <a:pt x="367" y="1348"/>
                    <a:pt x="367" y="1315"/>
                    <a:pt x="367" y="1282"/>
                  </a:cubicBezTo>
                  <a:cubicBezTo>
                    <a:pt x="367" y="1182"/>
                    <a:pt x="367" y="1115"/>
                    <a:pt x="401" y="1048"/>
                  </a:cubicBezTo>
                  <a:cubicBezTo>
                    <a:pt x="401" y="981"/>
                    <a:pt x="434" y="915"/>
                    <a:pt x="467" y="848"/>
                  </a:cubicBezTo>
                  <a:cubicBezTo>
                    <a:pt x="501" y="781"/>
                    <a:pt x="534" y="748"/>
                    <a:pt x="601" y="715"/>
                  </a:cubicBezTo>
                  <a:cubicBezTo>
                    <a:pt x="634" y="681"/>
                    <a:pt x="668" y="648"/>
                    <a:pt x="701" y="614"/>
                  </a:cubicBezTo>
                  <a:cubicBezTo>
                    <a:pt x="734" y="614"/>
                    <a:pt x="768" y="581"/>
                    <a:pt x="834" y="581"/>
                  </a:cubicBezTo>
                  <a:cubicBezTo>
                    <a:pt x="851" y="564"/>
                    <a:pt x="868" y="556"/>
                    <a:pt x="884" y="556"/>
                  </a:cubicBezTo>
                  <a:close/>
                  <a:moveTo>
                    <a:pt x="1055" y="1"/>
                  </a:moveTo>
                  <a:cubicBezTo>
                    <a:pt x="1037" y="1"/>
                    <a:pt x="1019" y="5"/>
                    <a:pt x="1001" y="14"/>
                  </a:cubicBezTo>
                  <a:cubicBezTo>
                    <a:pt x="868" y="14"/>
                    <a:pt x="801" y="14"/>
                    <a:pt x="701" y="81"/>
                  </a:cubicBezTo>
                  <a:cubicBezTo>
                    <a:pt x="601" y="147"/>
                    <a:pt x="501" y="214"/>
                    <a:pt x="434" y="314"/>
                  </a:cubicBezTo>
                  <a:cubicBezTo>
                    <a:pt x="334" y="414"/>
                    <a:pt x="267" y="548"/>
                    <a:pt x="201" y="648"/>
                  </a:cubicBezTo>
                  <a:cubicBezTo>
                    <a:pt x="134" y="781"/>
                    <a:pt x="101" y="915"/>
                    <a:pt x="67" y="1048"/>
                  </a:cubicBezTo>
                  <a:cubicBezTo>
                    <a:pt x="0" y="1182"/>
                    <a:pt x="0" y="1315"/>
                    <a:pt x="0" y="1482"/>
                  </a:cubicBezTo>
                  <a:cubicBezTo>
                    <a:pt x="0" y="1482"/>
                    <a:pt x="0" y="1548"/>
                    <a:pt x="0" y="1582"/>
                  </a:cubicBezTo>
                  <a:lnTo>
                    <a:pt x="0" y="1682"/>
                  </a:lnTo>
                  <a:lnTo>
                    <a:pt x="0" y="1815"/>
                  </a:lnTo>
                  <a:cubicBezTo>
                    <a:pt x="0" y="1849"/>
                    <a:pt x="0" y="1882"/>
                    <a:pt x="0" y="1915"/>
                  </a:cubicBezTo>
                  <a:cubicBezTo>
                    <a:pt x="0" y="2015"/>
                    <a:pt x="0" y="2149"/>
                    <a:pt x="67" y="2249"/>
                  </a:cubicBezTo>
                  <a:cubicBezTo>
                    <a:pt x="67" y="2316"/>
                    <a:pt x="134" y="2416"/>
                    <a:pt x="201" y="2449"/>
                  </a:cubicBezTo>
                  <a:cubicBezTo>
                    <a:pt x="267" y="2516"/>
                    <a:pt x="334" y="2549"/>
                    <a:pt x="434" y="2549"/>
                  </a:cubicBezTo>
                  <a:cubicBezTo>
                    <a:pt x="534" y="2549"/>
                    <a:pt x="601" y="2516"/>
                    <a:pt x="701" y="2449"/>
                  </a:cubicBezTo>
                  <a:cubicBezTo>
                    <a:pt x="801" y="2382"/>
                    <a:pt x="901" y="2316"/>
                    <a:pt x="1001" y="2216"/>
                  </a:cubicBezTo>
                  <a:cubicBezTo>
                    <a:pt x="1068" y="2116"/>
                    <a:pt x="1135" y="2015"/>
                    <a:pt x="1201" y="1882"/>
                  </a:cubicBezTo>
                  <a:cubicBezTo>
                    <a:pt x="1268" y="1749"/>
                    <a:pt x="1301" y="1615"/>
                    <a:pt x="1335" y="1482"/>
                  </a:cubicBezTo>
                  <a:cubicBezTo>
                    <a:pt x="1368" y="1348"/>
                    <a:pt x="1401" y="1215"/>
                    <a:pt x="1401" y="1081"/>
                  </a:cubicBezTo>
                  <a:lnTo>
                    <a:pt x="1401" y="981"/>
                  </a:lnTo>
                  <a:lnTo>
                    <a:pt x="1401" y="748"/>
                  </a:lnTo>
                  <a:lnTo>
                    <a:pt x="1401" y="648"/>
                  </a:lnTo>
                  <a:cubicBezTo>
                    <a:pt x="1401" y="514"/>
                    <a:pt x="1401" y="414"/>
                    <a:pt x="1368" y="314"/>
                  </a:cubicBezTo>
                  <a:cubicBezTo>
                    <a:pt x="1335" y="214"/>
                    <a:pt x="1268" y="147"/>
                    <a:pt x="1201" y="81"/>
                  </a:cubicBezTo>
                  <a:cubicBezTo>
                    <a:pt x="1152" y="32"/>
                    <a:pt x="1104" y="1"/>
                    <a:pt x="1055" y="1"/>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35" name="Google Shape;1435;p34"/>
            <p:cNvSpPr/>
            <p:nvPr/>
          </p:nvSpPr>
          <p:spPr>
            <a:xfrm>
              <a:off x="2986475" y="1912650"/>
              <a:ext cx="35875" cy="64225"/>
            </a:xfrm>
            <a:custGeom>
              <a:avLst/>
              <a:gdLst/>
              <a:ahLst/>
              <a:cxnLst/>
              <a:rect l="l" t="t" r="r" b="b"/>
              <a:pathLst>
                <a:path w="1435" h="2569" extrusionOk="0">
                  <a:moveTo>
                    <a:pt x="884" y="576"/>
                  </a:moveTo>
                  <a:cubicBezTo>
                    <a:pt x="901" y="576"/>
                    <a:pt x="918" y="584"/>
                    <a:pt x="934" y="601"/>
                  </a:cubicBezTo>
                  <a:cubicBezTo>
                    <a:pt x="968" y="601"/>
                    <a:pt x="1001" y="634"/>
                    <a:pt x="1001" y="667"/>
                  </a:cubicBezTo>
                  <a:cubicBezTo>
                    <a:pt x="1034" y="734"/>
                    <a:pt x="1034" y="801"/>
                    <a:pt x="1034" y="868"/>
                  </a:cubicBezTo>
                  <a:lnTo>
                    <a:pt x="1068" y="868"/>
                  </a:lnTo>
                  <a:cubicBezTo>
                    <a:pt x="1068" y="901"/>
                    <a:pt x="1068" y="934"/>
                    <a:pt x="1034" y="1001"/>
                  </a:cubicBezTo>
                  <a:lnTo>
                    <a:pt x="1034" y="1201"/>
                  </a:lnTo>
                  <a:lnTo>
                    <a:pt x="1034" y="1268"/>
                  </a:lnTo>
                  <a:cubicBezTo>
                    <a:pt x="1034" y="1368"/>
                    <a:pt x="1034" y="1435"/>
                    <a:pt x="1001" y="1535"/>
                  </a:cubicBezTo>
                  <a:cubicBezTo>
                    <a:pt x="1001" y="1601"/>
                    <a:pt x="968" y="1668"/>
                    <a:pt x="934" y="1702"/>
                  </a:cubicBezTo>
                  <a:cubicBezTo>
                    <a:pt x="901" y="1768"/>
                    <a:pt x="868" y="1802"/>
                    <a:pt x="834" y="1835"/>
                  </a:cubicBezTo>
                  <a:cubicBezTo>
                    <a:pt x="768" y="1868"/>
                    <a:pt x="734" y="1902"/>
                    <a:pt x="701" y="1935"/>
                  </a:cubicBezTo>
                  <a:cubicBezTo>
                    <a:pt x="667" y="1968"/>
                    <a:pt x="634" y="1968"/>
                    <a:pt x="601" y="1968"/>
                  </a:cubicBezTo>
                  <a:cubicBezTo>
                    <a:pt x="567" y="1985"/>
                    <a:pt x="542" y="1993"/>
                    <a:pt x="522" y="1993"/>
                  </a:cubicBezTo>
                  <a:cubicBezTo>
                    <a:pt x="501" y="1993"/>
                    <a:pt x="484" y="1985"/>
                    <a:pt x="467" y="1968"/>
                  </a:cubicBezTo>
                  <a:cubicBezTo>
                    <a:pt x="434" y="1968"/>
                    <a:pt x="401" y="1935"/>
                    <a:pt x="401" y="1902"/>
                  </a:cubicBezTo>
                  <a:cubicBezTo>
                    <a:pt x="367" y="1835"/>
                    <a:pt x="367" y="1768"/>
                    <a:pt x="367" y="1702"/>
                  </a:cubicBezTo>
                  <a:lnTo>
                    <a:pt x="367" y="1601"/>
                  </a:lnTo>
                  <a:lnTo>
                    <a:pt x="367" y="1501"/>
                  </a:lnTo>
                  <a:lnTo>
                    <a:pt x="367" y="1368"/>
                  </a:lnTo>
                  <a:lnTo>
                    <a:pt x="367" y="1301"/>
                  </a:lnTo>
                  <a:cubicBezTo>
                    <a:pt x="367" y="1201"/>
                    <a:pt x="367" y="1134"/>
                    <a:pt x="401" y="1034"/>
                  </a:cubicBezTo>
                  <a:cubicBezTo>
                    <a:pt x="434" y="968"/>
                    <a:pt x="434" y="901"/>
                    <a:pt x="467" y="868"/>
                  </a:cubicBezTo>
                  <a:cubicBezTo>
                    <a:pt x="501" y="801"/>
                    <a:pt x="534" y="767"/>
                    <a:pt x="601" y="734"/>
                  </a:cubicBezTo>
                  <a:cubicBezTo>
                    <a:pt x="634" y="701"/>
                    <a:pt x="667" y="667"/>
                    <a:pt x="701" y="634"/>
                  </a:cubicBezTo>
                  <a:cubicBezTo>
                    <a:pt x="734" y="601"/>
                    <a:pt x="768" y="601"/>
                    <a:pt x="834" y="601"/>
                  </a:cubicBezTo>
                  <a:cubicBezTo>
                    <a:pt x="851" y="584"/>
                    <a:pt x="868" y="576"/>
                    <a:pt x="884" y="576"/>
                  </a:cubicBezTo>
                  <a:close/>
                  <a:moveTo>
                    <a:pt x="1001" y="0"/>
                  </a:moveTo>
                  <a:cubicBezTo>
                    <a:pt x="868" y="0"/>
                    <a:pt x="801" y="34"/>
                    <a:pt x="701" y="100"/>
                  </a:cubicBezTo>
                  <a:cubicBezTo>
                    <a:pt x="601" y="167"/>
                    <a:pt x="501" y="234"/>
                    <a:pt x="434" y="334"/>
                  </a:cubicBezTo>
                  <a:cubicBezTo>
                    <a:pt x="334" y="434"/>
                    <a:pt x="267" y="534"/>
                    <a:pt x="200" y="667"/>
                  </a:cubicBezTo>
                  <a:cubicBezTo>
                    <a:pt x="134" y="801"/>
                    <a:pt x="100" y="934"/>
                    <a:pt x="67" y="1068"/>
                  </a:cubicBezTo>
                  <a:cubicBezTo>
                    <a:pt x="34" y="1201"/>
                    <a:pt x="0" y="1335"/>
                    <a:pt x="0" y="1468"/>
                  </a:cubicBezTo>
                  <a:cubicBezTo>
                    <a:pt x="0" y="1501"/>
                    <a:pt x="0" y="1535"/>
                    <a:pt x="0" y="1568"/>
                  </a:cubicBezTo>
                  <a:lnTo>
                    <a:pt x="0" y="1835"/>
                  </a:lnTo>
                  <a:cubicBezTo>
                    <a:pt x="0" y="1835"/>
                    <a:pt x="0" y="1868"/>
                    <a:pt x="0" y="1902"/>
                  </a:cubicBezTo>
                  <a:cubicBezTo>
                    <a:pt x="0" y="2035"/>
                    <a:pt x="0" y="2135"/>
                    <a:pt x="67" y="2269"/>
                  </a:cubicBezTo>
                  <a:cubicBezTo>
                    <a:pt x="67" y="2335"/>
                    <a:pt x="134" y="2402"/>
                    <a:pt x="200" y="2469"/>
                  </a:cubicBezTo>
                  <a:cubicBezTo>
                    <a:pt x="267" y="2535"/>
                    <a:pt x="334" y="2535"/>
                    <a:pt x="434" y="2569"/>
                  </a:cubicBezTo>
                  <a:cubicBezTo>
                    <a:pt x="534" y="2535"/>
                    <a:pt x="634" y="2502"/>
                    <a:pt x="701" y="2469"/>
                  </a:cubicBezTo>
                  <a:cubicBezTo>
                    <a:pt x="801" y="2402"/>
                    <a:pt x="901" y="2335"/>
                    <a:pt x="1001" y="2235"/>
                  </a:cubicBezTo>
                  <a:cubicBezTo>
                    <a:pt x="1068" y="2135"/>
                    <a:pt x="1134" y="2002"/>
                    <a:pt x="1201" y="1902"/>
                  </a:cubicBezTo>
                  <a:cubicBezTo>
                    <a:pt x="1268" y="1768"/>
                    <a:pt x="1301" y="1635"/>
                    <a:pt x="1368" y="1501"/>
                  </a:cubicBezTo>
                  <a:cubicBezTo>
                    <a:pt x="1401" y="1368"/>
                    <a:pt x="1401" y="1235"/>
                    <a:pt x="1435" y="1101"/>
                  </a:cubicBezTo>
                  <a:lnTo>
                    <a:pt x="1435" y="634"/>
                  </a:lnTo>
                  <a:cubicBezTo>
                    <a:pt x="1401" y="534"/>
                    <a:pt x="1401" y="401"/>
                    <a:pt x="1368" y="300"/>
                  </a:cubicBezTo>
                  <a:cubicBezTo>
                    <a:pt x="1335" y="234"/>
                    <a:pt x="1268" y="134"/>
                    <a:pt x="1201" y="100"/>
                  </a:cubicBezTo>
                  <a:cubicBezTo>
                    <a:pt x="1134" y="34"/>
                    <a:pt x="1068" y="0"/>
                    <a:pt x="1001" y="0"/>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36" name="Google Shape;1436;p34"/>
            <p:cNvSpPr/>
            <p:nvPr/>
          </p:nvSpPr>
          <p:spPr>
            <a:xfrm>
              <a:off x="3029000" y="1881800"/>
              <a:ext cx="35875" cy="92925"/>
            </a:xfrm>
            <a:custGeom>
              <a:avLst/>
              <a:gdLst/>
              <a:ahLst/>
              <a:cxnLst/>
              <a:rect l="l" t="t" r="r" b="b"/>
              <a:pathLst>
                <a:path w="1435" h="3717" extrusionOk="0">
                  <a:moveTo>
                    <a:pt x="818" y="851"/>
                  </a:moveTo>
                  <a:cubicBezTo>
                    <a:pt x="859" y="851"/>
                    <a:pt x="901" y="867"/>
                    <a:pt x="935" y="901"/>
                  </a:cubicBezTo>
                  <a:cubicBezTo>
                    <a:pt x="1001" y="967"/>
                    <a:pt x="1035" y="1067"/>
                    <a:pt x="1035" y="1201"/>
                  </a:cubicBezTo>
                  <a:lnTo>
                    <a:pt x="1035" y="1368"/>
                  </a:lnTo>
                  <a:lnTo>
                    <a:pt x="1035" y="1534"/>
                  </a:lnTo>
                  <a:cubicBezTo>
                    <a:pt x="1035" y="1668"/>
                    <a:pt x="1001" y="1801"/>
                    <a:pt x="935" y="1935"/>
                  </a:cubicBezTo>
                  <a:cubicBezTo>
                    <a:pt x="901" y="2035"/>
                    <a:pt x="801" y="2135"/>
                    <a:pt x="701" y="2202"/>
                  </a:cubicBezTo>
                  <a:cubicBezTo>
                    <a:pt x="668" y="2218"/>
                    <a:pt x="626" y="2227"/>
                    <a:pt x="584" y="2227"/>
                  </a:cubicBezTo>
                  <a:cubicBezTo>
                    <a:pt x="543" y="2227"/>
                    <a:pt x="501" y="2218"/>
                    <a:pt x="468" y="2202"/>
                  </a:cubicBezTo>
                  <a:cubicBezTo>
                    <a:pt x="401" y="2102"/>
                    <a:pt x="334" y="1968"/>
                    <a:pt x="367" y="1868"/>
                  </a:cubicBezTo>
                  <a:cubicBezTo>
                    <a:pt x="334" y="1768"/>
                    <a:pt x="334" y="1701"/>
                    <a:pt x="367" y="1601"/>
                  </a:cubicBezTo>
                  <a:cubicBezTo>
                    <a:pt x="367" y="1468"/>
                    <a:pt x="401" y="1301"/>
                    <a:pt x="468" y="1168"/>
                  </a:cubicBezTo>
                  <a:cubicBezTo>
                    <a:pt x="534" y="1034"/>
                    <a:pt x="601" y="967"/>
                    <a:pt x="701" y="901"/>
                  </a:cubicBezTo>
                  <a:cubicBezTo>
                    <a:pt x="734" y="867"/>
                    <a:pt x="776" y="851"/>
                    <a:pt x="818" y="851"/>
                  </a:cubicBezTo>
                  <a:close/>
                  <a:moveTo>
                    <a:pt x="1335" y="0"/>
                  </a:moveTo>
                  <a:lnTo>
                    <a:pt x="1135" y="133"/>
                  </a:lnTo>
                  <a:cubicBezTo>
                    <a:pt x="1101" y="167"/>
                    <a:pt x="1068" y="167"/>
                    <a:pt x="1068" y="200"/>
                  </a:cubicBezTo>
                  <a:cubicBezTo>
                    <a:pt x="1068" y="234"/>
                    <a:pt x="1035" y="267"/>
                    <a:pt x="1035" y="300"/>
                  </a:cubicBezTo>
                  <a:lnTo>
                    <a:pt x="1035" y="400"/>
                  </a:lnTo>
                  <a:cubicBezTo>
                    <a:pt x="1035" y="367"/>
                    <a:pt x="1001" y="367"/>
                    <a:pt x="1001" y="367"/>
                  </a:cubicBezTo>
                  <a:cubicBezTo>
                    <a:pt x="968" y="334"/>
                    <a:pt x="935" y="334"/>
                    <a:pt x="901" y="334"/>
                  </a:cubicBezTo>
                  <a:cubicBezTo>
                    <a:pt x="884" y="317"/>
                    <a:pt x="859" y="309"/>
                    <a:pt x="834" y="309"/>
                  </a:cubicBezTo>
                  <a:cubicBezTo>
                    <a:pt x="809" y="309"/>
                    <a:pt x="784" y="317"/>
                    <a:pt x="768" y="334"/>
                  </a:cubicBezTo>
                  <a:cubicBezTo>
                    <a:pt x="734" y="334"/>
                    <a:pt x="668" y="367"/>
                    <a:pt x="634" y="400"/>
                  </a:cubicBezTo>
                  <a:cubicBezTo>
                    <a:pt x="501" y="434"/>
                    <a:pt x="434" y="534"/>
                    <a:pt x="367" y="634"/>
                  </a:cubicBezTo>
                  <a:cubicBezTo>
                    <a:pt x="267" y="734"/>
                    <a:pt x="201" y="834"/>
                    <a:pt x="167" y="967"/>
                  </a:cubicBezTo>
                  <a:cubicBezTo>
                    <a:pt x="101" y="1101"/>
                    <a:pt x="67" y="1234"/>
                    <a:pt x="34" y="1368"/>
                  </a:cubicBezTo>
                  <a:cubicBezTo>
                    <a:pt x="1" y="1501"/>
                    <a:pt x="1" y="1668"/>
                    <a:pt x="1" y="1801"/>
                  </a:cubicBezTo>
                  <a:lnTo>
                    <a:pt x="1" y="1935"/>
                  </a:lnTo>
                  <a:lnTo>
                    <a:pt x="1" y="2102"/>
                  </a:lnTo>
                  <a:cubicBezTo>
                    <a:pt x="1" y="2235"/>
                    <a:pt x="1" y="2335"/>
                    <a:pt x="34" y="2469"/>
                  </a:cubicBezTo>
                  <a:cubicBezTo>
                    <a:pt x="67" y="2535"/>
                    <a:pt x="101" y="2635"/>
                    <a:pt x="167" y="2702"/>
                  </a:cubicBezTo>
                  <a:cubicBezTo>
                    <a:pt x="201" y="2769"/>
                    <a:pt x="267" y="2802"/>
                    <a:pt x="367" y="2835"/>
                  </a:cubicBezTo>
                  <a:cubicBezTo>
                    <a:pt x="434" y="2835"/>
                    <a:pt x="534" y="2802"/>
                    <a:pt x="634" y="2769"/>
                  </a:cubicBezTo>
                  <a:cubicBezTo>
                    <a:pt x="668" y="2735"/>
                    <a:pt x="734" y="2702"/>
                    <a:pt x="768" y="2635"/>
                  </a:cubicBezTo>
                  <a:cubicBezTo>
                    <a:pt x="834" y="2602"/>
                    <a:pt x="868" y="2569"/>
                    <a:pt x="901" y="2502"/>
                  </a:cubicBezTo>
                  <a:cubicBezTo>
                    <a:pt x="935" y="2469"/>
                    <a:pt x="968" y="2435"/>
                    <a:pt x="1001" y="2368"/>
                  </a:cubicBezTo>
                  <a:cubicBezTo>
                    <a:pt x="1001" y="2335"/>
                    <a:pt x="1035" y="2302"/>
                    <a:pt x="1035" y="2268"/>
                  </a:cubicBezTo>
                  <a:lnTo>
                    <a:pt x="1035" y="2402"/>
                  </a:lnTo>
                  <a:cubicBezTo>
                    <a:pt x="1035" y="2502"/>
                    <a:pt x="1035" y="2569"/>
                    <a:pt x="1001" y="2669"/>
                  </a:cubicBezTo>
                  <a:cubicBezTo>
                    <a:pt x="1001" y="2735"/>
                    <a:pt x="968" y="2802"/>
                    <a:pt x="935" y="2869"/>
                  </a:cubicBezTo>
                  <a:cubicBezTo>
                    <a:pt x="901" y="2902"/>
                    <a:pt x="868" y="2969"/>
                    <a:pt x="834" y="3002"/>
                  </a:cubicBezTo>
                  <a:cubicBezTo>
                    <a:pt x="768" y="3036"/>
                    <a:pt x="734" y="3069"/>
                    <a:pt x="701" y="3102"/>
                  </a:cubicBezTo>
                  <a:cubicBezTo>
                    <a:pt x="634" y="3136"/>
                    <a:pt x="568" y="3169"/>
                    <a:pt x="501" y="3169"/>
                  </a:cubicBezTo>
                  <a:cubicBezTo>
                    <a:pt x="468" y="3136"/>
                    <a:pt x="401" y="3136"/>
                    <a:pt x="401" y="3102"/>
                  </a:cubicBezTo>
                  <a:lnTo>
                    <a:pt x="334" y="3036"/>
                  </a:lnTo>
                  <a:lnTo>
                    <a:pt x="267" y="3036"/>
                  </a:lnTo>
                  <a:lnTo>
                    <a:pt x="101" y="3169"/>
                  </a:lnTo>
                  <a:cubicBezTo>
                    <a:pt x="67" y="3169"/>
                    <a:pt x="34" y="3202"/>
                    <a:pt x="34" y="3236"/>
                  </a:cubicBezTo>
                  <a:cubicBezTo>
                    <a:pt x="1" y="3236"/>
                    <a:pt x="1" y="3302"/>
                    <a:pt x="1" y="3336"/>
                  </a:cubicBezTo>
                  <a:cubicBezTo>
                    <a:pt x="1" y="3403"/>
                    <a:pt x="34" y="3469"/>
                    <a:pt x="67" y="3536"/>
                  </a:cubicBezTo>
                  <a:cubicBezTo>
                    <a:pt x="101" y="3603"/>
                    <a:pt x="167" y="3636"/>
                    <a:pt x="201" y="3669"/>
                  </a:cubicBezTo>
                  <a:cubicBezTo>
                    <a:pt x="248" y="3693"/>
                    <a:pt x="312" y="3717"/>
                    <a:pt x="369" y="3717"/>
                  </a:cubicBezTo>
                  <a:cubicBezTo>
                    <a:pt x="392" y="3717"/>
                    <a:pt x="415" y="3712"/>
                    <a:pt x="434" y="3703"/>
                  </a:cubicBezTo>
                  <a:cubicBezTo>
                    <a:pt x="534" y="3703"/>
                    <a:pt x="601" y="3669"/>
                    <a:pt x="701" y="3603"/>
                  </a:cubicBezTo>
                  <a:cubicBezTo>
                    <a:pt x="935" y="3469"/>
                    <a:pt x="1101" y="3269"/>
                    <a:pt x="1235" y="3036"/>
                  </a:cubicBezTo>
                  <a:cubicBezTo>
                    <a:pt x="1368" y="2769"/>
                    <a:pt x="1435" y="2435"/>
                    <a:pt x="1435" y="2135"/>
                  </a:cubicBezTo>
                  <a:lnTo>
                    <a:pt x="1435" y="67"/>
                  </a:lnTo>
                  <a:cubicBezTo>
                    <a:pt x="1435" y="67"/>
                    <a:pt x="1402" y="33"/>
                    <a:pt x="1402" y="0"/>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37" name="Google Shape;1437;p34"/>
            <p:cNvSpPr/>
            <p:nvPr/>
          </p:nvSpPr>
          <p:spPr>
            <a:xfrm>
              <a:off x="3074875" y="1850300"/>
              <a:ext cx="8350" cy="81550"/>
            </a:xfrm>
            <a:custGeom>
              <a:avLst/>
              <a:gdLst/>
              <a:ahLst/>
              <a:cxnLst/>
              <a:rect l="l" t="t" r="r" b="b"/>
              <a:pathLst>
                <a:path w="334" h="3262" extrusionOk="0">
                  <a:moveTo>
                    <a:pt x="288" y="1"/>
                  </a:moveTo>
                  <a:cubicBezTo>
                    <a:pt x="275" y="1"/>
                    <a:pt x="267" y="9"/>
                    <a:pt x="267" y="26"/>
                  </a:cubicBezTo>
                  <a:lnTo>
                    <a:pt x="67" y="159"/>
                  </a:lnTo>
                  <a:cubicBezTo>
                    <a:pt x="34" y="159"/>
                    <a:pt x="0" y="193"/>
                    <a:pt x="0" y="226"/>
                  </a:cubicBezTo>
                  <a:cubicBezTo>
                    <a:pt x="0" y="259"/>
                    <a:pt x="0" y="293"/>
                    <a:pt x="0" y="326"/>
                  </a:cubicBezTo>
                  <a:lnTo>
                    <a:pt x="0" y="3195"/>
                  </a:lnTo>
                  <a:cubicBezTo>
                    <a:pt x="0" y="3195"/>
                    <a:pt x="0" y="3228"/>
                    <a:pt x="0" y="3261"/>
                  </a:cubicBezTo>
                  <a:lnTo>
                    <a:pt x="67" y="3261"/>
                  </a:lnTo>
                  <a:lnTo>
                    <a:pt x="267" y="3128"/>
                  </a:lnTo>
                  <a:cubicBezTo>
                    <a:pt x="300" y="3095"/>
                    <a:pt x="300" y="3095"/>
                    <a:pt x="334" y="3061"/>
                  </a:cubicBezTo>
                  <a:cubicBezTo>
                    <a:pt x="334" y="3028"/>
                    <a:pt x="334" y="2995"/>
                    <a:pt x="334" y="2961"/>
                  </a:cubicBezTo>
                  <a:lnTo>
                    <a:pt x="334" y="93"/>
                  </a:lnTo>
                  <a:cubicBezTo>
                    <a:pt x="334" y="59"/>
                    <a:pt x="334" y="26"/>
                    <a:pt x="334" y="26"/>
                  </a:cubicBezTo>
                  <a:cubicBezTo>
                    <a:pt x="317" y="9"/>
                    <a:pt x="300" y="1"/>
                    <a:pt x="288" y="1"/>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38" name="Google Shape;1438;p34"/>
            <p:cNvSpPr/>
            <p:nvPr/>
          </p:nvSpPr>
          <p:spPr>
            <a:xfrm>
              <a:off x="3091550" y="1852600"/>
              <a:ext cx="35050" cy="63400"/>
            </a:xfrm>
            <a:custGeom>
              <a:avLst/>
              <a:gdLst/>
              <a:ahLst/>
              <a:cxnLst/>
              <a:rect l="l" t="t" r="r" b="b"/>
              <a:pathLst>
                <a:path w="1402" h="2536" extrusionOk="0">
                  <a:moveTo>
                    <a:pt x="834" y="568"/>
                  </a:moveTo>
                  <a:cubicBezTo>
                    <a:pt x="868" y="568"/>
                    <a:pt x="901" y="568"/>
                    <a:pt x="934" y="601"/>
                  </a:cubicBezTo>
                  <a:cubicBezTo>
                    <a:pt x="968" y="634"/>
                    <a:pt x="968" y="668"/>
                    <a:pt x="968" y="701"/>
                  </a:cubicBezTo>
                  <a:cubicBezTo>
                    <a:pt x="1001" y="734"/>
                    <a:pt x="1001" y="768"/>
                    <a:pt x="1001" y="834"/>
                  </a:cubicBezTo>
                  <a:lnTo>
                    <a:pt x="367" y="1201"/>
                  </a:lnTo>
                  <a:cubicBezTo>
                    <a:pt x="367" y="1135"/>
                    <a:pt x="367" y="1101"/>
                    <a:pt x="401" y="1035"/>
                  </a:cubicBezTo>
                  <a:cubicBezTo>
                    <a:pt x="401" y="1001"/>
                    <a:pt x="434" y="935"/>
                    <a:pt x="434" y="868"/>
                  </a:cubicBezTo>
                  <a:cubicBezTo>
                    <a:pt x="467" y="834"/>
                    <a:pt x="501" y="768"/>
                    <a:pt x="534" y="734"/>
                  </a:cubicBezTo>
                  <a:cubicBezTo>
                    <a:pt x="601" y="668"/>
                    <a:pt x="634" y="634"/>
                    <a:pt x="701" y="601"/>
                  </a:cubicBezTo>
                  <a:cubicBezTo>
                    <a:pt x="734" y="568"/>
                    <a:pt x="801" y="568"/>
                    <a:pt x="834" y="568"/>
                  </a:cubicBezTo>
                  <a:close/>
                  <a:moveTo>
                    <a:pt x="968" y="1"/>
                  </a:moveTo>
                  <a:cubicBezTo>
                    <a:pt x="868" y="1"/>
                    <a:pt x="768" y="34"/>
                    <a:pt x="701" y="101"/>
                  </a:cubicBezTo>
                  <a:cubicBezTo>
                    <a:pt x="567" y="134"/>
                    <a:pt x="467" y="234"/>
                    <a:pt x="401" y="334"/>
                  </a:cubicBezTo>
                  <a:cubicBezTo>
                    <a:pt x="301" y="468"/>
                    <a:pt x="234" y="568"/>
                    <a:pt x="200" y="734"/>
                  </a:cubicBezTo>
                  <a:cubicBezTo>
                    <a:pt x="134" y="868"/>
                    <a:pt x="67" y="1035"/>
                    <a:pt x="34" y="1168"/>
                  </a:cubicBezTo>
                  <a:cubicBezTo>
                    <a:pt x="0" y="1335"/>
                    <a:pt x="0" y="1502"/>
                    <a:pt x="0" y="1668"/>
                  </a:cubicBezTo>
                  <a:cubicBezTo>
                    <a:pt x="0" y="1802"/>
                    <a:pt x="0" y="1969"/>
                    <a:pt x="34" y="2102"/>
                  </a:cubicBezTo>
                  <a:cubicBezTo>
                    <a:pt x="67" y="2235"/>
                    <a:pt x="100" y="2336"/>
                    <a:pt x="167" y="2402"/>
                  </a:cubicBezTo>
                  <a:cubicBezTo>
                    <a:pt x="234" y="2469"/>
                    <a:pt x="301" y="2536"/>
                    <a:pt x="401" y="2536"/>
                  </a:cubicBezTo>
                  <a:cubicBezTo>
                    <a:pt x="501" y="2536"/>
                    <a:pt x="601" y="2502"/>
                    <a:pt x="701" y="2436"/>
                  </a:cubicBezTo>
                  <a:cubicBezTo>
                    <a:pt x="801" y="2369"/>
                    <a:pt x="901" y="2302"/>
                    <a:pt x="968" y="2202"/>
                  </a:cubicBezTo>
                  <a:cubicBezTo>
                    <a:pt x="1034" y="2135"/>
                    <a:pt x="1101" y="2035"/>
                    <a:pt x="1168" y="1935"/>
                  </a:cubicBezTo>
                  <a:cubicBezTo>
                    <a:pt x="1235" y="1869"/>
                    <a:pt x="1268" y="1768"/>
                    <a:pt x="1301" y="1668"/>
                  </a:cubicBezTo>
                  <a:cubicBezTo>
                    <a:pt x="1335" y="1635"/>
                    <a:pt x="1335" y="1568"/>
                    <a:pt x="1335" y="1502"/>
                  </a:cubicBezTo>
                  <a:cubicBezTo>
                    <a:pt x="1335" y="1468"/>
                    <a:pt x="1335" y="1435"/>
                    <a:pt x="1335" y="1435"/>
                  </a:cubicBezTo>
                  <a:cubicBezTo>
                    <a:pt x="1318" y="1418"/>
                    <a:pt x="1301" y="1410"/>
                    <a:pt x="1289" y="1410"/>
                  </a:cubicBezTo>
                  <a:cubicBezTo>
                    <a:pt x="1276" y="1410"/>
                    <a:pt x="1268" y="1418"/>
                    <a:pt x="1268" y="1435"/>
                  </a:cubicBezTo>
                  <a:lnTo>
                    <a:pt x="1034" y="1568"/>
                  </a:lnTo>
                  <a:cubicBezTo>
                    <a:pt x="1034" y="1568"/>
                    <a:pt x="1001" y="1602"/>
                    <a:pt x="1001" y="1602"/>
                  </a:cubicBezTo>
                  <a:cubicBezTo>
                    <a:pt x="968" y="1635"/>
                    <a:pt x="934" y="1668"/>
                    <a:pt x="934" y="1668"/>
                  </a:cubicBezTo>
                  <a:cubicBezTo>
                    <a:pt x="901" y="1735"/>
                    <a:pt x="868" y="1768"/>
                    <a:pt x="834" y="1802"/>
                  </a:cubicBezTo>
                  <a:cubicBezTo>
                    <a:pt x="801" y="1869"/>
                    <a:pt x="734" y="1902"/>
                    <a:pt x="701" y="1935"/>
                  </a:cubicBezTo>
                  <a:cubicBezTo>
                    <a:pt x="667" y="1935"/>
                    <a:pt x="601" y="1969"/>
                    <a:pt x="567" y="1969"/>
                  </a:cubicBezTo>
                  <a:lnTo>
                    <a:pt x="467" y="1969"/>
                  </a:lnTo>
                  <a:cubicBezTo>
                    <a:pt x="434" y="1935"/>
                    <a:pt x="401" y="1902"/>
                    <a:pt x="401" y="1869"/>
                  </a:cubicBezTo>
                  <a:cubicBezTo>
                    <a:pt x="367" y="1835"/>
                    <a:pt x="367" y="1768"/>
                    <a:pt x="367" y="1735"/>
                  </a:cubicBezTo>
                  <a:lnTo>
                    <a:pt x="1335" y="1168"/>
                  </a:lnTo>
                  <a:cubicBezTo>
                    <a:pt x="1368" y="1168"/>
                    <a:pt x="1368" y="1135"/>
                    <a:pt x="1401" y="1101"/>
                  </a:cubicBezTo>
                  <a:cubicBezTo>
                    <a:pt x="1401" y="1068"/>
                    <a:pt x="1401" y="1035"/>
                    <a:pt x="1401" y="1001"/>
                  </a:cubicBezTo>
                  <a:lnTo>
                    <a:pt x="1401" y="801"/>
                  </a:lnTo>
                  <a:cubicBezTo>
                    <a:pt x="1401" y="668"/>
                    <a:pt x="1368" y="534"/>
                    <a:pt x="1335" y="401"/>
                  </a:cubicBezTo>
                  <a:cubicBezTo>
                    <a:pt x="1301" y="301"/>
                    <a:pt x="1268" y="201"/>
                    <a:pt x="1201" y="134"/>
                  </a:cubicBezTo>
                  <a:cubicBezTo>
                    <a:pt x="1134" y="67"/>
                    <a:pt x="1068" y="1"/>
                    <a:pt x="968" y="1"/>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39" name="Google Shape;1439;p34"/>
            <p:cNvSpPr/>
            <p:nvPr/>
          </p:nvSpPr>
          <p:spPr>
            <a:xfrm>
              <a:off x="3148250" y="1799225"/>
              <a:ext cx="38400" cy="83425"/>
            </a:xfrm>
            <a:custGeom>
              <a:avLst/>
              <a:gdLst/>
              <a:ahLst/>
              <a:cxnLst/>
              <a:rect l="l" t="t" r="r" b="b"/>
              <a:pathLst>
                <a:path w="1536" h="3337" extrusionOk="0">
                  <a:moveTo>
                    <a:pt x="1035" y="1"/>
                  </a:moveTo>
                  <a:cubicBezTo>
                    <a:pt x="935" y="1"/>
                    <a:pt x="835" y="34"/>
                    <a:pt x="734" y="101"/>
                  </a:cubicBezTo>
                  <a:cubicBezTo>
                    <a:pt x="634" y="167"/>
                    <a:pt x="534" y="268"/>
                    <a:pt x="434" y="368"/>
                  </a:cubicBezTo>
                  <a:cubicBezTo>
                    <a:pt x="368" y="468"/>
                    <a:pt x="301" y="568"/>
                    <a:pt x="234" y="668"/>
                  </a:cubicBezTo>
                  <a:cubicBezTo>
                    <a:pt x="167" y="768"/>
                    <a:pt x="134" y="901"/>
                    <a:pt x="101" y="1001"/>
                  </a:cubicBezTo>
                  <a:cubicBezTo>
                    <a:pt x="67" y="1135"/>
                    <a:pt x="67" y="1235"/>
                    <a:pt x="67" y="1368"/>
                  </a:cubicBezTo>
                  <a:cubicBezTo>
                    <a:pt x="67" y="1435"/>
                    <a:pt x="67" y="1535"/>
                    <a:pt x="101" y="1602"/>
                  </a:cubicBezTo>
                  <a:cubicBezTo>
                    <a:pt x="101" y="1669"/>
                    <a:pt x="134" y="1735"/>
                    <a:pt x="167" y="1769"/>
                  </a:cubicBezTo>
                  <a:cubicBezTo>
                    <a:pt x="234" y="1835"/>
                    <a:pt x="267" y="1869"/>
                    <a:pt x="334" y="1869"/>
                  </a:cubicBezTo>
                  <a:cubicBezTo>
                    <a:pt x="384" y="1885"/>
                    <a:pt x="426" y="1894"/>
                    <a:pt x="463" y="1894"/>
                  </a:cubicBezTo>
                  <a:cubicBezTo>
                    <a:pt x="501" y="1894"/>
                    <a:pt x="534" y="1885"/>
                    <a:pt x="568" y="1869"/>
                  </a:cubicBezTo>
                  <a:lnTo>
                    <a:pt x="868" y="1835"/>
                  </a:lnTo>
                  <a:cubicBezTo>
                    <a:pt x="901" y="1819"/>
                    <a:pt x="935" y="1810"/>
                    <a:pt x="968" y="1810"/>
                  </a:cubicBezTo>
                  <a:cubicBezTo>
                    <a:pt x="1001" y="1810"/>
                    <a:pt x="1035" y="1819"/>
                    <a:pt x="1068" y="1835"/>
                  </a:cubicBezTo>
                  <a:cubicBezTo>
                    <a:pt x="1135" y="1835"/>
                    <a:pt x="1168" y="1869"/>
                    <a:pt x="1201" y="1902"/>
                  </a:cubicBezTo>
                  <a:cubicBezTo>
                    <a:pt x="1235" y="1935"/>
                    <a:pt x="1268" y="2002"/>
                    <a:pt x="1235" y="2069"/>
                  </a:cubicBezTo>
                  <a:cubicBezTo>
                    <a:pt x="1235" y="2136"/>
                    <a:pt x="1235" y="2236"/>
                    <a:pt x="1201" y="2302"/>
                  </a:cubicBezTo>
                  <a:cubicBezTo>
                    <a:pt x="1168" y="2369"/>
                    <a:pt x="1135" y="2436"/>
                    <a:pt x="1101" y="2502"/>
                  </a:cubicBezTo>
                  <a:cubicBezTo>
                    <a:pt x="1068" y="2603"/>
                    <a:pt x="1001" y="2636"/>
                    <a:pt x="935" y="2703"/>
                  </a:cubicBezTo>
                  <a:cubicBezTo>
                    <a:pt x="868" y="2769"/>
                    <a:pt x="835" y="2803"/>
                    <a:pt x="768" y="2869"/>
                  </a:cubicBezTo>
                  <a:cubicBezTo>
                    <a:pt x="701" y="2903"/>
                    <a:pt x="634" y="2903"/>
                    <a:pt x="568" y="2936"/>
                  </a:cubicBezTo>
                  <a:cubicBezTo>
                    <a:pt x="501" y="2936"/>
                    <a:pt x="468" y="2936"/>
                    <a:pt x="401" y="2903"/>
                  </a:cubicBezTo>
                  <a:cubicBezTo>
                    <a:pt x="368" y="2869"/>
                    <a:pt x="334" y="2869"/>
                    <a:pt x="301" y="2836"/>
                  </a:cubicBezTo>
                  <a:cubicBezTo>
                    <a:pt x="301" y="2803"/>
                    <a:pt x="267" y="2769"/>
                    <a:pt x="267" y="2736"/>
                  </a:cubicBezTo>
                  <a:cubicBezTo>
                    <a:pt x="234" y="2703"/>
                    <a:pt x="234" y="2669"/>
                    <a:pt x="234" y="2669"/>
                  </a:cubicBezTo>
                  <a:lnTo>
                    <a:pt x="167" y="2669"/>
                  </a:lnTo>
                  <a:lnTo>
                    <a:pt x="67" y="2736"/>
                  </a:lnTo>
                  <a:cubicBezTo>
                    <a:pt x="34" y="2736"/>
                    <a:pt x="34" y="2769"/>
                    <a:pt x="1" y="2769"/>
                  </a:cubicBezTo>
                  <a:cubicBezTo>
                    <a:pt x="1" y="2803"/>
                    <a:pt x="1" y="2836"/>
                    <a:pt x="1" y="2869"/>
                  </a:cubicBezTo>
                  <a:cubicBezTo>
                    <a:pt x="1" y="2936"/>
                    <a:pt x="34" y="3036"/>
                    <a:pt x="67" y="3103"/>
                  </a:cubicBezTo>
                  <a:cubicBezTo>
                    <a:pt x="101" y="3170"/>
                    <a:pt x="167" y="3236"/>
                    <a:pt x="234" y="3270"/>
                  </a:cubicBezTo>
                  <a:cubicBezTo>
                    <a:pt x="301" y="3336"/>
                    <a:pt x="368" y="3336"/>
                    <a:pt x="468" y="3336"/>
                  </a:cubicBezTo>
                  <a:cubicBezTo>
                    <a:pt x="568" y="3336"/>
                    <a:pt x="668" y="3303"/>
                    <a:pt x="768" y="3236"/>
                  </a:cubicBezTo>
                  <a:cubicBezTo>
                    <a:pt x="901" y="3170"/>
                    <a:pt x="1001" y="3070"/>
                    <a:pt x="1068" y="2969"/>
                  </a:cubicBezTo>
                  <a:cubicBezTo>
                    <a:pt x="1168" y="2903"/>
                    <a:pt x="1268" y="2769"/>
                    <a:pt x="1335" y="2669"/>
                  </a:cubicBezTo>
                  <a:cubicBezTo>
                    <a:pt x="1402" y="2536"/>
                    <a:pt x="1435" y="2436"/>
                    <a:pt x="1468" y="2302"/>
                  </a:cubicBezTo>
                  <a:cubicBezTo>
                    <a:pt x="1502" y="2169"/>
                    <a:pt x="1535" y="2035"/>
                    <a:pt x="1535" y="1902"/>
                  </a:cubicBezTo>
                  <a:cubicBezTo>
                    <a:pt x="1535" y="1802"/>
                    <a:pt x="1535" y="1702"/>
                    <a:pt x="1502" y="1635"/>
                  </a:cubicBezTo>
                  <a:cubicBezTo>
                    <a:pt x="1468" y="1568"/>
                    <a:pt x="1435" y="1502"/>
                    <a:pt x="1402" y="1468"/>
                  </a:cubicBezTo>
                  <a:cubicBezTo>
                    <a:pt x="1335" y="1435"/>
                    <a:pt x="1268" y="1402"/>
                    <a:pt x="1201" y="1402"/>
                  </a:cubicBezTo>
                  <a:cubicBezTo>
                    <a:pt x="1168" y="1385"/>
                    <a:pt x="1126" y="1377"/>
                    <a:pt x="1081" y="1377"/>
                  </a:cubicBezTo>
                  <a:cubicBezTo>
                    <a:pt x="1035" y="1377"/>
                    <a:pt x="985" y="1385"/>
                    <a:pt x="935" y="1402"/>
                  </a:cubicBezTo>
                  <a:cubicBezTo>
                    <a:pt x="835" y="1402"/>
                    <a:pt x="768" y="1435"/>
                    <a:pt x="668" y="1435"/>
                  </a:cubicBezTo>
                  <a:lnTo>
                    <a:pt x="501" y="1435"/>
                  </a:lnTo>
                  <a:cubicBezTo>
                    <a:pt x="434" y="1402"/>
                    <a:pt x="401" y="1368"/>
                    <a:pt x="368" y="1335"/>
                  </a:cubicBezTo>
                  <a:cubicBezTo>
                    <a:pt x="368" y="1302"/>
                    <a:pt x="334" y="1235"/>
                    <a:pt x="334" y="1168"/>
                  </a:cubicBezTo>
                  <a:cubicBezTo>
                    <a:pt x="334" y="1101"/>
                    <a:pt x="368" y="1035"/>
                    <a:pt x="368" y="968"/>
                  </a:cubicBezTo>
                  <a:cubicBezTo>
                    <a:pt x="401" y="868"/>
                    <a:pt x="434" y="835"/>
                    <a:pt x="468" y="768"/>
                  </a:cubicBezTo>
                  <a:cubicBezTo>
                    <a:pt x="501" y="701"/>
                    <a:pt x="568" y="634"/>
                    <a:pt x="601" y="601"/>
                  </a:cubicBezTo>
                  <a:cubicBezTo>
                    <a:pt x="634" y="568"/>
                    <a:pt x="701" y="501"/>
                    <a:pt x="768" y="468"/>
                  </a:cubicBezTo>
                  <a:cubicBezTo>
                    <a:pt x="801" y="434"/>
                    <a:pt x="868" y="434"/>
                    <a:pt x="935" y="434"/>
                  </a:cubicBezTo>
                  <a:cubicBezTo>
                    <a:pt x="1001" y="434"/>
                    <a:pt x="1035" y="434"/>
                    <a:pt x="1068" y="468"/>
                  </a:cubicBezTo>
                  <a:cubicBezTo>
                    <a:pt x="1101" y="468"/>
                    <a:pt x="1135" y="501"/>
                    <a:pt x="1168" y="534"/>
                  </a:cubicBezTo>
                  <a:cubicBezTo>
                    <a:pt x="1168" y="568"/>
                    <a:pt x="1201" y="601"/>
                    <a:pt x="1201" y="634"/>
                  </a:cubicBezTo>
                  <a:cubicBezTo>
                    <a:pt x="1201" y="634"/>
                    <a:pt x="1235" y="668"/>
                    <a:pt x="1235" y="668"/>
                  </a:cubicBezTo>
                  <a:lnTo>
                    <a:pt x="1302" y="668"/>
                  </a:lnTo>
                  <a:lnTo>
                    <a:pt x="1402" y="601"/>
                  </a:lnTo>
                  <a:cubicBezTo>
                    <a:pt x="1435" y="601"/>
                    <a:pt x="1435" y="568"/>
                    <a:pt x="1468" y="568"/>
                  </a:cubicBezTo>
                  <a:cubicBezTo>
                    <a:pt x="1468" y="534"/>
                    <a:pt x="1468" y="501"/>
                    <a:pt x="1468" y="468"/>
                  </a:cubicBezTo>
                  <a:cubicBezTo>
                    <a:pt x="1468" y="401"/>
                    <a:pt x="1435" y="334"/>
                    <a:pt x="1402" y="268"/>
                  </a:cubicBezTo>
                  <a:cubicBezTo>
                    <a:pt x="1335" y="101"/>
                    <a:pt x="1201" y="1"/>
                    <a:pt x="1035" y="1"/>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40" name="Google Shape;1440;p34"/>
            <p:cNvSpPr/>
            <p:nvPr/>
          </p:nvSpPr>
          <p:spPr>
            <a:xfrm>
              <a:off x="3192450" y="1794225"/>
              <a:ext cx="33375" cy="63400"/>
            </a:xfrm>
            <a:custGeom>
              <a:avLst/>
              <a:gdLst/>
              <a:ahLst/>
              <a:cxnLst/>
              <a:rect l="l" t="t" r="r" b="b"/>
              <a:pathLst>
                <a:path w="1335" h="2536" extrusionOk="0">
                  <a:moveTo>
                    <a:pt x="818" y="418"/>
                  </a:moveTo>
                  <a:cubicBezTo>
                    <a:pt x="868" y="418"/>
                    <a:pt x="918" y="434"/>
                    <a:pt x="968" y="468"/>
                  </a:cubicBezTo>
                  <a:cubicBezTo>
                    <a:pt x="1035" y="568"/>
                    <a:pt x="1068" y="701"/>
                    <a:pt x="1068" y="834"/>
                  </a:cubicBezTo>
                  <a:lnTo>
                    <a:pt x="267" y="1301"/>
                  </a:lnTo>
                  <a:cubicBezTo>
                    <a:pt x="267" y="1201"/>
                    <a:pt x="267" y="1135"/>
                    <a:pt x="301" y="1035"/>
                  </a:cubicBezTo>
                  <a:cubicBezTo>
                    <a:pt x="334" y="968"/>
                    <a:pt x="367" y="868"/>
                    <a:pt x="401" y="801"/>
                  </a:cubicBezTo>
                  <a:cubicBezTo>
                    <a:pt x="434" y="734"/>
                    <a:pt x="468" y="668"/>
                    <a:pt x="501" y="601"/>
                  </a:cubicBezTo>
                  <a:cubicBezTo>
                    <a:pt x="568" y="568"/>
                    <a:pt x="601" y="501"/>
                    <a:pt x="668" y="468"/>
                  </a:cubicBezTo>
                  <a:cubicBezTo>
                    <a:pt x="718" y="434"/>
                    <a:pt x="768" y="418"/>
                    <a:pt x="818" y="418"/>
                  </a:cubicBezTo>
                  <a:close/>
                  <a:moveTo>
                    <a:pt x="935" y="1"/>
                  </a:moveTo>
                  <a:cubicBezTo>
                    <a:pt x="834" y="1"/>
                    <a:pt x="734" y="34"/>
                    <a:pt x="668" y="101"/>
                  </a:cubicBezTo>
                  <a:cubicBezTo>
                    <a:pt x="568" y="167"/>
                    <a:pt x="468" y="234"/>
                    <a:pt x="401" y="334"/>
                  </a:cubicBezTo>
                  <a:cubicBezTo>
                    <a:pt x="334" y="401"/>
                    <a:pt x="267" y="534"/>
                    <a:pt x="201" y="634"/>
                  </a:cubicBezTo>
                  <a:cubicBezTo>
                    <a:pt x="167" y="768"/>
                    <a:pt x="101" y="901"/>
                    <a:pt x="67" y="1035"/>
                  </a:cubicBezTo>
                  <a:cubicBezTo>
                    <a:pt x="34" y="1168"/>
                    <a:pt x="34" y="1301"/>
                    <a:pt x="34" y="1435"/>
                  </a:cubicBezTo>
                  <a:cubicBezTo>
                    <a:pt x="1" y="1568"/>
                    <a:pt x="1" y="1702"/>
                    <a:pt x="34" y="1835"/>
                  </a:cubicBezTo>
                  <a:cubicBezTo>
                    <a:pt x="34" y="1935"/>
                    <a:pt x="34" y="2069"/>
                    <a:pt x="67" y="2202"/>
                  </a:cubicBezTo>
                  <a:cubicBezTo>
                    <a:pt x="101" y="2269"/>
                    <a:pt x="167" y="2369"/>
                    <a:pt x="201" y="2436"/>
                  </a:cubicBezTo>
                  <a:cubicBezTo>
                    <a:pt x="267" y="2469"/>
                    <a:pt x="334" y="2502"/>
                    <a:pt x="401" y="2536"/>
                  </a:cubicBezTo>
                  <a:cubicBezTo>
                    <a:pt x="501" y="2536"/>
                    <a:pt x="601" y="2502"/>
                    <a:pt x="668" y="2469"/>
                  </a:cubicBezTo>
                  <a:cubicBezTo>
                    <a:pt x="768" y="2402"/>
                    <a:pt x="868" y="2336"/>
                    <a:pt x="935" y="2235"/>
                  </a:cubicBezTo>
                  <a:cubicBezTo>
                    <a:pt x="1068" y="2102"/>
                    <a:pt x="1168" y="1935"/>
                    <a:pt x="1235" y="1768"/>
                  </a:cubicBezTo>
                  <a:cubicBezTo>
                    <a:pt x="1268" y="1702"/>
                    <a:pt x="1268" y="1635"/>
                    <a:pt x="1268" y="1568"/>
                  </a:cubicBezTo>
                  <a:cubicBezTo>
                    <a:pt x="1301" y="1535"/>
                    <a:pt x="1268" y="1502"/>
                    <a:pt x="1268" y="1502"/>
                  </a:cubicBezTo>
                  <a:cubicBezTo>
                    <a:pt x="1251" y="1485"/>
                    <a:pt x="1243" y="1477"/>
                    <a:pt x="1235" y="1477"/>
                  </a:cubicBezTo>
                  <a:cubicBezTo>
                    <a:pt x="1226" y="1477"/>
                    <a:pt x="1218" y="1485"/>
                    <a:pt x="1201" y="1502"/>
                  </a:cubicBezTo>
                  <a:lnTo>
                    <a:pt x="1135" y="1535"/>
                  </a:lnTo>
                  <a:cubicBezTo>
                    <a:pt x="1101" y="1535"/>
                    <a:pt x="1068" y="1568"/>
                    <a:pt x="1068" y="1568"/>
                  </a:cubicBezTo>
                  <a:cubicBezTo>
                    <a:pt x="1035" y="1602"/>
                    <a:pt x="1035" y="1635"/>
                    <a:pt x="1035" y="1635"/>
                  </a:cubicBezTo>
                  <a:cubicBezTo>
                    <a:pt x="1001" y="1735"/>
                    <a:pt x="968" y="1802"/>
                    <a:pt x="901" y="1869"/>
                  </a:cubicBezTo>
                  <a:cubicBezTo>
                    <a:pt x="834" y="1969"/>
                    <a:pt x="768" y="2035"/>
                    <a:pt x="668" y="2069"/>
                  </a:cubicBezTo>
                  <a:cubicBezTo>
                    <a:pt x="634" y="2102"/>
                    <a:pt x="584" y="2119"/>
                    <a:pt x="534" y="2119"/>
                  </a:cubicBezTo>
                  <a:cubicBezTo>
                    <a:pt x="484" y="2119"/>
                    <a:pt x="434" y="2102"/>
                    <a:pt x="401" y="2069"/>
                  </a:cubicBezTo>
                  <a:cubicBezTo>
                    <a:pt x="301" y="1969"/>
                    <a:pt x="267" y="1835"/>
                    <a:pt x="267" y="1668"/>
                  </a:cubicBezTo>
                  <a:lnTo>
                    <a:pt x="1235" y="1101"/>
                  </a:lnTo>
                  <a:cubicBezTo>
                    <a:pt x="1268" y="1068"/>
                    <a:pt x="1301" y="1068"/>
                    <a:pt x="1301" y="1035"/>
                  </a:cubicBezTo>
                  <a:cubicBezTo>
                    <a:pt x="1301" y="1001"/>
                    <a:pt x="1335" y="968"/>
                    <a:pt x="1335" y="935"/>
                  </a:cubicBezTo>
                  <a:lnTo>
                    <a:pt x="1335" y="801"/>
                  </a:lnTo>
                  <a:cubicBezTo>
                    <a:pt x="1335" y="668"/>
                    <a:pt x="1301" y="534"/>
                    <a:pt x="1268" y="401"/>
                  </a:cubicBezTo>
                  <a:cubicBezTo>
                    <a:pt x="1268" y="301"/>
                    <a:pt x="1201" y="201"/>
                    <a:pt x="1135" y="134"/>
                  </a:cubicBezTo>
                  <a:cubicBezTo>
                    <a:pt x="1101" y="67"/>
                    <a:pt x="1035" y="1"/>
                    <a:pt x="935" y="1"/>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41" name="Google Shape;1441;p34"/>
            <p:cNvSpPr/>
            <p:nvPr/>
          </p:nvSpPr>
          <p:spPr>
            <a:xfrm>
              <a:off x="3231650" y="1772550"/>
              <a:ext cx="31700" cy="65075"/>
            </a:xfrm>
            <a:custGeom>
              <a:avLst/>
              <a:gdLst/>
              <a:ahLst/>
              <a:cxnLst/>
              <a:rect l="l" t="t" r="r" b="b"/>
              <a:pathLst>
                <a:path w="1268" h="2603" extrusionOk="0">
                  <a:moveTo>
                    <a:pt x="968" y="1101"/>
                  </a:moveTo>
                  <a:lnTo>
                    <a:pt x="968" y="1234"/>
                  </a:lnTo>
                  <a:cubicBezTo>
                    <a:pt x="968" y="1301"/>
                    <a:pt x="968" y="1401"/>
                    <a:pt x="934" y="1501"/>
                  </a:cubicBezTo>
                  <a:cubicBezTo>
                    <a:pt x="934" y="1601"/>
                    <a:pt x="901" y="1668"/>
                    <a:pt x="868" y="1768"/>
                  </a:cubicBezTo>
                  <a:cubicBezTo>
                    <a:pt x="801" y="1835"/>
                    <a:pt x="768" y="1902"/>
                    <a:pt x="701" y="1968"/>
                  </a:cubicBezTo>
                  <a:cubicBezTo>
                    <a:pt x="634" y="2035"/>
                    <a:pt x="601" y="2102"/>
                    <a:pt x="534" y="2135"/>
                  </a:cubicBezTo>
                  <a:cubicBezTo>
                    <a:pt x="467" y="2168"/>
                    <a:pt x="434" y="2168"/>
                    <a:pt x="367" y="2168"/>
                  </a:cubicBezTo>
                  <a:lnTo>
                    <a:pt x="301" y="2168"/>
                  </a:lnTo>
                  <a:cubicBezTo>
                    <a:pt x="267" y="2135"/>
                    <a:pt x="267" y="2102"/>
                    <a:pt x="267" y="2102"/>
                  </a:cubicBezTo>
                  <a:cubicBezTo>
                    <a:pt x="234" y="2068"/>
                    <a:pt x="234" y="2035"/>
                    <a:pt x="267" y="2002"/>
                  </a:cubicBezTo>
                  <a:cubicBezTo>
                    <a:pt x="267" y="1902"/>
                    <a:pt x="301" y="1768"/>
                    <a:pt x="367" y="1701"/>
                  </a:cubicBezTo>
                  <a:cubicBezTo>
                    <a:pt x="434" y="1568"/>
                    <a:pt x="534" y="1468"/>
                    <a:pt x="634" y="1401"/>
                  </a:cubicBezTo>
                  <a:lnTo>
                    <a:pt x="968" y="1101"/>
                  </a:lnTo>
                  <a:close/>
                  <a:moveTo>
                    <a:pt x="901" y="0"/>
                  </a:moveTo>
                  <a:cubicBezTo>
                    <a:pt x="801" y="0"/>
                    <a:pt x="734" y="34"/>
                    <a:pt x="667" y="67"/>
                  </a:cubicBezTo>
                  <a:cubicBezTo>
                    <a:pt x="601" y="134"/>
                    <a:pt x="501" y="167"/>
                    <a:pt x="467" y="267"/>
                  </a:cubicBezTo>
                  <a:cubicBezTo>
                    <a:pt x="401" y="334"/>
                    <a:pt x="334" y="401"/>
                    <a:pt x="267" y="467"/>
                  </a:cubicBezTo>
                  <a:cubicBezTo>
                    <a:pt x="234" y="567"/>
                    <a:pt x="200" y="634"/>
                    <a:pt x="167" y="734"/>
                  </a:cubicBezTo>
                  <a:cubicBezTo>
                    <a:pt x="134" y="801"/>
                    <a:pt x="100" y="868"/>
                    <a:pt x="100" y="968"/>
                  </a:cubicBezTo>
                  <a:cubicBezTo>
                    <a:pt x="100" y="968"/>
                    <a:pt x="100" y="1001"/>
                    <a:pt x="134" y="1034"/>
                  </a:cubicBezTo>
                  <a:lnTo>
                    <a:pt x="200" y="1034"/>
                  </a:lnTo>
                  <a:lnTo>
                    <a:pt x="267" y="968"/>
                  </a:lnTo>
                  <a:cubicBezTo>
                    <a:pt x="301" y="968"/>
                    <a:pt x="301" y="934"/>
                    <a:pt x="334" y="934"/>
                  </a:cubicBezTo>
                  <a:cubicBezTo>
                    <a:pt x="334" y="901"/>
                    <a:pt x="367" y="868"/>
                    <a:pt x="367" y="868"/>
                  </a:cubicBezTo>
                  <a:cubicBezTo>
                    <a:pt x="401" y="767"/>
                    <a:pt x="434" y="701"/>
                    <a:pt x="467" y="634"/>
                  </a:cubicBezTo>
                  <a:cubicBezTo>
                    <a:pt x="534" y="567"/>
                    <a:pt x="601" y="501"/>
                    <a:pt x="667" y="467"/>
                  </a:cubicBezTo>
                  <a:cubicBezTo>
                    <a:pt x="707" y="428"/>
                    <a:pt x="757" y="412"/>
                    <a:pt x="806" y="412"/>
                  </a:cubicBezTo>
                  <a:cubicBezTo>
                    <a:pt x="840" y="412"/>
                    <a:pt x="873" y="420"/>
                    <a:pt x="901" y="434"/>
                  </a:cubicBezTo>
                  <a:cubicBezTo>
                    <a:pt x="968" y="467"/>
                    <a:pt x="1001" y="567"/>
                    <a:pt x="1001" y="701"/>
                  </a:cubicBezTo>
                  <a:lnTo>
                    <a:pt x="1001" y="767"/>
                  </a:lnTo>
                  <a:lnTo>
                    <a:pt x="567" y="1101"/>
                  </a:lnTo>
                  <a:cubicBezTo>
                    <a:pt x="501" y="1168"/>
                    <a:pt x="434" y="1234"/>
                    <a:pt x="367" y="1301"/>
                  </a:cubicBezTo>
                  <a:cubicBezTo>
                    <a:pt x="267" y="1401"/>
                    <a:pt x="234" y="1468"/>
                    <a:pt x="167" y="1568"/>
                  </a:cubicBezTo>
                  <a:cubicBezTo>
                    <a:pt x="100" y="1668"/>
                    <a:pt x="67" y="1768"/>
                    <a:pt x="34" y="1868"/>
                  </a:cubicBezTo>
                  <a:cubicBezTo>
                    <a:pt x="0" y="1968"/>
                    <a:pt x="0" y="2068"/>
                    <a:pt x="0" y="2202"/>
                  </a:cubicBezTo>
                  <a:cubicBezTo>
                    <a:pt x="0" y="2269"/>
                    <a:pt x="0" y="2369"/>
                    <a:pt x="34" y="2435"/>
                  </a:cubicBezTo>
                  <a:cubicBezTo>
                    <a:pt x="67" y="2469"/>
                    <a:pt x="100" y="2535"/>
                    <a:pt x="134" y="2569"/>
                  </a:cubicBezTo>
                  <a:cubicBezTo>
                    <a:pt x="200" y="2602"/>
                    <a:pt x="234" y="2602"/>
                    <a:pt x="301" y="2602"/>
                  </a:cubicBezTo>
                  <a:cubicBezTo>
                    <a:pt x="367" y="2602"/>
                    <a:pt x="434" y="2569"/>
                    <a:pt x="501" y="2535"/>
                  </a:cubicBezTo>
                  <a:cubicBezTo>
                    <a:pt x="567" y="2502"/>
                    <a:pt x="601" y="2469"/>
                    <a:pt x="634" y="2435"/>
                  </a:cubicBezTo>
                  <a:cubicBezTo>
                    <a:pt x="701" y="2402"/>
                    <a:pt x="734" y="2335"/>
                    <a:pt x="801" y="2302"/>
                  </a:cubicBezTo>
                  <a:cubicBezTo>
                    <a:pt x="834" y="2235"/>
                    <a:pt x="868" y="2168"/>
                    <a:pt x="901" y="2102"/>
                  </a:cubicBezTo>
                  <a:cubicBezTo>
                    <a:pt x="934" y="2035"/>
                    <a:pt x="968" y="1968"/>
                    <a:pt x="1001" y="1902"/>
                  </a:cubicBezTo>
                  <a:lnTo>
                    <a:pt x="1001" y="2102"/>
                  </a:lnTo>
                  <a:cubicBezTo>
                    <a:pt x="1001" y="2102"/>
                    <a:pt x="1001" y="2135"/>
                    <a:pt x="1034" y="2168"/>
                  </a:cubicBezTo>
                  <a:lnTo>
                    <a:pt x="1068" y="2168"/>
                  </a:lnTo>
                  <a:lnTo>
                    <a:pt x="1168" y="2102"/>
                  </a:lnTo>
                  <a:cubicBezTo>
                    <a:pt x="1201" y="2102"/>
                    <a:pt x="1235" y="2068"/>
                    <a:pt x="1235" y="2035"/>
                  </a:cubicBezTo>
                  <a:cubicBezTo>
                    <a:pt x="1235" y="2002"/>
                    <a:pt x="1268" y="1968"/>
                    <a:pt x="1268" y="1935"/>
                  </a:cubicBezTo>
                  <a:lnTo>
                    <a:pt x="1268" y="601"/>
                  </a:lnTo>
                  <a:cubicBezTo>
                    <a:pt x="1268" y="501"/>
                    <a:pt x="1235" y="367"/>
                    <a:pt x="1201" y="267"/>
                  </a:cubicBezTo>
                  <a:cubicBezTo>
                    <a:pt x="1201" y="167"/>
                    <a:pt x="1134" y="100"/>
                    <a:pt x="1101" y="67"/>
                  </a:cubicBezTo>
                  <a:cubicBezTo>
                    <a:pt x="1034" y="0"/>
                    <a:pt x="968" y="0"/>
                    <a:pt x="901" y="0"/>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42" name="Google Shape;1442;p34"/>
            <p:cNvSpPr/>
            <p:nvPr/>
          </p:nvSpPr>
          <p:spPr>
            <a:xfrm>
              <a:off x="3274175" y="1750025"/>
              <a:ext cx="19200" cy="66750"/>
            </a:xfrm>
            <a:custGeom>
              <a:avLst/>
              <a:gdLst/>
              <a:ahLst/>
              <a:cxnLst/>
              <a:rect l="l" t="t" r="r" b="b"/>
              <a:pathLst>
                <a:path w="768" h="2670" extrusionOk="0">
                  <a:moveTo>
                    <a:pt x="701" y="1"/>
                  </a:moveTo>
                  <a:lnTo>
                    <a:pt x="534" y="101"/>
                  </a:lnTo>
                  <a:cubicBezTo>
                    <a:pt x="468" y="134"/>
                    <a:pt x="401" y="201"/>
                    <a:pt x="334" y="267"/>
                  </a:cubicBezTo>
                  <a:cubicBezTo>
                    <a:pt x="267" y="368"/>
                    <a:pt x="234" y="434"/>
                    <a:pt x="201" y="534"/>
                  </a:cubicBezTo>
                  <a:lnTo>
                    <a:pt x="201" y="401"/>
                  </a:lnTo>
                  <a:cubicBezTo>
                    <a:pt x="201" y="401"/>
                    <a:pt x="201" y="368"/>
                    <a:pt x="201" y="334"/>
                  </a:cubicBezTo>
                  <a:lnTo>
                    <a:pt x="134" y="334"/>
                  </a:lnTo>
                  <a:lnTo>
                    <a:pt x="34" y="401"/>
                  </a:lnTo>
                  <a:cubicBezTo>
                    <a:pt x="1" y="401"/>
                    <a:pt x="1" y="434"/>
                    <a:pt x="1" y="468"/>
                  </a:cubicBezTo>
                  <a:cubicBezTo>
                    <a:pt x="1" y="501"/>
                    <a:pt x="1" y="534"/>
                    <a:pt x="1" y="568"/>
                  </a:cubicBezTo>
                  <a:lnTo>
                    <a:pt x="1" y="2602"/>
                  </a:lnTo>
                  <a:cubicBezTo>
                    <a:pt x="1" y="2602"/>
                    <a:pt x="1" y="2636"/>
                    <a:pt x="1" y="2669"/>
                  </a:cubicBezTo>
                  <a:lnTo>
                    <a:pt x="34" y="2669"/>
                  </a:lnTo>
                  <a:lnTo>
                    <a:pt x="167" y="2602"/>
                  </a:lnTo>
                  <a:cubicBezTo>
                    <a:pt x="167" y="2602"/>
                    <a:pt x="201" y="2569"/>
                    <a:pt x="201" y="2536"/>
                  </a:cubicBezTo>
                  <a:cubicBezTo>
                    <a:pt x="201" y="2502"/>
                    <a:pt x="201" y="2469"/>
                    <a:pt x="201" y="2436"/>
                  </a:cubicBezTo>
                  <a:lnTo>
                    <a:pt x="201" y="1168"/>
                  </a:lnTo>
                  <a:cubicBezTo>
                    <a:pt x="167" y="901"/>
                    <a:pt x="301" y="634"/>
                    <a:pt x="534" y="468"/>
                  </a:cubicBezTo>
                  <a:lnTo>
                    <a:pt x="701" y="368"/>
                  </a:lnTo>
                  <a:cubicBezTo>
                    <a:pt x="734" y="368"/>
                    <a:pt x="734" y="334"/>
                    <a:pt x="768" y="301"/>
                  </a:cubicBezTo>
                  <a:cubicBezTo>
                    <a:pt x="768" y="267"/>
                    <a:pt x="768" y="234"/>
                    <a:pt x="768" y="201"/>
                  </a:cubicBezTo>
                  <a:lnTo>
                    <a:pt x="768" y="67"/>
                  </a:lnTo>
                  <a:cubicBezTo>
                    <a:pt x="768" y="34"/>
                    <a:pt x="768" y="34"/>
                    <a:pt x="768" y="1"/>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43" name="Google Shape;1443;p34"/>
            <p:cNvSpPr/>
            <p:nvPr/>
          </p:nvSpPr>
          <p:spPr>
            <a:xfrm>
              <a:off x="3297525" y="1734175"/>
              <a:ext cx="32550" cy="63400"/>
            </a:xfrm>
            <a:custGeom>
              <a:avLst/>
              <a:gdLst/>
              <a:ahLst/>
              <a:cxnLst/>
              <a:rect l="l" t="t" r="r" b="b"/>
              <a:pathLst>
                <a:path w="1302" h="2536" extrusionOk="0">
                  <a:moveTo>
                    <a:pt x="935" y="1"/>
                  </a:moveTo>
                  <a:cubicBezTo>
                    <a:pt x="834" y="1"/>
                    <a:pt x="734" y="34"/>
                    <a:pt x="668" y="101"/>
                  </a:cubicBezTo>
                  <a:cubicBezTo>
                    <a:pt x="534" y="168"/>
                    <a:pt x="468" y="234"/>
                    <a:pt x="367" y="334"/>
                  </a:cubicBezTo>
                  <a:cubicBezTo>
                    <a:pt x="301" y="434"/>
                    <a:pt x="234" y="535"/>
                    <a:pt x="167" y="668"/>
                  </a:cubicBezTo>
                  <a:cubicBezTo>
                    <a:pt x="134" y="768"/>
                    <a:pt x="67" y="901"/>
                    <a:pt x="67" y="1068"/>
                  </a:cubicBezTo>
                  <a:cubicBezTo>
                    <a:pt x="34" y="1202"/>
                    <a:pt x="1" y="1335"/>
                    <a:pt x="1" y="1469"/>
                  </a:cubicBezTo>
                  <a:cubicBezTo>
                    <a:pt x="1" y="1535"/>
                    <a:pt x="1" y="1602"/>
                    <a:pt x="1" y="1635"/>
                  </a:cubicBezTo>
                  <a:lnTo>
                    <a:pt x="1" y="1835"/>
                  </a:lnTo>
                  <a:cubicBezTo>
                    <a:pt x="1" y="1936"/>
                    <a:pt x="1" y="2069"/>
                    <a:pt x="34" y="2169"/>
                  </a:cubicBezTo>
                  <a:cubicBezTo>
                    <a:pt x="67" y="2269"/>
                    <a:pt x="101" y="2369"/>
                    <a:pt x="167" y="2436"/>
                  </a:cubicBezTo>
                  <a:cubicBezTo>
                    <a:pt x="234" y="2469"/>
                    <a:pt x="301" y="2503"/>
                    <a:pt x="367" y="2536"/>
                  </a:cubicBezTo>
                  <a:cubicBezTo>
                    <a:pt x="468" y="2536"/>
                    <a:pt x="568" y="2503"/>
                    <a:pt x="668" y="2436"/>
                  </a:cubicBezTo>
                  <a:cubicBezTo>
                    <a:pt x="768" y="2369"/>
                    <a:pt x="868" y="2302"/>
                    <a:pt x="935" y="2202"/>
                  </a:cubicBezTo>
                  <a:cubicBezTo>
                    <a:pt x="1001" y="2102"/>
                    <a:pt x="1068" y="2002"/>
                    <a:pt x="1135" y="1902"/>
                  </a:cubicBezTo>
                  <a:cubicBezTo>
                    <a:pt x="1168" y="1802"/>
                    <a:pt x="1235" y="1702"/>
                    <a:pt x="1268" y="1602"/>
                  </a:cubicBezTo>
                  <a:cubicBezTo>
                    <a:pt x="1268" y="1535"/>
                    <a:pt x="1301" y="1435"/>
                    <a:pt x="1301" y="1368"/>
                  </a:cubicBezTo>
                  <a:cubicBezTo>
                    <a:pt x="1301" y="1335"/>
                    <a:pt x="1301" y="1302"/>
                    <a:pt x="1268" y="1302"/>
                  </a:cubicBezTo>
                  <a:cubicBezTo>
                    <a:pt x="1268" y="1285"/>
                    <a:pt x="1260" y="1277"/>
                    <a:pt x="1251" y="1277"/>
                  </a:cubicBezTo>
                  <a:cubicBezTo>
                    <a:pt x="1243" y="1277"/>
                    <a:pt x="1235" y="1285"/>
                    <a:pt x="1235" y="1302"/>
                  </a:cubicBezTo>
                  <a:lnTo>
                    <a:pt x="1135" y="1335"/>
                  </a:lnTo>
                  <a:cubicBezTo>
                    <a:pt x="1101" y="1335"/>
                    <a:pt x="1101" y="1368"/>
                    <a:pt x="1068" y="1402"/>
                  </a:cubicBezTo>
                  <a:cubicBezTo>
                    <a:pt x="1068" y="1435"/>
                    <a:pt x="1035" y="1469"/>
                    <a:pt x="1035" y="1502"/>
                  </a:cubicBezTo>
                  <a:cubicBezTo>
                    <a:pt x="1001" y="1635"/>
                    <a:pt x="968" y="1735"/>
                    <a:pt x="901" y="1869"/>
                  </a:cubicBezTo>
                  <a:cubicBezTo>
                    <a:pt x="834" y="1936"/>
                    <a:pt x="734" y="2002"/>
                    <a:pt x="668" y="2069"/>
                  </a:cubicBezTo>
                  <a:cubicBezTo>
                    <a:pt x="601" y="2102"/>
                    <a:pt x="568" y="2102"/>
                    <a:pt x="534" y="2102"/>
                  </a:cubicBezTo>
                  <a:cubicBezTo>
                    <a:pt x="468" y="2102"/>
                    <a:pt x="434" y="2102"/>
                    <a:pt x="401" y="2069"/>
                  </a:cubicBezTo>
                  <a:cubicBezTo>
                    <a:pt x="334" y="2036"/>
                    <a:pt x="334" y="1969"/>
                    <a:pt x="301" y="1902"/>
                  </a:cubicBezTo>
                  <a:cubicBezTo>
                    <a:pt x="267" y="1835"/>
                    <a:pt x="267" y="1735"/>
                    <a:pt x="267" y="1635"/>
                  </a:cubicBezTo>
                  <a:cubicBezTo>
                    <a:pt x="234" y="1535"/>
                    <a:pt x="234" y="1435"/>
                    <a:pt x="234" y="1335"/>
                  </a:cubicBezTo>
                  <a:cubicBezTo>
                    <a:pt x="267" y="1235"/>
                    <a:pt x="267" y="1135"/>
                    <a:pt x="301" y="1035"/>
                  </a:cubicBezTo>
                  <a:cubicBezTo>
                    <a:pt x="334" y="935"/>
                    <a:pt x="334" y="835"/>
                    <a:pt x="401" y="768"/>
                  </a:cubicBezTo>
                  <a:cubicBezTo>
                    <a:pt x="434" y="701"/>
                    <a:pt x="468" y="635"/>
                    <a:pt x="501" y="568"/>
                  </a:cubicBezTo>
                  <a:cubicBezTo>
                    <a:pt x="568" y="535"/>
                    <a:pt x="601" y="501"/>
                    <a:pt x="668" y="468"/>
                  </a:cubicBezTo>
                  <a:cubicBezTo>
                    <a:pt x="734" y="401"/>
                    <a:pt x="801" y="401"/>
                    <a:pt x="901" y="401"/>
                  </a:cubicBezTo>
                  <a:cubicBezTo>
                    <a:pt x="968" y="434"/>
                    <a:pt x="1035" y="501"/>
                    <a:pt x="1035" y="568"/>
                  </a:cubicBezTo>
                  <a:cubicBezTo>
                    <a:pt x="1035" y="601"/>
                    <a:pt x="1068" y="635"/>
                    <a:pt x="1068" y="635"/>
                  </a:cubicBezTo>
                  <a:cubicBezTo>
                    <a:pt x="1085" y="651"/>
                    <a:pt x="1101" y="660"/>
                    <a:pt x="1114" y="660"/>
                  </a:cubicBezTo>
                  <a:cubicBezTo>
                    <a:pt x="1126" y="660"/>
                    <a:pt x="1135" y="651"/>
                    <a:pt x="1135" y="635"/>
                  </a:cubicBezTo>
                  <a:lnTo>
                    <a:pt x="1235" y="601"/>
                  </a:lnTo>
                  <a:cubicBezTo>
                    <a:pt x="1235" y="601"/>
                    <a:pt x="1268" y="568"/>
                    <a:pt x="1268" y="535"/>
                  </a:cubicBezTo>
                  <a:cubicBezTo>
                    <a:pt x="1301" y="501"/>
                    <a:pt x="1301" y="468"/>
                    <a:pt x="1301" y="434"/>
                  </a:cubicBezTo>
                  <a:cubicBezTo>
                    <a:pt x="1301" y="368"/>
                    <a:pt x="1268" y="301"/>
                    <a:pt x="1235" y="234"/>
                  </a:cubicBezTo>
                  <a:cubicBezTo>
                    <a:pt x="1235" y="168"/>
                    <a:pt x="1168" y="101"/>
                    <a:pt x="1135" y="68"/>
                  </a:cubicBezTo>
                  <a:cubicBezTo>
                    <a:pt x="1068" y="34"/>
                    <a:pt x="1001" y="1"/>
                    <a:pt x="935" y="1"/>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44" name="Google Shape;1444;p34"/>
            <p:cNvSpPr/>
            <p:nvPr/>
          </p:nvSpPr>
          <p:spPr>
            <a:xfrm>
              <a:off x="3339225" y="1700000"/>
              <a:ext cx="32550" cy="79250"/>
            </a:xfrm>
            <a:custGeom>
              <a:avLst/>
              <a:gdLst/>
              <a:ahLst/>
              <a:cxnLst/>
              <a:rect l="l" t="t" r="r" b="b"/>
              <a:pathLst>
                <a:path w="1302" h="3170" extrusionOk="0">
                  <a:moveTo>
                    <a:pt x="201" y="0"/>
                  </a:moveTo>
                  <a:lnTo>
                    <a:pt x="100" y="67"/>
                  </a:lnTo>
                  <a:cubicBezTo>
                    <a:pt x="67" y="67"/>
                    <a:pt x="34" y="100"/>
                    <a:pt x="34" y="134"/>
                  </a:cubicBezTo>
                  <a:cubicBezTo>
                    <a:pt x="34" y="167"/>
                    <a:pt x="0" y="200"/>
                    <a:pt x="0" y="234"/>
                  </a:cubicBezTo>
                  <a:lnTo>
                    <a:pt x="0" y="3102"/>
                  </a:lnTo>
                  <a:cubicBezTo>
                    <a:pt x="0" y="3102"/>
                    <a:pt x="0" y="3136"/>
                    <a:pt x="34" y="3169"/>
                  </a:cubicBezTo>
                  <a:lnTo>
                    <a:pt x="100" y="3169"/>
                  </a:lnTo>
                  <a:lnTo>
                    <a:pt x="201" y="3102"/>
                  </a:lnTo>
                  <a:cubicBezTo>
                    <a:pt x="201" y="3102"/>
                    <a:pt x="234" y="3069"/>
                    <a:pt x="234" y="3036"/>
                  </a:cubicBezTo>
                  <a:cubicBezTo>
                    <a:pt x="267" y="3002"/>
                    <a:pt x="267" y="2969"/>
                    <a:pt x="234" y="2936"/>
                  </a:cubicBezTo>
                  <a:lnTo>
                    <a:pt x="234" y="1768"/>
                  </a:lnTo>
                  <a:cubicBezTo>
                    <a:pt x="234" y="1601"/>
                    <a:pt x="267" y="1401"/>
                    <a:pt x="367" y="1201"/>
                  </a:cubicBezTo>
                  <a:cubicBezTo>
                    <a:pt x="434" y="1068"/>
                    <a:pt x="534" y="968"/>
                    <a:pt x="634" y="867"/>
                  </a:cubicBezTo>
                  <a:cubicBezTo>
                    <a:pt x="701" y="834"/>
                    <a:pt x="759" y="817"/>
                    <a:pt x="809" y="817"/>
                  </a:cubicBezTo>
                  <a:cubicBezTo>
                    <a:pt x="859" y="817"/>
                    <a:pt x="901" y="834"/>
                    <a:pt x="934" y="867"/>
                  </a:cubicBezTo>
                  <a:cubicBezTo>
                    <a:pt x="1034" y="1001"/>
                    <a:pt x="1068" y="1168"/>
                    <a:pt x="1034" y="1334"/>
                  </a:cubicBezTo>
                  <a:lnTo>
                    <a:pt x="1034" y="2469"/>
                  </a:lnTo>
                  <a:cubicBezTo>
                    <a:pt x="1034" y="2502"/>
                    <a:pt x="1034" y="2535"/>
                    <a:pt x="1068" y="2535"/>
                  </a:cubicBezTo>
                  <a:cubicBezTo>
                    <a:pt x="1068" y="2552"/>
                    <a:pt x="1076" y="2560"/>
                    <a:pt x="1089" y="2560"/>
                  </a:cubicBezTo>
                  <a:cubicBezTo>
                    <a:pt x="1101" y="2560"/>
                    <a:pt x="1118" y="2552"/>
                    <a:pt x="1135" y="2535"/>
                  </a:cubicBezTo>
                  <a:lnTo>
                    <a:pt x="1235" y="2502"/>
                  </a:lnTo>
                  <a:cubicBezTo>
                    <a:pt x="1235" y="2469"/>
                    <a:pt x="1268" y="2435"/>
                    <a:pt x="1268" y="2435"/>
                  </a:cubicBezTo>
                  <a:cubicBezTo>
                    <a:pt x="1301" y="2402"/>
                    <a:pt x="1301" y="2369"/>
                    <a:pt x="1268" y="2335"/>
                  </a:cubicBezTo>
                  <a:lnTo>
                    <a:pt x="1301" y="1101"/>
                  </a:lnTo>
                  <a:cubicBezTo>
                    <a:pt x="1301" y="968"/>
                    <a:pt x="1301" y="867"/>
                    <a:pt x="1268" y="734"/>
                  </a:cubicBezTo>
                  <a:cubicBezTo>
                    <a:pt x="1235" y="634"/>
                    <a:pt x="1201" y="567"/>
                    <a:pt x="1135" y="501"/>
                  </a:cubicBezTo>
                  <a:cubicBezTo>
                    <a:pt x="1068" y="434"/>
                    <a:pt x="1001" y="400"/>
                    <a:pt x="934" y="400"/>
                  </a:cubicBezTo>
                  <a:cubicBezTo>
                    <a:pt x="834" y="400"/>
                    <a:pt x="768" y="434"/>
                    <a:pt x="701" y="467"/>
                  </a:cubicBezTo>
                  <a:cubicBezTo>
                    <a:pt x="567" y="534"/>
                    <a:pt x="467" y="634"/>
                    <a:pt x="401" y="734"/>
                  </a:cubicBezTo>
                  <a:cubicBezTo>
                    <a:pt x="334" y="834"/>
                    <a:pt x="301" y="934"/>
                    <a:pt x="234" y="1034"/>
                  </a:cubicBezTo>
                  <a:lnTo>
                    <a:pt x="234" y="67"/>
                  </a:lnTo>
                  <a:cubicBezTo>
                    <a:pt x="267" y="34"/>
                    <a:pt x="267" y="34"/>
                    <a:pt x="234" y="0"/>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45" name="Google Shape;1445;p34"/>
            <p:cNvSpPr/>
            <p:nvPr/>
          </p:nvSpPr>
          <p:spPr>
            <a:xfrm>
              <a:off x="3397600" y="1654125"/>
              <a:ext cx="40050" cy="84250"/>
            </a:xfrm>
            <a:custGeom>
              <a:avLst/>
              <a:gdLst/>
              <a:ahLst/>
              <a:cxnLst/>
              <a:rect l="l" t="t" r="r" b="b"/>
              <a:pathLst>
                <a:path w="1602" h="3370" extrusionOk="0">
                  <a:moveTo>
                    <a:pt x="1168" y="1"/>
                  </a:moveTo>
                  <a:cubicBezTo>
                    <a:pt x="1034" y="1"/>
                    <a:pt x="901" y="34"/>
                    <a:pt x="801" y="101"/>
                  </a:cubicBezTo>
                  <a:cubicBezTo>
                    <a:pt x="668" y="167"/>
                    <a:pt x="567" y="267"/>
                    <a:pt x="467" y="401"/>
                  </a:cubicBezTo>
                  <a:cubicBezTo>
                    <a:pt x="367" y="501"/>
                    <a:pt x="267" y="634"/>
                    <a:pt x="234" y="768"/>
                  </a:cubicBezTo>
                  <a:cubicBezTo>
                    <a:pt x="134" y="935"/>
                    <a:pt x="100" y="1101"/>
                    <a:pt x="67" y="1235"/>
                  </a:cubicBezTo>
                  <a:cubicBezTo>
                    <a:pt x="34" y="1402"/>
                    <a:pt x="0" y="1568"/>
                    <a:pt x="0" y="1768"/>
                  </a:cubicBezTo>
                  <a:lnTo>
                    <a:pt x="0" y="2536"/>
                  </a:lnTo>
                  <a:cubicBezTo>
                    <a:pt x="0" y="2669"/>
                    <a:pt x="0" y="2836"/>
                    <a:pt x="67" y="2969"/>
                  </a:cubicBezTo>
                  <a:cubicBezTo>
                    <a:pt x="67" y="3069"/>
                    <a:pt x="134" y="3169"/>
                    <a:pt x="234" y="3270"/>
                  </a:cubicBezTo>
                  <a:cubicBezTo>
                    <a:pt x="267" y="3336"/>
                    <a:pt x="367" y="3370"/>
                    <a:pt x="467" y="3370"/>
                  </a:cubicBezTo>
                  <a:cubicBezTo>
                    <a:pt x="567" y="3370"/>
                    <a:pt x="701" y="3336"/>
                    <a:pt x="801" y="3270"/>
                  </a:cubicBezTo>
                  <a:cubicBezTo>
                    <a:pt x="934" y="3169"/>
                    <a:pt x="1068" y="3069"/>
                    <a:pt x="1168" y="2936"/>
                  </a:cubicBezTo>
                  <a:cubicBezTo>
                    <a:pt x="1268" y="2836"/>
                    <a:pt x="1335" y="2702"/>
                    <a:pt x="1401" y="2569"/>
                  </a:cubicBezTo>
                  <a:cubicBezTo>
                    <a:pt x="1468" y="2436"/>
                    <a:pt x="1501" y="2269"/>
                    <a:pt x="1535" y="2135"/>
                  </a:cubicBezTo>
                  <a:cubicBezTo>
                    <a:pt x="1568" y="2035"/>
                    <a:pt x="1602" y="1902"/>
                    <a:pt x="1602" y="1802"/>
                  </a:cubicBezTo>
                  <a:cubicBezTo>
                    <a:pt x="1602" y="1768"/>
                    <a:pt x="1602" y="1768"/>
                    <a:pt x="1602" y="1735"/>
                  </a:cubicBezTo>
                  <a:lnTo>
                    <a:pt x="1535" y="1735"/>
                  </a:lnTo>
                  <a:lnTo>
                    <a:pt x="1401" y="1802"/>
                  </a:lnTo>
                  <a:cubicBezTo>
                    <a:pt x="1401" y="1835"/>
                    <a:pt x="1368" y="1835"/>
                    <a:pt x="1368" y="1869"/>
                  </a:cubicBezTo>
                  <a:cubicBezTo>
                    <a:pt x="1368" y="1902"/>
                    <a:pt x="1335" y="1935"/>
                    <a:pt x="1335" y="1935"/>
                  </a:cubicBezTo>
                  <a:cubicBezTo>
                    <a:pt x="1335" y="2035"/>
                    <a:pt x="1301" y="2102"/>
                    <a:pt x="1301" y="2202"/>
                  </a:cubicBezTo>
                  <a:cubicBezTo>
                    <a:pt x="1268" y="2269"/>
                    <a:pt x="1235" y="2369"/>
                    <a:pt x="1201" y="2436"/>
                  </a:cubicBezTo>
                  <a:cubicBezTo>
                    <a:pt x="1168" y="2536"/>
                    <a:pt x="1101" y="2602"/>
                    <a:pt x="1034" y="2669"/>
                  </a:cubicBezTo>
                  <a:cubicBezTo>
                    <a:pt x="968" y="2736"/>
                    <a:pt x="901" y="2803"/>
                    <a:pt x="801" y="2836"/>
                  </a:cubicBezTo>
                  <a:cubicBezTo>
                    <a:pt x="718" y="2886"/>
                    <a:pt x="643" y="2911"/>
                    <a:pt x="580" y="2911"/>
                  </a:cubicBezTo>
                  <a:cubicBezTo>
                    <a:pt x="517" y="2911"/>
                    <a:pt x="467" y="2886"/>
                    <a:pt x="434" y="2836"/>
                  </a:cubicBezTo>
                  <a:cubicBezTo>
                    <a:pt x="301" y="2702"/>
                    <a:pt x="267" y="2536"/>
                    <a:pt x="267" y="2336"/>
                  </a:cubicBezTo>
                  <a:lnTo>
                    <a:pt x="267" y="1969"/>
                  </a:lnTo>
                  <a:lnTo>
                    <a:pt x="267" y="1602"/>
                  </a:lnTo>
                  <a:cubicBezTo>
                    <a:pt x="301" y="1368"/>
                    <a:pt x="334" y="1168"/>
                    <a:pt x="434" y="935"/>
                  </a:cubicBezTo>
                  <a:cubicBezTo>
                    <a:pt x="501" y="768"/>
                    <a:pt x="634" y="601"/>
                    <a:pt x="801" y="501"/>
                  </a:cubicBezTo>
                  <a:cubicBezTo>
                    <a:pt x="868" y="468"/>
                    <a:pt x="968" y="434"/>
                    <a:pt x="1034" y="434"/>
                  </a:cubicBezTo>
                  <a:cubicBezTo>
                    <a:pt x="1101" y="434"/>
                    <a:pt x="1168" y="434"/>
                    <a:pt x="1201" y="468"/>
                  </a:cubicBezTo>
                  <a:cubicBezTo>
                    <a:pt x="1235" y="501"/>
                    <a:pt x="1268" y="568"/>
                    <a:pt x="1301" y="601"/>
                  </a:cubicBezTo>
                  <a:cubicBezTo>
                    <a:pt x="1301" y="668"/>
                    <a:pt x="1335" y="734"/>
                    <a:pt x="1335" y="801"/>
                  </a:cubicBezTo>
                  <a:cubicBezTo>
                    <a:pt x="1335" y="834"/>
                    <a:pt x="1368" y="834"/>
                    <a:pt x="1368" y="834"/>
                  </a:cubicBezTo>
                  <a:cubicBezTo>
                    <a:pt x="1368" y="851"/>
                    <a:pt x="1376" y="859"/>
                    <a:pt x="1385" y="859"/>
                  </a:cubicBezTo>
                  <a:cubicBezTo>
                    <a:pt x="1393" y="859"/>
                    <a:pt x="1401" y="851"/>
                    <a:pt x="1401" y="834"/>
                  </a:cubicBezTo>
                  <a:lnTo>
                    <a:pt x="1535" y="768"/>
                  </a:lnTo>
                  <a:cubicBezTo>
                    <a:pt x="1568" y="768"/>
                    <a:pt x="1568" y="734"/>
                    <a:pt x="1602" y="701"/>
                  </a:cubicBezTo>
                  <a:cubicBezTo>
                    <a:pt x="1602" y="701"/>
                    <a:pt x="1602" y="668"/>
                    <a:pt x="1602" y="634"/>
                  </a:cubicBezTo>
                  <a:cubicBezTo>
                    <a:pt x="1602" y="534"/>
                    <a:pt x="1568" y="434"/>
                    <a:pt x="1535" y="334"/>
                  </a:cubicBezTo>
                  <a:cubicBezTo>
                    <a:pt x="1501" y="267"/>
                    <a:pt x="1468" y="167"/>
                    <a:pt x="1401" y="101"/>
                  </a:cubicBezTo>
                  <a:cubicBezTo>
                    <a:pt x="1335" y="34"/>
                    <a:pt x="1235" y="1"/>
                    <a:pt x="1168" y="1"/>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46" name="Google Shape;1446;p34"/>
            <p:cNvSpPr/>
            <p:nvPr/>
          </p:nvSpPr>
          <p:spPr>
            <a:xfrm>
              <a:off x="3444300" y="1649125"/>
              <a:ext cx="34225" cy="62575"/>
            </a:xfrm>
            <a:custGeom>
              <a:avLst/>
              <a:gdLst/>
              <a:ahLst/>
              <a:cxnLst/>
              <a:rect l="l" t="t" r="r" b="b"/>
              <a:pathLst>
                <a:path w="1369" h="2503" extrusionOk="0">
                  <a:moveTo>
                    <a:pt x="868" y="401"/>
                  </a:moveTo>
                  <a:cubicBezTo>
                    <a:pt x="901" y="401"/>
                    <a:pt x="968" y="434"/>
                    <a:pt x="1001" y="467"/>
                  </a:cubicBezTo>
                  <a:cubicBezTo>
                    <a:pt x="1034" y="501"/>
                    <a:pt x="1068" y="567"/>
                    <a:pt x="1068" y="601"/>
                  </a:cubicBezTo>
                  <a:cubicBezTo>
                    <a:pt x="1101" y="701"/>
                    <a:pt x="1101" y="768"/>
                    <a:pt x="1101" y="834"/>
                  </a:cubicBezTo>
                  <a:cubicBezTo>
                    <a:pt x="1101" y="901"/>
                    <a:pt x="1101" y="968"/>
                    <a:pt x="1101" y="1034"/>
                  </a:cubicBezTo>
                  <a:cubicBezTo>
                    <a:pt x="1101" y="1068"/>
                    <a:pt x="1101" y="1135"/>
                    <a:pt x="1101" y="1201"/>
                  </a:cubicBezTo>
                  <a:cubicBezTo>
                    <a:pt x="1101" y="1301"/>
                    <a:pt x="1068" y="1368"/>
                    <a:pt x="1068" y="1468"/>
                  </a:cubicBezTo>
                  <a:cubicBezTo>
                    <a:pt x="1034" y="1568"/>
                    <a:pt x="1034" y="1635"/>
                    <a:pt x="1001" y="1702"/>
                  </a:cubicBezTo>
                  <a:cubicBezTo>
                    <a:pt x="968" y="1802"/>
                    <a:pt x="901" y="1868"/>
                    <a:pt x="868" y="1935"/>
                  </a:cubicBezTo>
                  <a:cubicBezTo>
                    <a:pt x="801" y="1968"/>
                    <a:pt x="768" y="2035"/>
                    <a:pt x="701" y="2069"/>
                  </a:cubicBezTo>
                  <a:cubicBezTo>
                    <a:pt x="634" y="2102"/>
                    <a:pt x="567" y="2102"/>
                    <a:pt x="534" y="2135"/>
                  </a:cubicBezTo>
                  <a:cubicBezTo>
                    <a:pt x="467" y="2102"/>
                    <a:pt x="434" y="2102"/>
                    <a:pt x="401" y="2069"/>
                  </a:cubicBezTo>
                  <a:cubicBezTo>
                    <a:pt x="334" y="2002"/>
                    <a:pt x="334" y="1968"/>
                    <a:pt x="301" y="1902"/>
                  </a:cubicBezTo>
                  <a:cubicBezTo>
                    <a:pt x="301" y="1835"/>
                    <a:pt x="267" y="1768"/>
                    <a:pt x="267" y="1702"/>
                  </a:cubicBezTo>
                  <a:lnTo>
                    <a:pt x="267" y="1501"/>
                  </a:lnTo>
                  <a:lnTo>
                    <a:pt x="267" y="1301"/>
                  </a:lnTo>
                  <a:cubicBezTo>
                    <a:pt x="267" y="1235"/>
                    <a:pt x="301" y="1135"/>
                    <a:pt x="301" y="1068"/>
                  </a:cubicBezTo>
                  <a:cubicBezTo>
                    <a:pt x="334" y="968"/>
                    <a:pt x="367" y="901"/>
                    <a:pt x="401" y="801"/>
                  </a:cubicBezTo>
                  <a:cubicBezTo>
                    <a:pt x="434" y="734"/>
                    <a:pt x="467" y="668"/>
                    <a:pt x="534" y="601"/>
                  </a:cubicBezTo>
                  <a:cubicBezTo>
                    <a:pt x="567" y="534"/>
                    <a:pt x="634" y="501"/>
                    <a:pt x="701" y="467"/>
                  </a:cubicBezTo>
                  <a:cubicBezTo>
                    <a:pt x="734" y="434"/>
                    <a:pt x="801" y="401"/>
                    <a:pt x="868" y="401"/>
                  </a:cubicBezTo>
                  <a:close/>
                  <a:moveTo>
                    <a:pt x="968" y="0"/>
                  </a:moveTo>
                  <a:cubicBezTo>
                    <a:pt x="868" y="0"/>
                    <a:pt x="768" y="34"/>
                    <a:pt x="701" y="67"/>
                  </a:cubicBezTo>
                  <a:cubicBezTo>
                    <a:pt x="567" y="134"/>
                    <a:pt x="501" y="234"/>
                    <a:pt x="401" y="301"/>
                  </a:cubicBezTo>
                  <a:cubicBezTo>
                    <a:pt x="334" y="401"/>
                    <a:pt x="267" y="501"/>
                    <a:pt x="201" y="634"/>
                  </a:cubicBezTo>
                  <a:cubicBezTo>
                    <a:pt x="134" y="768"/>
                    <a:pt x="100" y="868"/>
                    <a:pt x="67" y="1001"/>
                  </a:cubicBezTo>
                  <a:cubicBezTo>
                    <a:pt x="34" y="1135"/>
                    <a:pt x="34" y="1301"/>
                    <a:pt x="0" y="1435"/>
                  </a:cubicBezTo>
                  <a:cubicBezTo>
                    <a:pt x="0" y="1468"/>
                    <a:pt x="0" y="1501"/>
                    <a:pt x="0" y="1535"/>
                  </a:cubicBezTo>
                  <a:cubicBezTo>
                    <a:pt x="0" y="1568"/>
                    <a:pt x="0" y="1602"/>
                    <a:pt x="0" y="1635"/>
                  </a:cubicBezTo>
                  <a:cubicBezTo>
                    <a:pt x="0" y="1668"/>
                    <a:pt x="0" y="1735"/>
                    <a:pt x="0" y="1768"/>
                  </a:cubicBezTo>
                  <a:cubicBezTo>
                    <a:pt x="0" y="1768"/>
                    <a:pt x="0" y="1802"/>
                    <a:pt x="0" y="1835"/>
                  </a:cubicBezTo>
                  <a:cubicBezTo>
                    <a:pt x="0" y="1968"/>
                    <a:pt x="34" y="2102"/>
                    <a:pt x="67" y="2202"/>
                  </a:cubicBezTo>
                  <a:cubicBezTo>
                    <a:pt x="100" y="2302"/>
                    <a:pt x="134" y="2369"/>
                    <a:pt x="201" y="2435"/>
                  </a:cubicBezTo>
                  <a:cubicBezTo>
                    <a:pt x="267" y="2469"/>
                    <a:pt x="334" y="2502"/>
                    <a:pt x="401" y="2502"/>
                  </a:cubicBezTo>
                  <a:cubicBezTo>
                    <a:pt x="501" y="2502"/>
                    <a:pt x="601" y="2469"/>
                    <a:pt x="701" y="2435"/>
                  </a:cubicBezTo>
                  <a:cubicBezTo>
                    <a:pt x="801" y="2369"/>
                    <a:pt x="868" y="2302"/>
                    <a:pt x="968" y="2202"/>
                  </a:cubicBezTo>
                  <a:cubicBezTo>
                    <a:pt x="1034" y="2102"/>
                    <a:pt x="1101" y="2002"/>
                    <a:pt x="1168" y="1868"/>
                  </a:cubicBezTo>
                  <a:cubicBezTo>
                    <a:pt x="1235" y="1768"/>
                    <a:pt x="1268" y="1635"/>
                    <a:pt x="1301" y="1501"/>
                  </a:cubicBezTo>
                  <a:cubicBezTo>
                    <a:pt x="1335" y="1368"/>
                    <a:pt x="1335" y="1235"/>
                    <a:pt x="1368" y="1068"/>
                  </a:cubicBezTo>
                  <a:lnTo>
                    <a:pt x="1368" y="668"/>
                  </a:lnTo>
                  <a:cubicBezTo>
                    <a:pt x="1368" y="534"/>
                    <a:pt x="1335" y="434"/>
                    <a:pt x="1301" y="301"/>
                  </a:cubicBezTo>
                  <a:cubicBezTo>
                    <a:pt x="1268" y="234"/>
                    <a:pt x="1235" y="134"/>
                    <a:pt x="1168" y="67"/>
                  </a:cubicBezTo>
                  <a:cubicBezTo>
                    <a:pt x="1101" y="34"/>
                    <a:pt x="1034" y="0"/>
                    <a:pt x="968" y="0"/>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47" name="Google Shape;1447;p34"/>
            <p:cNvSpPr/>
            <p:nvPr/>
          </p:nvSpPr>
          <p:spPr>
            <a:xfrm>
              <a:off x="3488500" y="1624100"/>
              <a:ext cx="32550" cy="69025"/>
            </a:xfrm>
            <a:custGeom>
              <a:avLst/>
              <a:gdLst/>
              <a:ahLst/>
              <a:cxnLst/>
              <a:rect l="l" t="t" r="r" b="b"/>
              <a:pathLst>
                <a:path w="1302" h="2761" extrusionOk="0">
                  <a:moveTo>
                    <a:pt x="934" y="1"/>
                  </a:moveTo>
                  <a:cubicBezTo>
                    <a:pt x="834" y="1"/>
                    <a:pt x="734" y="34"/>
                    <a:pt x="667" y="67"/>
                  </a:cubicBezTo>
                  <a:cubicBezTo>
                    <a:pt x="567" y="134"/>
                    <a:pt x="467" y="234"/>
                    <a:pt x="401" y="334"/>
                  </a:cubicBezTo>
                  <a:cubicBezTo>
                    <a:pt x="334" y="434"/>
                    <a:pt x="267" y="534"/>
                    <a:pt x="234" y="634"/>
                  </a:cubicBezTo>
                  <a:lnTo>
                    <a:pt x="234" y="501"/>
                  </a:lnTo>
                  <a:cubicBezTo>
                    <a:pt x="234" y="468"/>
                    <a:pt x="234" y="434"/>
                    <a:pt x="234" y="434"/>
                  </a:cubicBezTo>
                  <a:cubicBezTo>
                    <a:pt x="217" y="418"/>
                    <a:pt x="209" y="409"/>
                    <a:pt x="200" y="409"/>
                  </a:cubicBezTo>
                  <a:cubicBezTo>
                    <a:pt x="192" y="409"/>
                    <a:pt x="184" y="418"/>
                    <a:pt x="167" y="434"/>
                  </a:cubicBezTo>
                  <a:lnTo>
                    <a:pt x="67" y="468"/>
                  </a:lnTo>
                  <a:cubicBezTo>
                    <a:pt x="34" y="501"/>
                    <a:pt x="34" y="534"/>
                    <a:pt x="34" y="534"/>
                  </a:cubicBezTo>
                  <a:cubicBezTo>
                    <a:pt x="0" y="568"/>
                    <a:pt x="0" y="601"/>
                    <a:pt x="0" y="634"/>
                  </a:cubicBezTo>
                  <a:lnTo>
                    <a:pt x="0" y="2669"/>
                  </a:lnTo>
                  <a:cubicBezTo>
                    <a:pt x="0" y="2703"/>
                    <a:pt x="0" y="2736"/>
                    <a:pt x="34" y="2736"/>
                  </a:cubicBezTo>
                  <a:cubicBezTo>
                    <a:pt x="34" y="2753"/>
                    <a:pt x="42" y="2761"/>
                    <a:pt x="50" y="2761"/>
                  </a:cubicBezTo>
                  <a:cubicBezTo>
                    <a:pt x="59" y="2761"/>
                    <a:pt x="67" y="2753"/>
                    <a:pt x="67" y="2736"/>
                  </a:cubicBezTo>
                  <a:lnTo>
                    <a:pt x="167" y="2669"/>
                  </a:lnTo>
                  <a:cubicBezTo>
                    <a:pt x="200" y="2669"/>
                    <a:pt x="234" y="2636"/>
                    <a:pt x="234" y="2636"/>
                  </a:cubicBezTo>
                  <a:cubicBezTo>
                    <a:pt x="234" y="2603"/>
                    <a:pt x="234" y="2536"/>
                    <a:pt x="234" y="2536"/>
                  </a:cubicBezTo>
                  <a:lnTo>
                    <a:pt x="234" y="1368"/>
                  </a:lnTo>
                  <a:cubicBezTo>
                    <a:pt x="234" y="1168"/>
                    <a:pt x="267" y="1001"/>
                    <a:pt x="334" y="801"/>
                  </a:cubicBezTo>
                  <a:cubicBezTo>
                    <a:pt x="401" y="668"/>
                    <a:pt x="501" y="568"/>
                    <a:pt x="634" y="468"/>
                  </a:cubicBezTo>
                  <a:cubicBezTo>
                    <a:pt x="701" y="434"/>
                    <a:pt x="759" y="418"/>
                    <a:pt x="809" y="418"/>
                  </a:cubicBezTo>
                  <a:cubicBezTo>
                    <a:pt x="859" y="418"/>
                    <a:pt x="901" y="434"/>
                    <a:pt x="934" y="468"/>
                  </a:cubicBezTo>
                  <a:cubicBezTo>
                    <a:pt x="1001" y="601"/>
                    <a:pt x="1034" y="768"/>
                    <a:pt x="1034" y="935"/>
                  </a:cubicBezTo>
                  <a:lnTo>
                    <a:pt x="1034" y="2069"/>
                  </a:lnTo>
                  <a:cubicBezTo>
                    <a:pt x="1034" y="2102"/>
                    <a:pt x="1034" y="2136"/>
                    <a:pt x="1068" y="2136"/>
                  </a:cubicBezTo>
                  <a:lnTo>
                    <a:pt x="1101" y="2136"/>
                  </a:lnTo>
                  <a:lnTo>
                    <a:pt x="1201" y="2069"/>
                  </a:lnTo>
                  <a:cubicBezTo>
                    <a:pt x="1235" y="2069"/>
                    <a:pt x="1268" y="2035"/>
                    <a:pt x="1268" y="2002"/>
                  </a:cubicBezTo>
                  <a:cubicBezTo>
                    <a:pt x="1268" y="2002"/>
                    <a:pt x="1268" y="1969"/>
                    <a:pt x="1268" y="1935"/>
                  </a:cubicBezTo>
                  <a:lnTo>
                    <a:pt x="1301" y="701"/>
                  </a:lnTo>
                  <a:cubicBezTo>
                    <a:pt x="1301" y="568"/>
                    <a:pt x="1268" y="434"/>
                    <a:pt x="1235" y="301"/>
                  </a:cubicBezTo>
                  <a:cubicBezTo>
                    <a:pt x="1235" y="234"/>
                    <a:pt x="1168" y="134"/>
                    <a:pt x="1101" y="67"/>
                  </a:cubicBezTo>
                  <a:cubicBezTo>
                    <a:pt x="1068" y="34"/>
                    <a:pt x="1001" y="1"/>
                    <a:pt x="934" y="1"/>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48" name="Google Shape;1448;p34"/>
            <p:cNvSpPr/>
            <p:nvPr/>
          </p:nvSpPr>
          <p:spPr>
            <a:xfrm>
              <a:off x="3528525" y="1601600"/>
              <a:ext cx="29200" cy="63400"/>
            </a:xfrm>
            <a:custGeom>
              <a:avLst/>
              <a:gdLst/>
              <a:ahLst/>
              <a:cxnLst/>
              <a:rect l="l" t="t" r="r" b="b"/>
              <a:pathLst>
                <a:path w="1168" h="2536" extrusionOk="0">
                  <a:moveTo>
                    <a:pt x="801" y="0"/>
                  </a:moveTo>
                  <a:cubicBezTo>
                    <a:pt x="734" y="0"/>
                    <a:pt x="634" y="33"/>
                    <a:pt x="568" y="100"/>
                  </a:cubicBezTo>
                  <a:cubicBezTo>
                    <a:pt x="467" y="133"/>
                    <a:pt x="401" y="200"/>
                    <a:pt x="334" y="300"/>
                  </a:cubicBezTo>
                  <a:cubicBezTo>
                    <a:pt x="267" y="367"/>
                    <a:pt x="201" y="434"/>
                    <a:pt x="134" y="534"/>
                  </a:cubicBezTo>
                  <a:cubicBezTo>
                    <a:pt x="101" y="600"/>
                    <a:pt x="67" y="701"/>
                    <a:pt x="34" y="801"/>
                  </a:cubicBezTo>
                  <a:cubicBezTo>
                    <a:pt x="34" y="867"/>
                    <a:pt x="0" y="967"/>
                    <a:pt x="0" y="1067"/>
                  </a:cubicBezTo>
                  <a:cubicBezTo>
                    <a:pt x="0" y="1201"/>
                    <a:pt x="34" y="1301"/>
                    <a:pt x="101" y="1401"/>
                  </a:cubicBezTo>
                  <a:cubicBezTo>
                    <a:pt x="149" y="1450"/>
                    <a:pt x="216" y="1481"/>
                    <a:pt x="314" y="1481"/>
                  </a:cubicBezTo>
                  <a:cubicBezTo>
                    <a:pt x="350" y="1481"/>
                    <a:pt x="389" y="1477"/>
                    <a:pt x="434" y="1468"/>
                  </a:cubicBezTo>
                  <a:lnTo>
                    <a:pt x="634" y="1434"/>
                  </a:lnTo>
                  <a:lnTo>
                    <a:pt x="801" y="1434"/>
                  </a:lnTo>
                  <a:cubicBezTo>
                    <a:pt x="834" y="1434"/>
                    <a:pt x="868" y="1434"/>
                    <a:pt x="901" y="1468"/>
                  </a:cubicBezTo>
                  <a:cubicBezTo>
                    <a:pt x="901" y="1501"/>
                    <a:pt x="934" y="1534"/>
                    <a:pt x="934" y="1601"/>
                  </a:cubicBezTo>
                  <a:cubicBezTo>
                    <a:pt x="901" y="1635"/>
                    <a:pt x="901" y="1701"/>
                    <a:pt x="901" y="1735"/>
                  </a:cubicBezTo>
                  <a:cubicBezTo>
                    <a:pt x="868" y="1801"/>
                    <a:pt x="834" y="1835"/>
                    <a:pt x="801" y="1868"/>
                  </a:cubicBezTo>
                  <a:cubicBezTo>
                    <a:pt x="768" y="1935"/>
                    <a:pt x="734" y="1968"/>
                    <a:pt x="701" y="2001"/>
                  </a:cubicBezTo>
                  <a:cubicBezTo>
                    <a:pt x="668" y="2035"/>
                    <a:pt x="634" y="2068"/>
                    <a:pt x="568" y="2102"/>
                  </a:cubicBezTo>
                  <a:cubicBezTo>
                    <a:pt x="534" y="2135"/>
                    <a:pt x="434" y="2168"/>
                    <a:pt x="367" y="2168"/>
                  </a:cubicBezTo>
                  <a:cubicBezTo>
                    <a:pt x="334" y="2168"/>
                    <a:pt x="267" y="2135"/>
                    <a:pt x="234" y="2068"/>
                  </a:cubicBezTo>
                  <a:lnTo>
                    <a:pt x="167" y="2068"/>
                  </a:lnTo>
                  <a:lnTo>
                    <a:pt x="67" y="2102"/>
                  </a:lnTo>
                  <a:cubicBezTo>
                    <a:pt x="34" y="2135"/>
                    <a:pt x="34" y="2168"/>
                    <a:pt x="0" y="2168"/>
                  </a:cubicBezTo>
                  <a:cubicBezTo>
                    <a:pt x="0" y="2202"/>
                    <a:pt x="0" y="2235"/>
                    <a:pt x="0" y="2268"/>
                  </a:cubicBezTo>
                  <a:cubicBezTo>
                    <a:pt x="0" y="2335"/>
                    <a:pt x="0" y="2368"/>
                    <a:pt x="34" y="2435"/>
                  </a:cubicBezTo>
                  <a:cubicBezTo>
                    <a:pt x="67" y="2468"/>
                    <a:pt x="101" y="2502"/>
                    <a:pt x="167" y="2502"/>
                  </a:cubicBezTo>
                  <a:cubicBezTo>
                    <a:pt x="201" y="2535"/>
                    <a:pt x="267" y="2535"/>
                    <a:pt x="334" y="2535"/>
                  </a:cubicBezTo>
                  <a:cubicBezTo>
                    <a:pt x="434" y="2535"/>
                    <a:pt x="501" y="2502"/>
                    <a:pt x="568" y="2435"/>
                  </a:cubicBezTo>
                  <a:cubicBezTo>
                    <a:pt x="668" y="2402"/>
                    <a:pt x="768" y="2335"/>
                    <a:pt x="834" y="2235"/>
                  </a:cubicBezTo>
                  <a:cubicBezTo>
                    <a:pt x="901" y="2168"/>
                    <a:pt x="968" y="2102"/>
                    <a:pt x="1001" y="2001"/>
                  </a:cubicBezTo>
                  <a:cubicBezTo>
                    <a:pt x="1068" y="1901"/>
                    <a:pt x="1101" y="1801"/>
                    <a:pt x="1135" y="1701"/>
                  </a:cubicBezTo>
                  <a:cubicBezTo>
                    <a:pt x="1168" y="1635"/>
                    <a:pt x="1168" y="1534"/>
                    <a:pt x="1168" y="1434"/>
                  </a:cubicBezTo>
                  <a:cubicBezTo>
                    <a:pt x="1168" y="1368"/>
                    <a:pt x="1168" y="1301"/>
                    <a:pt x="1168" y="1234"/>
                  </a:cubicBezTo>
                  <a:cubicBezTo>
                    <a:pt x="1135" y="1168"/>
                    <a:pt x="1101" y="1134"/>
                    <a:pt x="1068" y="1101"/>
                  </a:cubicBezTo>
                  <a:cubicBezTo>
                    <a:pt x="1035" y="1067"/>
                    <a:pt x="1001" y="1034"/>
                    <a:pt x="934" y="1001"/>
                  </a:cubicBezTo>
                  <a:lnTo>
                    <a:pt x="701" y="1001"/>
                  </a:lnTo>
                  <a:lnTo>
                    <a:pt x="501" y="1067"/>
                  </a:lnTo>
                  <a:lnTo>
                    <a:pt x="367" y="1067"/>
                  </a:lnTo>
                  <a:cubicBezTo>
                    <a:pt x="334" y="1067"/>
                    <a:pt x="301" y="1034"/>
                    <a:pt x="301" y="1034"/>
                  </a:cubicBezTo>
                  <a:cubicBezTo>
                    <a:pt x="267" y="967"/>
                    <a:pt x="267" y="934"/>
                    <a:pt x="267" y="901"/>
                  </a:cubicBezTo>
                  <a:cubicBezTo>
                    <a:pt x="267" y="801"/>
                    <a:pt x="301" y="734"/>
                    <a:pt x="367" y="634"/>
                  </a:cubicBezTo>
                  <a:cubicBezTo>
                    <a:pt x="401" y="567"/>
                    <a:pt x="467" y="500"/>
                    <a:pt x="568" y="467"/>
                  </a:cubicBezTo>
                  <a:cubicBezTo>
                    <a:pt x="634" y="400"/>
                    <a:pt x="701" y="400"/>
                    <a:pt x="768" y="400"/>
                  </a:cubicBezTo>
                  <a:cubicBezTo>
                    <a:pt x="801" y="400"/>
                    <a:pt x="868" y="400"/>
                    <a:pt x="868" y="467"/>
                  </a:cubicBezTo>
                  <a:lnTo>
                    <a:pt x="968" y="467"/>
                  </a:lnTo>
                  <a:lnTo>
                    <a:pt x="1068" y="434"/>
                  </a:lnTo>
                  <a:cubicBezTo>
                    <a:pt x="1068" y="400"/>
                    <a:pt x="1101" y="367"/>
                    <a:pt x="1101" y="367"/>
                  </a:cubicBezTo>
                  <a:cubicBezTo>
                    <a:pt x="1135" y="334"/>
                    <a:pt x="1135" y="300"/>
                    <a:pt x="1135" y="267"/>
                  </a:cubicBezTo>
                  <a:cubicBezTo>
                    <a:pt x="1135" y="200"/>
                    <a:pt x="1135" y="167"/>
                    <a:pt x="1101" y="133"/>
                  </a:cubicBezTo>
                  <a:cubicBezTo>
                    <a:pt x="1068" y="67"/>
                    <a:pt x="1035" y="33"/>
                    <a:pt x="968" y="33"/>
                  </a:cubicBezTo>
                  <a:cubicBezTo>
                    <a:pt x="934" y="0"/>
                    <a:pt x="868" y="0"/>
                    <a:pt x="801" y="0"/>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49" name="Google Shape;1449;p34"/>
            <p:cNvSpPr/>
            <p:nvPr/>
          </p:nvSpPr>
          <p:spPr>
            <a:xfrm>
              <a:off x="3564375" y="1579900"/>
              <a:ext cx="34225" cy="62575"/>
            </a:xfrm>
            <a:custGeom>
              <a:avLst/>
              <a:gdLst/>
              <a:ahLst/>
              <a:cxnLst/>
              <a:rect l="l" t="t" r="r" b="b"/>
              <a:pathLst>
                <a:path w="1369" h="2503" extrusionOk="0">
                  <a:moveTo>
                    <a:pt x="868" y="401"/>
                  </a:moveTo>
                  <a:cubicBezTo>
                    <a:pt x="901" y="401"/>
                    <a:pt x="968" y="434"/>
                    <a:pt x="1002" y="468"/>
                  </a:cubicBezTo>
                  <a:cubicBezTo>
                    <a:pt x="1035" y="501"/>
                    <a:pt x="1068" y="568"/>
                    <a:pt x="1068" y="601"/>
                  </a:cubicBezTo>
                  <a:cubicBezTo>
                    <a:pt x="1102" y="668"/>
                    <a:pt x="1102" y="768"/>
                    <a:pt x="1102" y="835"/>
                  </a:cubicBezTo>
                  <a:lnTo>
                    <a:pt x="1102" y="1001"/>
                  </a:lnTo>
                  <a:lnTo>
                    <a:pt x="1102" y="1202"/>
                  </a:lnTo>
                  <a:cubicBezTo>
                    <a:pt x="1102" y="1302"/>
                    <a:pt x="1068" y="1368"/>
                    <a:pt x="1068" y="1468"/>
                  </a:cubicBezTo>
                  <a:cubicBezTo>
                    <a:pt x="1035" y="1535"/>
                    <a:pt x="1035" y="1635"/>
                    <a:pt x="1002" y="1702"/>
                  </a:cubicBezTo>
                  <a:cubicBezTo>
                    <a:pt x="968" y="1769"/>
                    <a:pt x="901" y="1835"/>
                    <a:pt x="868" y="1902"/>
                  </a:cubicBezTo>
                  <a:cubicBezTo>
                    <a:pt x="801" y="1969"/>
                    <a:pt x="768" y="2036"/>
                    <a:pt x="701" y="2069"/>
                  </a:cubicBezTo>
                  <a:cubicBezTo>
                    <a:pt x="635" y="2102"/>
                    <a:pt x="568" y="2102"/>
                    <a:pt x="501" y="2102"/>
                  </a:cubicBezTo>
                  <a:cubicBezTo>
                    <a:pt x="468" y="2102"/>
                    <a:pt x="434" y="2102"/>
                    <a:pt x="401" y="2036"/>
                  </a:cubicBezTo>
                  <a:cubicBezTo>
                    <a:pt x="334" y="2002"/>
                    <a:pt x="334" y="1969"/>
                    <a:pt x="301" y="1902"/>
                  </a:cubicBezTo>
                  <a:cubicBezTo>
                    <a:pt x="301" y="1835"/>
                    <a:pt x="268" y="1769"/>
                    <a:pt x="268" y="1669"/>
                  </a:cubicBezTo>
                  <a:lnTo>
                    <a:pt x="268" y="1502"/>
                  </a:lnTo>
                  <a:cubicBezTo>
                    <a:pt x="268" y="1435"/>
                    <a:pt x="268" y="1402"/>
                    <a:pt x="268" y="1302"/>
                  </a:cubicBezTo>
                  <a:cubicBezTo>
                    <a:pt x="268" y="1202"/>
                    <a:pt x="301" y="1135"/>
                    <a:pt x="301" y="1035"/>
                  </a:cubicBezTo>
                  <a:cubicBezTo>
                    <a:pt x="334" y="968"/>
                    <a:pt x="368" y="868"/>
                    <a:pt x="401" y="801"/>
                  </a:cubicBezTo>
                  <a:cubicBezTo>
                    <a:pt x="434" y="735"/>
                    <a:pt x="468" y="668"/>
                    <a:pt x="501" y="601"/>
                  </a:cubicBezTo>
                  <a:cubicBezTo>
                    <a:pt x="568" y="534"/>
                    <a:pt x="635" y="501"/>
                    <a:pt x="701" y="434"/>
                  </a:cubicBezTo>
                  <a:cubicBezTo>
                    <a:pt x="735" y="434"/>
                    <a:pt x="801" y="401"/>
                    <a:pt x="868" y="401"/>
                  </a:cubicBezTo>
                  <a:close/>
                  <a:moveTo>
                    <a:pt x="968" y="1"/>
                  </a:moveTo>
                  <a:cubicBezTo>
                    <a:pt x="868" y="1"/>
                    <a:pt x="768" y="34"/>
                    <a:pt x="701" y="67"/>
                  </a:cubicBezTo>
                  <a:cubicBezTo>
                    <a:pt x="568" y="134"/>
                    <a:pt x="501" y="201"/>
                    <a:pt x="401" y="301"/>
                  </a:cubicBezTo>
                  <a:cubicBezTo>
                    <a:pt x="334" y="401"/>
                    <a:pt x="268" y="501"/>
                    <a:pt x="201" y="635"/>
                  </a:cubicBezTo>
                  <a:cubicBezTo>
                    <a:pt x="134" y="735"/>
                    <a:pt x="101" y="868"/>
                    <a:pt x="68" y="1001"/>
                  </a:cubicBezTo>
                  <a:cubicBezTo>
                    <a:pt x="34" y="1135"/>
                    <a:pt x="34" y="1268"/>
                    <a:pt x="1" y="1435"/>
                  </a:cubicBezTo>
                  <a:cubicBezTo>
                    <a:pt x="1" y="1468"/>
                    <a:pt x="1" y="1502"/>
                    <a:pt x="1" y="1535"/>
                  </a:cubicBezTo>
                  <a:lnTo>
                    <a:pt x="1" y="1735"/>
                  </a:lnTo>
                  <a:cubicBezTo>
                    <a:pt x="1" y="1769"/>
                    <a:pt x="1" y="1802"/>
                    <a:pt x="1" y="1835"/>
                  </a:cubicBezTo>
                  <a:cubicBezTo>
                    <a:pt x="1" y="1969"/>
                    <a:pt x="34" y="2069"/>
                    <a:pt x="68" y="2202"/>
                  </a:cubicBezTo>
                  <a:cubicBezTo>
                    <a:pt x="101" y="2269"/>
                    <a:pt x="134" y="2369"/>
                    <a:pt x="201" y="2436"/>
                  </a:cubicBezTo>
                  <a:cubicBezTo>
                    <a:pt x="268" y="2469"/>
                    <a:pt x="334" y="2503"/>
                    <a:pt x="401" y="2503"/>
                  </a:cubicBezTo>
                  <a:cubicBezTo>
                    <a:pt x="501" y="2503"/>
                    <a:pt x="601" y="2469"/>
                    <a:pt x="701" y="2436"/>
                  </a:cubicBezTo>
                  <a:cubicBezTo>
                    <a:pt x="801" y="2369"/>
                    <a:pt x="868" y="2269"/>
                    <a:pt x="968" y="2202"/>
                  </a:cubicBezTo>
                  <a:cubicBezTo>
                    <a:pt x="1035" y="2102"/>
                    <a:pt x="1102" y="2002"/>
                    <a:pt x="1168" y="1869"/>
                  </a:cubicBezTo>
                  <a:cubicBezTo>
                    <a:pt x="1235" y="1735"/>
                    <a:pt x="1268" y="1635"/>
                    <a:pt x="1302" y="1502"/>
                  </a:cubicBezTo>
                  <a:cubicBezTo>
                    <a:pt x="1335" y="1368"/>
                    <a:pt x="1335" y="1202"/>
                    <a:pt x="1368" y="1068"/>
                  </a:cubicBezTo>
                  <a:cubicBezTo>
                    <a:pt x="1368" y="1035"/>
                    <a:pt x="1368" y="1001"/>
                    <a:pt x="1368" y="968"/>
                  </a:cubicBezTo>
                  <a:lnTo>
                    <a:pt x="1368" y="768"/>
                  </a:lnTo>
                  <a:cubicBezTo>
                    <a:pt x="1368" y="735"/>
                    <a:pt x="1368" y="701"/>
                    <a:pt x="1368" y="668"/>
                  </a:cubicBezTo>
                  <a:cubicBezTo>
                    <a:pt x="1368" y="534"/>
                    <a:pt x="1335" y="401"/>
                    <a:pt x="1302" y="301"/>
                  </a:cubicBezTo>
                  <a:cubicBezTo>
                    <a:pt x="1268" y="201"/>
                    <a:pt x="1235" y="134"/>
                    <a:pt x="1168" y="67"/>
                  </a:cubicBezTo>
                  <a:cubicBezTo>
                    <a:pt x="1102" y="34"/>
                    <a:pt x="1035" y="1"/>
                    <a:pt x="968" y="1"/>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50" name="Google Shape;1450;p34"/>
            <p:cNvSpPr/>
            <p:nvPr/>
          </p:nvSpPr>
          <p:spPr>
            <a:xfrm>
              <a:off x="3606925" y="1544250"/>
              <a:ext cx="6675" cy="79675"/>
            </a:xfrm>
            <a:custGeom>
              <a:avLst/>
              <a:gdLst/>
              <a:ahLst/>
              <a:cxnLst/>
              <a:rect l="l" t="t" r="r" b="b"/>
              <a:pathLst>
                <a:path w="267" h="3187" extrusionOk="0">
                  <a:moveTo>
                    <a:pt x="221" y="1"/>
                  </a:moveTo>
                  <a:cubicBezTo>
                    <a:pt x="209" y="1"/>
                    <a:pt x="200" y="9"/>
                    <a:pt x="200" y="26"/>
                  </a:cubicBezTo>
                  <a:lnTo>
                    <a:pt x="100" y="92"/>
                  </a:lnTo>
                  <a:cubicBezTo>
                    <a:pt x="67" y="92"/>
                    <a:pt x="33" y="126"/>
                    <a:pt x="33" y="159"/>
                  </a:cubicBezTo>
                  <a:cubicBezTo>
                    <a:pt x="33" y="159"/>
                    <a:pt x="33" y="193"/>
                    <a:pt x="33" y="226"/>
                  </a:cubicBezTo>
                  <a:lnTo>
                    <a:pt x="33" y="3095"/>
                  </a:lnTo>
                  <a:cubicBezTo>
                    <a:pt x="0" y="3128"/>
                    <a:pt x="33" y="3161"/>
                    <a:pt x="33" y="3161"/>
                  </a:cubicBezTo>
                  <a:cubicBezTo>
                    <a:pt x="50" y="3178"/>
                    <a:pt x="58" y="3186"/>
                    <a:pt x="67" y="3186"/>
                  </a:cubicBezTo>
                  <a:cubicBezTo>
                    <a:pt x="75" y="3186"/>
                    <a:pt x="83" y="3178"/>
                    <a:pt x="100" y="3161"/>
                  </a:cubicBezTo>
                  <a:lnTo>
                    <a:pt x="200" y="3128"/>
                  </a:lnTo>
                  <a:cubicBezTo>
                    <a:pt x="234" y="3095"/>
                    <a:pt x="234" y="3095"/>
                    <a:pt x="267" y="3061"/>
                  </a:cubicBezTo>
                  <a:cubicBezTo>
                    <a:pt x="267" y="3028"/>
                    <a:pt x="267" y="2995"/>
                    <a:pt x="267" y="2961"/>
                  </a:cubicBezTo>
                  <a:lnTo>
                    <a:pt x="267" y="92"/>
                  </a:lnTo>
                  <a:cubicBezTo>
                    <a:pt x="267" y="59"/>
                    <a:pt x="267" y="26"/>
                    <a:pt x="267" y="26"/>
                  </a:cubicBezTo>
                  <a:cubicBezTo>
                    <a:pt x="250" y="9"/>
                    <a:pt x="234" y="1"/>
                    <a:pt x="221" y="1"/>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51" name="Google Shape;1451;p34"/>
            <p:cNvSpPr/>
            <p:nvPr/>
          </p:nvSpPr>
          <p:spPr>
            <a:xfrm>
              <a:off x="3622750" y="1546550"/>
              <a:ext cx="32550" cy="63400"/>
            </a:xfrm>
            <a:custGeom>
              <a:avLst/>
              <a:gdLst/>
              <a:ahLst/>
              <a:cxnLst/>
              <a:rect l="l" t="t" r="r" b="b"/>
              <a:pathLst>
                <a:path w="1302" h="2536" extrusionOk="0">
                  <a:moveTo>
                    <a:pt x="801" y="417"/>
                  </a:moveTo>
                  <a:cubicBezTo>
                    <a:pt x="851" y="417"/>
                    <a:pt x="901" y="434"/>
                    <a:pt x="935" y="467"/>
                  </a:cubicBezTo>
                  <a:cubicBezTo>
                    <a:pt x="1035" y="568"/>
                    <a:pt x="1068" y="701"/>
                    <a:pt x="1068" y="834"/>
                  </a:cubicBezTo>
                  <a:lnTo>
                    <a:pt x="268" y="1301"/>
                  </a:lnTo>
                  <a:lnTo>
                    <a:pt x="268" y="1268"/>
                  </a:lnTo>
                  <a:cubicBezTo>
                    <a:pt x="268" y="1201"/>
                    <a:pt x="268" y="1101"/>
                    <a:pt x="301" y="1001"/>
                  </a:cubicBezTo>
                  <a:cubicBezTo>
                    <a:pt x="301" y="934"/>
                    <a:pt x="334" y="868"/>
                    <a:pt x="368" y="768"/>
                  </a:cubicBezTo>
                  <a:cubicBezTo>
                    <a:pt x="401" y="701"/>
                    <a:pt x="434" y="634"/>
                    <a:pt x="501" y="601"/>
                  </a:cubicBezTo>
                  <a:cubicBezTo>
                    <a:pt x="535" y="534"/>
                    <a:pt x="601" y="501"/>
                    <a:pt x="668" y="467"/>
                  </a:cubicBezTo>
                  <a:cubicBezTo>
                    <a:pt x="701" y="434"/>
                    <a:pt x="751" y="417"/>
                    <a:pt x="801" y="417"/>
                  </a:cubicBezTo>
                  <a:close/>
                  <a:moveTo>
                    <a:pt x="935" y="0"/>
                  </a:moveTo>
                  <a:cubicBezTo>
                    <a:pt x="835" y="0"/>
                    <a:pt x="735" y="34"/>
                    <a:pt x="668" y="67"/>
                  </a:cubicBezTo>
                  <a:cubicBezTo>
                    <a:pt x="568" y="134"/>
                    <a:pt x="468" y="201"/>
                    <a:pt x="401" y="301"/>
                  </a:cubicBezTo>
                  <a:cubicBezTo>
                    <a:pt x="301" y="401"/>
                    <a:pt x="234" y="501"/>
                    <a:pt x="201" y="601"/>
                  </a:cubicBezTo>
                  <a:cubicBezTo>
                    <a:pt x="134" y="734"/>
                    <a:pt x="101" y="868"/>
                    <a:pt x="68" y="1001"/>
                  </a:cubicBezTo>
                  <a:cubicBezTo>
                    <a:pt x="34" y="1135"/>
                    <a:pt x="1" y="1268"/>
                    <a:pt x="1" y="1401"/>
                  </a:cubicBezTo>
                  <a:cubicBezTo>
                    <a:pt x="1" y="1568"/>
                    <a:pt x="1" y="1702"/>
                    <a:pt x="1" y="1835"/>
                  </a:cubicBezTo>
                  <a:cubicBezTo>
                    <a:pt x="1" y="1935"/>
                    <a:pt x="34" y="2069"/>
                    <a:pt x="68" y="2202"/>
                  </a:cubicBezTo>
                  <a:cubicBezTo>
                    <a:pt x="68" y="2269"/>
                    <a:pt x="134" y="2369"/>
                    <a:pt x="201" y="2436"/>
                  </a:cubicBezTo>
                  <a:cubicBezTo>
                    <a:pt x="234" y="2469"/>
                    <a:pt x="301" y="2502"/>
                    <a:pt x="401" y="2536"/>
                  </a:cubicBezTo>
                  <a:cubicBezTo>
                    <a:pt x="468" y="2536"/>
                    <a:pt x="568" y="2502"/>
                    <a:pt x="635" y="2436"/>
                  </a:cubicBezTo>
                  <a:cubicBezTo>
                    <a:pt x="735" y="2402"/>
                    <a:pt x="835" y="2335"/>
                    <a:pt x="901" y="2235"/>
                  </a:cubicBezTo>
                  <a:cubicBezTo>
                    <a:pt x="1035" y="2102"/>
                    <a:pt x="1135" y="1935"/>
                    <a:pt x="1202" y="1768"/>
                  </a:cubicBezTo>
                  <a:cubicBezTo>
                    <a:pt x="1235" y="1702"/>
                    <a:pt x="1235" y="1635"/>
                    <a:pt x="1268" y="1568"/>
                  </a:cubicBezTo>
                  <a:cubicBezTo>
                    <a:pt x="1268" y="1535"/>
                    <a:pt x="1268" y="1502"/>
                    <a:pt x="1268" y="1468"/>
                  </a:cubicBezTo>
                  <a:lnTo>
                    <a:pt x="1202" y="1468"/>
                  </a:lnTo>
                  <a:lnTo>
                    <a:pt x="1102" y="1535"/>
                  </a:lnTo>
                  <a:cubicBezTo>
                    <a:pt x="1102" y="1535"/>
                    <a:pt x="1068" y="1568"/>
                    <a:pt x="1068" y="1568"/>
                  </a:cubicBezTo>
                  <a:cubicBezTo>
                    <a:pt x="1035" y="1602"/>
                    <a:pt x="1035" y="1602"/>
                    <a:pt x="1035" y="1635"/>
                  </a:cubicBezTo>
                  <a:cubicBezTo>
                    <a:pt x="1002" y="1735"/>
                    <a:pt x="935" y="1802"/>
                    <a:pt x="901" y="1868"/>
                  </a:cubicBezTo>
                  <a:cubicBezTo>
                    <a:pt x="835" y="1969"/>
                    <a:pt x="768" y="2035"/>
                    <a:pt x="668" y="2069"/>
                  </a:cubicBezTo>
                  <a:cubicBezTo>
                    <a:pt x="618" y="2102"/>
                    <a:pt x="568" y="2119"/>
                    <a:pt x="522" y="2119"/>
                  </a:cubicBezTo>
                  <a:cubicBezTo>
                    <a:pt x="476" y="2119"/>
                    <a:pt x="434" y="2102"/>
                    <a:pt x="401" y="2069"/>
                  </a:cubicBezTo>
                  <a:cubicBezTo>
                    <a:pt x="301" y="1969"/>
                    <a:pt x="234" y="1802"/>
                    <a:pt x="268" y="1668"/>
                  </a:cubicBezTo>
                  <a:lnTo>
                    <a:pt x="268" y="1635"/>
                  </a:lnTo>
                  <a:lnTo>
                    <a:pt x="1235" y="1068"/>
                  </a:lnTo>
                  <a:cubicBezTo>
                    <a:pt x="1268" y="1068"/>
                    <a:pt x="1268" y="1035"/>
                    <a:pt x="1302" y="1001"/>
                  </a:cubicBezTo>
                  <a:cubicBezTo>
                    <a:pt x="1302" y="968"/>
                    <a:pt x="1302" y="934"/>
                    <a:pt x="1302" y="901"/>
                  </a:cubicBezTo>
                  <a:lnTo>
                    <a:pt x="1302" y="801"/>
                  </a:lnTo>
                  <a:cubicBezTo>
                    <a:pt x="1302" y="634"/>
                    <a:pt x="1302" y="501"/>
                    <a:pt x="1268" y="367"/>
                  </a:cubicBezTo>
                  <a:cubicBezTo>
                    <a:pt x="1235" y="267"/>
                    <a:pt x="1202" y="167"/>
                    <a:pt x="1135" y="101"/>
                  </a:cubicBezTo>
                  <a:cubicBezTo>
                    <a:pt x="1068" y="34"/>
                    <a:pt x="1002" y="0"/>
                    <a:pt x="935" y="0"/>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52" name="Google Shape;1452;p34"/>
            <p:cNvSpPr/>
            <p:nvPr/>
          </p:nvSpPr>
          <p:spPr>
            <a:xfrm>
              <a:off x="3721150" y="939625"/>
              <a:ext cx="930700" cy="627075"/>
            </a:xfrm>
            <a:custGeom>
              <a:avLst/>
              <a:gdLst/>
              <a:ahLst/>
              <a:cxnLst/>
              <a:rect l="l" t="t" r="r" b="b"/>
              <a:pathLst>
                <a:path w="37228" h="25083" extrusionOk="0">
                  <a:moveTo>
                    <a:pt x="36942" y="1"/>
                  </a:moveTo>
                  <a:cubicBezTo>
                    <a:pt x="36861" y="1"/>
                    <a:pt x="36766" y="30"/>
                    <a:pt x="36660" y="93"/>
                  </a:cubicBezTo>
                  <a:lnTo>
                    <a:pt x="568" y="20942"/>
                  </a:lnTo>
                  <a:cubicBezTo>
                    <a:pt x="234" y="21142"/>
                    <a:pt x="34" y="21509"/>
                    <a:pt x="1" y="21909"/>
                  </a:cubicBezTo>
                  <a:lnTo>
                    <a:pt x="1" y="24678"/>
                  </a:lnTo>
                  <a:cubicBezTo>
                    <a:pt x="1" y="24939"/>
                    <a:pt x="137" y="25082"/>
                    <a:pt x="323" y="25082"/>
                  </a:cubicBezTo>
                  <a:cubicBezTo>
                    <a:pt x="399" y="25082"/>
                    <a:pt x="482" y="25059"/>
                    <a:pt x="568" y="25011"/>
                  </a:cubicBezTo>
                  <a:lnTo>
                    <a:pt x="36660" y="4163"/>
                  </a:lnTo>
                  <a:cubicBezTo>
                    <a:pt x="36994" y="3930"/>
                    <a:pt x="37228" y="3563"/>
                    <a:pt x="37228" y="3196"/>
                  </a:cubicBezTo>
                  <a:lnTo>
                    <a:pt x="37228" y="394"/>
                  </a:lnTo>
                  <a:cubicBezTo>
                    <a:pt x="37228" y="142"/>
                    <a:pt x="37118" y="1"/>
                    <a:pt x="3694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53" name="Google Shape;1453;p34"/>
            <p:cNvSpPr/>
            <p:nvPr/>
          </p:nvSpPr>
          <p:spPr>
            <a:xfrm>
              <a:off x="3752025" y="1456025"/>
              <a:ext cx="54225" cy="61350"/>
            </a:xfrm>
            <a:custGeom>
              <a:avLst/>
              <a:gdLst/>
              <a:ahLst/>
              <a:cxnLst/>
              <a:rect l="l" t="t" r="r" b="b"/>
              <a:pathLst>
                <a:path w="2169" h="2454" extrusionOk="0">
                  <a:moveTo>
                    <a:pt x="1258" y="338"/>
                  </a:moveTo>
                  <a:cubicBezTo>
                    <a:pt x="1290" y="338"/>
                    <a:pt x="1312" y="352"/>
                    <a:pt x="1334" y="352"/>
                  </a:cubicBezTo>
                  <a:cubicBezTo>
                    <a:pt x="1435" y="486"/>
                    <a:pt x="1501" y="653"/>
                    <a:pt x="1501" y="819"/>
                  </a:cubicBezTo>
                  <a:cubicBezTo>
                    <a:pt x="1468" y="1320"/>
                    <a:pt x="1234" y="1787"/>
                    <a:pt x="834" y="2087"/>
                  </a:cubicBezTo>
                  <a:cubicBezTo>
                    <a:pt x="763" y="2111"/>
                    <a:pt x="693" y="2134"/>
                    <a:pt x="622" y="2134"/>
                  </a:cubicBezTo>
                  <a:cubicBezTo>
                    <a:pt x="593" y="2134"/>
                    <a:pt x="563" y="2130"/>
                    <a:pt x="534" y="2120"/>
                  </a:cubicBezTo>
                  <a:cubicBezTo>
                    <a:pt x="400" y="1987"/>
                    <a:pt x="334" y="1820"/>
                    <a:pt x="367" y="1653"/>
                  </a:cubicBezTo>
                  <a:cubicBezTo>
                    <a:pt x="367" y="1153"/>
                    <a:pt x="601" y="686"/>
                    <a:pt x="1001" y="419"/>
                  </a:cubicBezTo>
                  <a:cubicBezTo>
                    <a:pt x="1068" y="352"/>
                    <a:pt x="1134" y="352"/>
                    <a:pt x="1201" y="352"/>
                  </a:cubicBezTo>
                  <a:cubicBezTo>
                    <a:pt x="1223" y="341"/>
                    <a:pt x="1242" y="338"/>
                    <a:pt x="1258" y="338"/>
                  </a:cubicBezTo>
                  <a:close/>
                  <a:moveTo>
                    <a:pt x="1197" y="1"/>
                  </a:moveTo>
                  <a:cubicBezTo>
                    <a:pt x="1069" y="1"/>
                    <a:pt x="947" y="44"/>
                    <a:pt x="834" y="119"/>
                  </a:cubicBezTo>
                  <a:cubicBezTo>
                    <a:pt x="334" y="453"/>
                    <a:pt x="34" y="1020"/>
                    <a:pt x="0" y="1653"/>
                  </a:cubicBezTo>
                  <a:cubicBezTo>
                    <a:pt x="0" y="1954"/>
                    <a:pt x="100" y="2220"/>
                    <a:pt x="334" y="2387"/>
                  </a:cubicBezTo>
                  <a:cubicBezTo>
                    <a:pt x="434" y="2454"/>
                    <a:pt x="534" y="2454"/>
                    <a:pt x="601" y="2454"/>
                  </a:cubicBezTo>
                  <a:cubicBezTo>
                    <a:pt x="734" y="2454"/>
                    <a:pt x="867" y="2421"/>
                    <a:pt x="1001" y="2354"/>
                  </a:cubicBezTo>
                  <a:cubicBezTo>
                    <a:pt x="1168" y="2220"/>
                    <a:pt x="1334" y="2054"/>
                    <a:pt x="1468" y="1854"/>
                  </a:cubicBezTo>
                  <a:lnTo>
                    <a:pt x="1902" y="2187"/>
                  </a:lnTo>
                  <a:cubicBezTo>
                    <a:pt x="1902" y="2220"/>
                    <a:pt x="1935" y="2220"/>
                    <a:pt x="2002" y="2220"/>
                  </a:cubicBezTo>
                  <a:cubicBezTo>
                    <a:pt x="2035" y="2220"/>
                    <a:pt x="2102" y="2187"/>
                    <a:pt x="2135" y="2154"/>
                  </a:cubicBezTo>
                  <a:cubicBezTo>
                    <a:pt x="2168" y="2087"/>
                    <a:pt x="2168" y="1987"/>
                    <a:pt x="2102" y="1920"/>
                  </a:cubicBezTo>
                  <a:lnTo>
                    <a:pt x="1635" y="1587"/>
                  </a:lnTo>
                  <a:cubicBezTo>
                    <a:pt x="1768" y="1320"/>
                    <a:pt x="1801" y="1086"/>
                    <a:pt x="1835" y="819"/>
                  </a:cubicBezTo>
                  <a:cubicBezTo>
                    <a:pt x="1835" y="519"/>
                    <a:pt x="1701" y="252"/>
                    <a:pt x="1501" y="86"/>
                  </a:cubicBezTo>
                  <a:cubicBezTo>
                    <a:pt x="1399" y="27"/>
                    <a:pt x="1297" y="1"/>
                    <a:pt x="1197"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54" name="Google Shape;1454;p34"/>
            <p:cNvSpPr/>
            <p:nvPr/>
          </p:nvSpPr>
          <p:spPr>
            <a:xfrm>
              <a:off x="3842925" y="1431675"/>
              <a:ext cx="3350" cy="39850"/>
            </a:xfrm>
            <a:custGeom>
              <a:avLst/>
              <a:gdLst/>
              <a:ahLst/>
              <a:cxnLst/>
              <a:rect l="l" t="t" r="r" b="b"/>
              <a:pathLst>
                <a:path w="134" h="1594" extrusionOk="0">
                  <a:moveTo>
                    <a:pt x="104" y="1"/>
                  </a:moveTo>
                  <a:cubicBezTo>
                    <a:pt x="100" y="1"/>
                    <a:pt x="100" y="9"/>
                    <a:pt x="100" y="26"/>
                  </a:cubicBezTo>
                  <a:lnTo>
                    <a:pt x="33" y="59"/>
                  </a:lnTo>
                  <a:cubicBezTo>
                    <a:pt x="0" y="59"/>
                    <a:pt x="0" y="59"/>
                    <a:pt x="0" y="92"/>
                  </a:cubicBezTo>
                  <a:cubicBezTo>
                    <a:pt x="0" y="92"/>
                    <a:pt x="0" y="126"/>
                    <a:pt x="0" y="126"/>
                  </a:cubicBezTo>
                  <a:lnTo>
                    <a:pt x="0" y="1560"/>
                  </a:lnTo>
                  <a:cubicBezTo>
                    <a:pt x="0" y="1593"/>
                    <a:pt x="0" y="1593"/>
                    <a:pt x="0" y="1593"/>
                  </a:cubicBezTo>
                  <a:lnTo>
                    <a:pt x="33" y="1593"/>
                  </a:lnTo>
                  <a:lnTo>
                    <a:pt x="100" y="1560"/>
                  </a:lnTo>
                  <a:cubicBezTo>
                    <a:pt x="100" y="1527"/>
                    <a:pt x="100" y="1527"/>
                    <a:pt x="134" y="1527"/>
                  </a:cubicBezTo>
                  <a:cubicBezTo>
                    <a:pt x="134" y="1493"/>
                    <a:pt x="134" y="1460"/>
                    <a:pt x="134" y="1460"/>
                  </a:cubicBezTo>
                  <a:lnTo>
                    <a:pt x="134" y="59"/>
                  </a:lnTo>
                  <a:lnTo>
                    <a:pt x="134" y="26"/>
                  </a:lnTo>
                  <a:cubicBezTo>
                    <a:pt x="117" y="9"/>
                    <a:pt x="109" y="1"/>
                    <a:pt x="104"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55" name="Google Shape;1455;p34"/>
            <p:cNvSpPr/>
            <p:nvPr/>
          </p:nvSpPr>
          <p:spPr>
            <a:xfrm>
              <a:off x="3853750" y="1428975"/>
              <a:ext cx="19200" cy="35875"/>
            </a:xfrm>
            <a:custGeom>
              <a:avLst/>
              <a:gdLst/>
              <a:ahLst/>
              <a:cxnLst/>
              <a:rect l="l" t="t" r="r" b="b"/>
              <a:pathLst>
                <a:path w="768" h="1435" extrusionOk="0">
                  <a:moveTo>
                    <a:pt x="534" y="0"/>
                  </a:moveTo>
                  <a:cubicBezTo>
                    <a:pt x="501" y="0"/>
                    <a:pt x="434" y="33"/>
                    <a:pt x="401" y="67"/>
                  </a:cubicBezTo>
                  <a:cubicBezTo>
                    <a:pt x="334" y="100"/>
                    <a:pt x="268" y="134"/>
                    <a:pt x="234" y="200"/>
                  </a:cubicBezTo>
                  <a:cubicBezTo>
                    <a:pt x="201" y="234"/>
                    <a:pt x="168" y="300"/>
                    <a:pt x="134" y="367"/>
                  </a:cubicBezTo>
                  <a:lnTo>
                    <a:pt x="134" y="300"/>
                  </a:lnTo>
                  <a:cubicBezTo>
                    <a:pt x="134" y="267"/>
                    <a:pt x="168" y="267"/>
                    <a:pt x="134" y="267"/>
                  </a:cubicBezTo>
                  <a:lnTo>
                    <a:pt x="101" y="267"/>
                  </a:lnTo>
                  <a:lnTo>
                    <a:pt x="67" y="300"/>
                  </a:lnTo>
                  <a:cubicBezTo>
                    <a:pt x="34" y="300"/>
                    <a:pt x="34" y="300"/>
                    <a:pt x="34" y="334"/>
                  </a:cubicBezTo>
                  <a:cubicBezTo>
                    <a:pt x="34" y="334"/>
                    <a:pt x="34" y="367"/>
                    <a:pt x="34" y="367"/>
                  </a:cubicBezTo>
                  <a:lnTo>
                    <a:pt x="34" y="1401"/>
                  </a:lnTo>
                  <a:cubicBezTo>
                    <a:pt x="1" y="1401"/>
                    <a:pt x="1" y="1401"/>
                    <a:pt x="34" y="1434"/>
                  </a:cubicBezTo>
                  <a:lnTo>
                    <a:pt x="67" y="1434"/>
                  </a:lnTo>
                  <a:lnTo>
                    <a:pt x="101" y="1401"/>
                  </a:lnTo>
                  <a:cubicBezTo>
                    <a:pt x="134" y="1401"/>
                    <a:pt x="134" y="1368"/>
                    <a:pt x="134" y="1368"/>
                  </a:cubicBezTo>
                  <a:cubicBezTo>
                    <a:pt x="134" y="1334"/>
                    <a:pt x="134" y="1334"/>
                    <a:pt x="134" y="1301"/>
                  </a:cubicBezTo>
                  <a:lnTo>
                    <a:pt x="134" y="734"/>
                  </a:lnTo>
                  <a:cubicBezTo>
                    <a:pt x="134" y="634"/>
                    <a:pt x="168" y="534"/>
                    <a:pt x="201" y="434"/>
                  </a:cubicBezTo>
                  <a:cubicBezTo>
                    <a:pt x="234" y="367"/>
                    <a:pt x="301" y="300"/>
                    <a:pt x="368" y="267"/>
                  </a:cubicBezTo>
                  <a:cubicBezTo>
                    <a:pt x="401" y="250"/>
                    <a:pt x="434" y="242"/>
                    <a:pt x="464" y="242"/>
                  </a:cubicBezTo>
                  <a:cubicBezTo>
                    <a:pt x="493" y="242"/>
                    <a:pt x="518" y="250"/>
                    <a:pt x="534" y="267"/>
                  </a:cubicBezTo>
                  <a:cubicBezTo>
                    <a:pt x="601" y="334"/>
                    <a:pt x="601" y="400"/>
                    <a:pt x="601" y="467"/>
                  </a:cubicBezTo>
                  <a:lnTo>
                    <a:pt x="601" y="1068"/>
                  </a:lnTo>
                  <a:cubicBezTo>
                    <a:pt x="601" y="1068"/>
                    <a:pt x="601" y="1068"/>
                    <a:pt x="601" y="1101"/>
                  </a:cubicBezTo>
                  <a:lnTo>
                    <a:pt x="635" y="1101"/>
                  </a:lnTo>
                  <a:lnTo>
                    <a:pt x="701" y="1068"/>
                  </a:lnTo>
                  <a:cubicBezTo>
                    <a:pt x="701" y="1034"/>
                    <a:pt x="735" y="1034"/>
                    <a:pt x="735" y="1034"/>
                  </a:cubicBezTo>
                  <a:cubicBezTo>
                    <a:pt x="735" y="1001"/>
                    <a:pt x="735" y="1001"/>
                    <a:pt x="735" y="967"/>
                  </a:cubicBezTo>
                  <a:lnTo>
                    <a:pt x="768" y="334"/>
                  </a:lnTo>
                  <a:cubicBezTo>
                    <a:pt x="768" y="267"/>
                    <a:pt x="735" y="200"/>
                    <a:pt x="735" y="134"/>
                  </a:cubicBezTo>
                  <a:cubicBezTo>
                    <a:pt x="701" y="100"/>
                    <a:pt x="701" y="67"/>
                    <a:pt x="668" y="33"/>
                  </a:cubicBezTo>
                  <a:cubicBezTo>
                    <a:pt x="635" y="0"/>
                    <a:pt x="568" y="0"/>
                    <a:pt x="53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56" name="Google Shape;1456;p34"/>
            <p:cNvSpPr/>
            <p:nvPr/>
          </p:nvSpPr>
          <p:spPr>
            <a:xfrm>
              <a:off x="3876275" y="1417300"/>
              <a:ext cx="17525" cy="33175"/>
            </a:xfrm>
            <a:custGeom>
              <a:avLst/>
              <a:gdLst/>
              <a:ahLst/>
              <a:cxnLst/>
              <a:rect l="l" t="t" r="r" b="b"/>
              <a:pathLst>
                <a:path w="701" h="1327" extrusionOk="0">
                  <a:moveTo>
                    <a:pt x="501" y="0"/>
                  </a:moveTo>
                  <a:cubicBezTo>
                    <a:pt x="434" y="33"/>
                    <a:pt x="401" y="33"/>
                    <a:pt x="334" y="67"/>
                  </a:cubicBezTo>
                  <a:cubicBezTo>
                    <a:pt x="301" y="100"/>
                    <a:pt x="234" y="134"/>
                    <a:pt x="201" y="167"/>
                  </a:cubicBezTo>
                  <a:cubicBezTo>
                    <a:pt x="167" y="200"/>
                    <a:pt x="134" y="267"/>
                    <a:pt x="100" y="300"/>
                  </a:cubicBezTo>
                  <a:cubicBezTo>
                    <a:pt x="67" y="367"/>
                    <a:pt x="67" y="400"/>
                    <a:pt x="34" y="434"/>
                  </a:cubicBezTo>
                  <a:cubicBezTo>
                    <a:pt x="34" y="500"/>
                    <a:pt x="34" y="534"/>
                    <a:pt x="34" y="601"/>
                  </a:cubicBezTo>
                  <a:cubicBezTo>
                    <a:pt x="34" y="634"/>
                    <a:pt x="67" y="701"/>
                    <a:pt x="100" y="767"/>
                  </a:cubicBezTo>
                  <a:lnTo>
                    <a:pt x="301" y="767"/>
                  </a:lnTo>
                  <a:lnTo>
                    <a:pt x="401" y="734"/>
                  </a:lnTo>
                  <a:cubicBezTo>
                    <a:pt x="417" y="717"/>
                    <a:pt x="434" y="709"/>
                    <a:pt x="451" y="709"/>
                  </a:cubicBezTo>
                  <a:cubicBezTo>
                    <a:pt x="467" y="709"/>
                    <a:pt x="484" y="717"/>
                    <a:pt x="501" y="734"/>
                  </a:cubicBezTo>
                  <a:cubicBezTo>
                    <a:pt x="501" y="717"/>
                    <a:pt x="509" y="709"/>
                    <a:pt x="522" y="709"/>
                  </a:cubicBezTo>
                  <a:cubicBezTo>
                    <a:pt x="534" y="709"/>
                    <a:pt x="551" y="717"/>
                    <a:pt x="567" y="734"/>
                  </a:cubicBezTo>
                  <a:cubicBezTo>
                    <a:pt x="567" y="734"/>
                    <a:pt x="567" y="767"/>
                    <a:pt x="567" y="801"/>
                  </a:cubicBezTo>
                  <a:cubicBezTo>
                    <a:pt x="534" y="834"/>
                    <a:pt x="534" y="867"/>
                    <a:pt x="501" y="867"/>
                  </a:cubicBezTo>
                  <a:cubicBezTo>
                    <a:pt x="501" y="901"/>
                    <a:pt x="467" y="934"/>
                    <a:pt x="467" y="967"/>
                  </a:cubicBezTo>
                  <a:cubicBezTo>
                    <a:pt x="434" y="967"/>
                    <a:pt x="434" y="1001"/>
                    <a:pt x="401" y="1034"/>
                  </a:cubicBezTo>
                  <a:cubicBezTo>
                    <a:pt x="367" y="1034"/>
                    <a:pt x="367" y="1068"/>
                    <a:pt x="334" y="1068"/>
                  </a:cubicBezTo>
                  <a:cubicBezTo>
                    <a:pt x="301" y="1101"/>
                    <a:pt x="267" y="1101"/>
                    <a:pt x="201" y="1134"/>
                  </a:cubicBezTo>
                  <a:cubicBezTo>
                    <a:pt x="167" y="1134"/>
                    <a:pt x="167" y="1101"/>
                    <a:pt x="134" y="1101"/>
                  </a:cubicBezTo>
                  <a:lnTo>
                    <a:pt x="100" y="1101"/>
                  </a:lnTo>
                  <a:lnTo>
                    <a:pt x="34" y="1134"/>
                  </a:lnTo>
                  <a:cubicBezTo>
                    <a:pt x="0" y="1134"/>
                    <a:pt x="0" y="1134"/>
                    <a:pt x="0" y="1168"/>
                  </a:cubicBezTo>
                  <a:cubicBezTo>
                    <a:pt x="0" y="1168"/>
                    <a:pt x="0" y="1201"/>
                    <a:pt x="0" y="1201"/>
                  </a:cubicBezTo>
                  <a:cubicBezTo>
                    <a:pt x="0" y="1234"/>
                    <a:pt x="0" y="1268"/>
                    <a:pt x="34" y="1268"/>
                  </a:cubicBezTo>
                  <a:cubicBezTo>
                    <a:pt x="34" y="1301"/>
                    <a:pt x="67" y="1301"/>
                    <a:pt x="100" y="1301"/>
                  </a:cubicBezTo>
                  <a:cubicBezTo>
                    <a:pt x="117" y="1318"/>
                    <a:pt x="134" y="1326"/>
                    <a:pt x="151" y="1326"/>
                  </a:cubicBezTo>
                  <a:cubicBezTo>
                    <a:pt x="167" y="1326"/>
                    <a:pt x="184" y="1318"/>
                    <a:pt x="201" y="1301"/>
                  </a:cubicBezTo>
                  <a:cubicBezTo>
                    <a:pt x="267" y="1301"/>
                    <a:pt x="301" y="1268"/>
                    <a:pt x="334" y="1268"/>
                  </a:cubicBezTo>
                  <a:cubicBezTo>
                    <a:pt x="401" y="1234"/>
                    <a:pt x="434" y="1201"/>
                    <a:pt x="501" y="1134"/>
                  </a:cubicBezTo>
                  <a:cubicBezTo>
                    <a:pt x="534" y="1101"/>
                    <a:pt x="567" y="1068"/>
                    <a:pt x="601" y="1001"/>
                  </a:cubicBezTo>
                  <a:cubicBezTo>
                    <a:pt x="634" y="967"/>
                    <a:pt x="634" y="901"/>
                    <a:pt x="668" y="867"/>
                  </a:cubicBezTo>
                  <a:cubicBezTo>
                    <a:pt x="668" y="834"/>
                    <a:pt x="701" y="767"/>
                    <a:pt x="701" y="734"/>
                  </a:cubicBezTo>
                  <a:cubicBezTo>
                    <a:pt x="701" y="701"/>
                    <a:pt x="701" y="667"/>
                    <a:pt x="701" y="634"/>
                  </a:cubicBezTo>
                  <a:cubicBezTo>
                    <a:pt x="668" y="601"/>
                    <a:pt x="668" y="567"/>
                    <a:pt x="634" y="567"/>
                  </a:cubicBezTo>
                  <a:cubicBezTo>
                    <a:pt x="634" y="534"/>
                    <a:pt x="601" y="534"/>
                    <a:pt x="567" y="534"/>
                  </a:cubicBezTo>
                  <a:cubicBezTo>
                    <a:pt x="551" y="517"/>
                    <a:pt x="526" y="509"/>
                    <a:pt x="501" y="509"/>
                  </a:cubicBezTo>
                  <a:cubicBezTo>
                    <a:pt x="476" y="509"/>
                    <a:pt x="451" y="517"/>
                    <a:pt x="434" y="534"/>
                  </a:cubicBezTo>
                  <a:lnTo>
                    <a:pt x="301" y="567"/>
                  </a:lnTo>
                  <a:lnTo>
                    <a:pt x="201" y="567"/>
                  </a:lnTo>
                  <a:cubicBezTo>
                    <a:pt x="201" y="534"/>
                    <a:pt x="201" y="500"/>
                    <a:pt x="201" y="500"/>
                  </a:cubicBezTo>
                  <a:cubicBezTo>
                    <a:pt x="201" y="434"/>
                    <a:pt x="201" y="400"/>
                    <a:pt x="234" y="367"/>
                  </a:cubicBezTo>
                  <a:cubicBezTo>
                    <a:pt x="267" y="334"/>
                    <a:pt x="301" y="300"/>
                    <a:pt x="367" y="267"/>
                  </a:cubicBezTo>
                  <a:cubicBezTo>
                    <a:pt x="401" y="234"/>
                    <a:pt x="434" y="234"/>
                    <a:pt x="467" y="234"/>
                  </a:cubicBezTo>
                  <a:cubicBezTo>
                    <a:pt x="479" y="222"/>
                    <a:pt x="490" y="219"/>
                    <a:pt x="500" y="219"/>
                  </a:cubicBezTo>
                  <a:cubicBezTo>
                    <a:pt x="519" y="219"/>
                    <a:pt x="534" y="234"/>
                    <a:pt x="534" y="234"/>
                  </a:cubicBezTo>
                  <a:lnTo>
                    <a:pt x="601" y="234"/>
                  </a:lnTo>
                  <a:lnTo>
                    <a:pt x="634" y="200"/>
                  </a:lnTo>
                  <a:cubicBezTo>
                    <a:pt x="668" y="200"/>
                    <a:pt x="668" y="200"/>
                    <a:pt x="668" y="167"/>
                  </a:cubicBezTo>
                  <a:cubicBezTo>
                    <a:pt x="668" y="167"/>
                    <a:pt x="668" y="134"/>
                    <a:pt x="668" y="134"/>
                  </a:cubicBezTo>
                  <a:cubicBezTo>
                    <a:pt x="668" y="100"/>
                    <a:pt x="668" y="67"/>
                    <a:pt x="634" y="67"/>
                  </a:cubicBezTo>
                  <a:cubicBezTo>
                    <a:pt x="634" y="33"/>
                    <a:pt x="601" y="33"/>
                    <a:pt x="601"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57" name="Google Shape;1457;p34"/>
            <p:cNvSpPr/>
            <p:nvPr/>
          </p:nvSpPr>
          <p:spPr>
            <a:xfrm>
              <a:off x="3899625" y="1403125"/>
              <a:ext cx="18375" cy="45875"/>
            </a:xfrm>
            <a:custGeom>
              <a:avLst/>
              <a:gdLst/>
              <a:ahLst/>
              <a:cxnLst/>
              <a:rect l="l" t="t" r="r" b="b"/>
              <a:pathLst>
                <a:path w="735" h="1835" extrusionOk="0">
                  <a:moveTo>
                    <a:pt x="451" y="242"/>
                  </a:moveTo>
                  <a:cubicBezTo>
                    <a:pt x="476" y="242"/>
                    <a:pt x="501" y="250"/>
                    <a:pt x="534" y="267"/>
                  </a:cubicBezTo>
                  <a:cubicBezTo>
                    <a:pt x="567" y="300"/>
                    <a:pt x="601" y="400"/>
                    <a:pt x="601" y="467"/>
                  </a:cubicBezTo>
                  <a:cubicBezTo>
                    <a:pt x="601" y="500"/>
                    <a:pt x="601" y="534"/>
                    <a:pt x="601" y="600"/>
                  </a:cubicBezTo>
                  <a:cubicBezTo>
                    <a:pt x="601" y="701"/>
                    <a:pt x="567" y="801"/>
                    <a:pt x="534" y="867"/>
                  </a:cubicBezTo>
                  <a:cubicBezTo>
                    <a:pt x="501" y="967"/>
                    <a:pt x="434" y="1034"/>
                    <a:pt x="367" y="1067"/>
                  </a:cubicBezTo>
                  <a:cubicBezTo>
                    <a:pt x="334" y="1084"/>
                    <a:pt x="301" y="1092"/>
                    <a:pt x="267" y="1092"/>
                  </a:cubicBezTo>
                  <a:cubicBezTo>
                    <a:pt x="234" y="1092"/>
                    <a:pt x="201" y="1084"/>
                    <a:pt x="167" y="1067"/>
                  </a:cubicBezTo>
                  <a:cubicBezTo>
                    <a:pt x="134" y="1034"/>
                    <a:pt x="100" y="934"/>
                    <a:pt x="100" y="867"/>
                  </a:cubicBezTo>
                  <a:cubicBezTo>
                    <a:pt x="100" y="834"/>
                    <a:pt x="100" y="801"/>
                    <a:pt x="100" y="801"/>
                  </a:cubicBezTo>
                  <a:cubicBezTo>
                    <a:pt x="100" y="767"/>
                    <a:pt x="100" y="734"/>
                    <a:pt x="100" y="701"/>
                  </a:cubicBezTo>
                  <a:cubicBezTo>
                    <a:pt x="100" y="600"/>
                    <a:pt x="134" y="534"/>
                    <a:pt x="201" y="434"/>
                  </a:cubicBezTo>
                  <a:cubicBezTo>
                    <a:pt x="234" y="367"/>
                    <a:pt x="267" y="300"/>
                    <a:pt x="367" y="267"/>
                  </a:cubicBezTo>
                  <a:cubicBezTo>
                    <a:pt x="401" y="250"/>
                    <a:pt x="426" y="242"/>
                    <a:pt x="451" y="242"/>
                  </a:cubicBezTo>
                  <a:close/>
                  <a:moveTo>
                    <a:pt x="501" y="0"/>
                  </a:moveTo>
                  <a:cubicBezTo>
                    <a:pt x="467" y="0"/>
                    <a:pt x="401" y="33"/>
                    <a:pt x="367" y="67"/>
                  </a:cubicBezTo>
                  <a:cubicBezTo>
                    <a:pt x="301" y="100"/>
                    <a:pt x="234" y="133"/>
                    <a:pt x="201" y="200"/>
                  </a:cubicBezTo>
                  <a:cubicBezTo>
                    <a:pt x="167" y="234"/>
                    <a:pt x="134" y="300"/>
                    <a:pt x="100" y="334"/>
                  </a:cubicBezTo>
                  <a:lnTo>
                    <a:pt x="100" y="267"/>
                  </a:lnTo>
                  <a:cubicBezTo>
                    <a:pt x="134" y="267"/>
                    <a:pt x="134" y="267"/>
                    <a:pt x="100" y="234"/>
                  </a:cubicBezTo>
                  <a:lnTo>
                    <a:pt x="34" y="267"/>
                  </a:lnTo>
                  <a:cubicBezTo>
                    <a:pt x="0" y="300"/>
                    <a:pt x="0" y="300"/>
                    <a:pt x="0" y="300"/>
                  </a:cubicBezTo>
                  <a:cubicBezTo>
                    <a:pt x="0" y="334"/>
                    <a:pt x="0" y="334"/>
                    <a:pt x="0" y="367"/>
                  </a:cubicBezTo>
                  <a:lnTo>
                    <a:pt x="0" y="1801"/>
                  </a:lnTo>
                  <a:cubicBezTo>
                    <a:pt x="0" y="1801"/>
                    <a:pt x="0" y="1835"/>
                    <a:pt x="0" y="1835"/>
                  </a:cubicBezTo>
                  <a:lnTo>
                    <a:pt x="34" y="1835"/>
                  </a:lnTo>
                  <a:lnTo>
                    <a:pt x="100" y="1801"/>
                  </a:lnTo>
                  <a:cubicBezTo>
                    <a:pt x="100" y="1801"/>
                    <a:pt x="100" y="1768"/>
                    <a:pt x="100" y="1768"/>
                  </a:cubicBezTo>
                  <a:cubicBezTo>
                    <a:pt x="134" y="1768"/>
                    <a:pt x="134" y="1735"/>
                    <a:pt x="100" y="1735"/>
                  </a:cubicBezTo>
                  <a:lnTo>
                    <a:pt x="100" y="1234"/>
                  </a:lnTo>
                  <a:cubicBezTo>
                    <a:pt x="134" y="1268"/>
                    <a:pt x="167" y="1268"/>
                    <a:pt x="201" y="1301"/>
                  </a:cubicBezTo>
                  <a:cubicBezTo>
                    <a:pt x="267" y="1301"/>
                    <a:pt x="334" y="1268"/>
                    <a:pt x="367" y="1234"/>
                  </a:cubicBezTo>
                  <a:cubicBezTo>
                    <a:pt x="434" y="1201"/>
                    <a:pt x="467" y="1168"/>
                    <a:pt x="501" y="1101"/>
                  </a:cubicBezTo>
                  <a:cubicBezTo>
                    <a:pt x="567" y="1067"/>
                    <a:pt x="601" y="1001"/>
                    <a:pt x="634" y="934"/>
                  </a:cubicBezTo>
                  <a:cubicBezTo>
                    <a:pt x="668" y="867"/>
                    <a:pt x="701" y="801"/>
                    <a:pt x="701" y="734"/>
                  </a:cubicBezTo>
                  <a:cubicBezTo>
                    <a:pt x="734" y="667"/>
                    <a:pt x="734" y="567"/>
                    <a:pt x="734" y="500"/>
                  </a:cubicBezTo>
                  <a:cubicBezTo>
                    <a:pt x="734" y="434"/>
                    <a:pt x="734" y="400"/>
                    <a:pt x="734" y="367"/>
                  </a:cubicBezTo>
                  <a:cubicBezTo>
                    <a:pt x="734" y="300"/>
                    <a:pt x="734" y="234"/>
                    <a:pt x="701" y="167"/>
                  </a:cubicBezTo>
                  <a:cubicBezTo>
                    <a:pt x="701" y="100"/>
                    <a:pt x="668" y="67"/>
                    <a:pt x="634" y="33"/>
                  </a:cubicBezTo>
                  <a:cubicBezTo>
                    <a:pt x="601" y="0"/>
                    <a:pt x="567" y="0"/>
                    <a:pt x="501"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58" name="Google Shape;1458;p34"/>
            <p:cNvSpPr/>
            <p:nvPr/>
          </p:nvSpPr>
          <p:spPr>
            <a:xfrm>
              <a:off x="3922150" y="1389775"/>
              <a:ext cx="19200" cy="32550"/>
            </a:xfrm>
            <a:custGeom>
              <a:avLst/>
              <a:gdLst/>
              <a:ahLst/>
              <a:cxnLst/>
              <a:rect l="l" t="t" r="r" b="b"/>
              <a:pathLst>
                <a:path w="768" h="1302" extrusionOk="0">
                  <a:moveTo>
                    <a:pt x="467" y="209"/>
                  </a:moveTo>
                  <a:cubicBezTo>
                    <a:pt x="500" y="209"/>
                    <a:pt x="534" y="217"/>
                    <a:pt x="567" y="234"/>
                  </a:cubicBezTo>
                  <a:cubicBezTo>
                    <a:pt x="600" y="267"/>
                    <a:pt x="634" y="334"/>
                    <a:pt x="600" y="401"/>
                  </a:cubicBezTo>
                  <a:lnTo>
                    <a:pt x="167" y="667"/>
                  </a:lnTo>
                  <a:cubicBezTo>
                    <a:pt x="167" y="634"/>
                    <a:pt x="167" y="567"/>
                    <a:pt x="167" y="534"/>
                  </a:cubicBezTo>
                  <a:cubicBezTo>
                    <a:pt x="167" y="501"/>
                    <a:pt x="200" y="467"/>
                    <a:pt x="234" y="401"/>
                  </a:cubicBezTo>
                  <a:cubicBezTo>
                    <a:pt x="234" y="367"/>
                    <a:pt x="267" y="334"/>
                    <a:pt x="300" y="301"/>
                  </a:cubicBezTo>
                  <a:cubicBezTo>
                    <a:pt x="334" y="267"/>
                    <a:pt x="334" y="267"/>
                    <a:pt x="367" y="234"/>
                  </a:cubicBezTo>
                  <a:cubicBezTo>
                    <a:pt x="400" y="217"/>
                    <a:pt x="434" y="209"/>
                    <a:pt x="467" y="209"/>
                  </a:cubicBezTo>
                  <a:close/>
                  <a:moveTo>
                    <a:pt x="534" y="0"/>
                  </a:moveTo>
                  <a:cubicBezTo>
                    <a:pt x="500" y="0"/>
                    <a:pt x="434" y="34"/>
                    <a:pt x="367" y="67"/>
                  </a:cubicBezTo>
                  <a:cubicBezTo>
                    <a:pt x="334" y="100"/>
                    <a:pt x="267" y="134"/>
                    <a:pt x="234" y="167"/>
                  </a:cubicBezTo>
                  <a:cubicBezTo>
                    <a:pt x="200" y="234"/>
                    <a:pt x="133" y="301"/>
                    <a:pt x="100" y="367"/>
                  </a:cubicBezTo>
                  <a:cubicBezTo>
                    <a:pt x="100" y="401"/>
                    <a:pt x="67" y="467"/>
                    <a:pt x="33" y="534"/>
                  </a:cubicBezTo>
                  <a:cubicBezTo>
                    <a:pt x="33" y="601"/>
                    <a:pt x="0" y="701"/>
                    <a:pt x="0" y="768"/>
                  </a:cubicBezTo>
                  <a:cubicBezTo>
                    <a:pt x="0" y="834"/>
                    <a:pt x="0" y="901"/>
                    <a:pt x="0" y="968"/>
                  </a:cubicBezTo>
                  <a:cubicBezTo>
                    <a:pt x="0" y="1034"/>
                    <a:pt x="33" y="1101"/>
                    <a:pt x="33" y="1168"/>
                  </a:cubicBezTo>
                  <a:cubicBezTo>
                    <a:pt x="67" y="1201"/>
                    <a:pt x="100" y="1235"/>
                    <a:pt x="133" y="1268"/>
                  </a:cubicBezTo>
                  <a:cubicBezTo>
                    <a:pt x="167" y="1301"/>
                    <a:pt x="200" y="1301"/>
                    <a:pt x="234" y="1301"/>
                  </a:cubicBezTo>
                  <a:cubicBezTo>
                    <a:pt x="300" y="1301"/>
                    <a:pt x="334" y="1301"/>
                    <a:pt x="367" y="1268"/>
                  </a:cubicBezTo>
                  <a:cubicBezTo>
                    <a:pt x="434" y="1235"/>
                    <a:pt x="500" y="1201"/>
                    <a:pt x="534" y="1134"/>
                  </a:cubicBezTo>
                  <a:cubicBezTo>
                    <a:pt x="567" y="1101"/>
                    <a:pt x="600" y="1068"/>
                    <a:pt x="634" y="1001"/>
                  </a:cubicBezTo>
                  <a:cubicBezTo>
                    <a:pt x="667" y="968"/>
                    <a:pt x="701" y="934"/>
                    <a:pt x="701" y="901"/>
                  </a:cubicBezTo>
                  <a:cubicBezTo>
                    <a:pt x="734" y="868"/>
                    <a:pt x="734" y="834"/>
                    <a:pt x="734" y="801"/>
                  </a:cubicBezTo>
                  <a:lnTo>
                    <a:pt x="734" y="768"/>
                  </a:lnTo>
                  <a:cubicBezTo>
                    <a:pt x="734" y="751"/>
                    <a:pt x="734" y="743"/>
                    <a:pt x="730" y="743"/>
                  </a:cubicBezTo>
                  <a:cubicBezTo>
                    <a:pt x="726" y="743"/>
                    <a:pt x="717" y="751"/>
                    <a:pt x="701" y="768"/>
                  </a:cubicBezTo>
                  <a:lnTo>
                    <a:pt x="634" y="768"/>
                  </a:lnTo>
                  <a:lnTo>
                    <a:pt x="600" y="834"/>
                  </a:lnTo>
                  <a:cubicBezTo>
                    <a:pt x="600" y="868"/>
                    <a:pt x="567" y="901"/>
                    <a:pt x="534" y="934"/>
                  </a:cubicBezTo>
                  <a:cubicBezTo>
                    <a:pt x="500" y="1001"/>
                    <a:pt x="434" y="1034"/>
                    <a:pt x="400" y="1068"/>
                  </a:cubicBezTo>
                  <a:cubicBezTo>
                    <a:pt x="367" y="1084"/>
                    <a:pt x="342" y="1093"/>
                    <a:pt x="317" y="1093"/>
                  </a:cubicBezTo>
                  <a:cubicBezTo>
                    <a:pt x="292" y="1093"/>
                    <a:pt x="267" y="1084"/>
                    <a:pt x="234" y="1068"/>
                  </a:cubicBezTo>
                  <a:cubicBezTo>
                    <a:pt x="200" y="1034"/>
                    <a:pt x="167" y="968"/>
                    <a:pt x="167" y="868"/>
                  </a:cubicBezTo>
                  <a:lnTo>
                    <a:pt x="734" y="534"/>
                  </a:lnTo>
                  <a:cubicBezTo>
                    <a:pt x="734" y="534"/>
                    <a:pt x="767" y="501"/>
                    <a:pt x="767" y="501"/>
                  </a:cubicBezTo>
                  <a:cubicBezTo>
                    <a:pt x="767" y="501"/>
                    <a:pt x="767" y="467"/>
                    <a:pt x="767" y="467"/>
                  </a:cubicBezTo>
                  <a:lnTo>
                    <a:pt x="767" y="401"/>
                  </a:lnTo>
                  <a:cubicBezTo>
                    <a:pt x="767" y="334"/>
                    <a:pt x="767" y="234"/>
                    <a:pt x="734" y="167"/>
                  </a:cubicBezTo>
                  <a:cubicBezTo>
                    <a:pt x="734" y="134"/>
                    <a:pt x="701" y="67"/>
                    <a:pt x="667" y="34"/>
                  </a:cubicBezTo>
                  <a:cubicBezTo>
                    <a:pt x="634" y="34"/>
                    <a:pt x="600" y="0"/>
                    <a:pt x="53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59" name="Google Shape;1459;p34"/>
            <p:cNvSpPr/>
            <p:nvPr/>
          </p:nvSpPr>
          <p:spPr>
            <a:xfrm>
              <a:off x="3944650" y="1376050"/>
              <a:ext cx="19200" cy="32100"/>
            </a:xfrm>
            <a:custGeom>
              <a:avLst/>
              <a:gdLst/>
              <a:ahLst/>
              <a:cxnLst/>
              <a:rect l="l" t="t" r="r" b="b"/>
              <a:pathLst>
                <a:path w="768" h="1284" extrusionOk="0">
                  <a:moveTo>
                    <a:pt x="591" y="1"/>
                  </a:moveTo>
                  <a:cubicBezTo>
                    <a:pt x="575" y="1"/>
                    <a:pt x="557" y="4"/>
                    <a:pt x="534" y="16"/>
                  </a:cubicBezTo>
                  <a:cubicBezTo>
                    <a:pt x="501" y="16"/>
                    <a:pt x="434" y="16"/>
                    <a:pt x="401" y="49"/>
                  </a:cubicBezTo>
                  <a:cubicBezTo>
                    <a:pt x="334" y="82"/>
                    <a:pt x="268" y="149"/>
                    <a:pt x="234" y="182"/>
                  </a:cubicBezTo>
                  <a:cubicBezTo>
                    <a:pt x="201" y="249"/>
                    <a:pt x="134" y="316"/>
                    <a:pt x="134" y="349"/>
                  </a:cubicBezTo>
                  <a:cubicBezTo>
                    <a:pt x="101" y="416"/>
                    <a:pt x="67" y="483"/>
                    <a:pt x="34" y="549"/>
                  </a:cubicBezTo>
                  <a:cubicBezTo>
                    <a:pt x="34" y="649"/>
                    <a:pt x="1" y="716"/>
                    <a:pt x="1" y="783"/>
                  </a:cubicBezTo>
                  <a:cubicBezTo>
                    <a:pt x="1" y="816"/>
                    <a:pt x="1" y="850"/>
                    <a:pt x="1" y="883"/>
                  </a:cubicBezTo>
                  <a:lnTo>
                    <a:pt x="1" y="950"/>
                  </a:lnTo>
                  <a:cubicBezTo>
                    <a:pt x="1" y="1016"/>
                    <a:pt x="34" y="1083"/>
                    <a:pt x="34" y="1150"/>
                  </a:cubicBezTo>
                  <a:cubicBezTo>
                    <a:pt x="67" y="1183"/>
                    <a:pt x="67" y="1216"/>
                    <a:pt x="101" y="1250"/>
                  </a:cubicBezTo>
                  <a:cubicBezTo>
                    <a:pt x="134" y="1283"/>
                    <a:pt x="201" y="1283"/>
                    <a:pt x="234" y="1283"/>
                  </a:cubicBezTo>
                  <a:cubicBezTo>
                    <a:pt x="301" y="1283"/>
                    <a:pt x="334" y="1283"/>
                    <a:pt x="401" y="1250"/>
                  </a:cubicBezTo>
                  <a:cubicBezTo>
                    <a:pt x="468" y="1216"/>
                    <a:pt x="501" y="1150"/>
                    <a:pt x="568" y="1116"/>
                  </a:cubicBezTo>
                  <a:cubicBezTo>
                    <a:pt x="601" y="1050"/>
                    <a:pt x="634" y="1016"/>
                    <a:pt x="668" y="950"/>
                  </a:cubicBezTo>
                  <a:cubicBezTo>
                    <a:pt x="701" y="916"/>
                    <a:pt x="735" y="850"/>
                    <a:pt x="735" y="783"/>
                  </a:cubicBezTo>
                  <a:cubicBezTo>
                    <a:pt x="768" y="749"/>
                    <a:pt x="768" y="716"/>
                    <a:pt x="768" y="683"/>
                  </a:cubicBezTo>
                  <a:cubicBezTo>
                    <a:pt x="768" y="649"/>
                    <a:pt x="768" y="649"/>
                    <a:pt x="768" y="649"/>
                  </a:cubicBezTo>
                  <a:lnTo>
                    <a:pt x="701" y="649"/>
                  </a:lnTo>
                  <a:cubicBezTo>
                    <a:pt x="668" y="683"/>
                    <a:pt x="668" y="683"/>
                    <a:pt x="668" y="683"/>
                  </a:cubicBezTo>
                  <a:cubicBezTo>
                    <a:pt x="634" y="716"/>
                    <a:pt x="634" y="716"/>
                    <a:pt x="634" y="749"/>
                  </a:cubicBezTo>
                  <a:cubicBezTo>
                    <a:pt x="601" y="883"/>
                    <a:pt x="501" y="983"/>
                    <a:pt x="401" y="1050"/>
                  </a:cubicBezTo>
                  <a:cubicBezTo>
                    <a:pt x="368" y="1083"/>
                    <a:pt x="368" y="1083"/>
                    <a:pt x="334" y="1083"/>
                  </a:cubicBezTo>
                  <a:lnTo>
                    <a:pt x="268" y="1083"/>
                  </a:lnTo>
                  <a:cubicBezTo>
                    <a:pt x="234" y="1050"/>
                    <a:pt x="201" y="1050"/>
                    <a:pt x="201" y="1016"/>
                  </a:cubicBezTo>
                  <a:cubicBezTo>
                    <a:pt x="167" y="983"/>
                    <a:pt x="167" y="916"/>
                    <a:pt x="167" y="883"/>
                  </a:cubicBezTo>
                  <a:cubicBezTo>
                    <a:pt x="167" y="816"/>
                    <a:pt x="167" y="749"/>
                    <a:pt x="167" y="716"/>
                  </a:cubicBezTo>
                  <a:cubicBezTo>
                    <a:pt x="167" y="649"/>
                    <a:pt x="167" y="583"/>
                    <a:pt x="201" y="549"/>
                  </a:cubicBezTo>
                  <a:cubicBezTo>
                    <a:pt x="201" y="483"/>
                    <a:pt x="234" y="449"/>
                    <a:pt x="234" y="416"/>
                  </a:cubicBezTo>
                  <a:cubicBezTo>
                    <a:pt x="268" y="383"/>
                    <a:pt x="301" y="349"/>
                    <a:pt x="334" y="316"/>
                  </a:cubicBezTo>
                  <a:cubicBezTo>
                    <a:pt x="334" y="282"/>
                    <a:pt x="368" y="249"/>
                    <a:pt x="401" y="249"/>
                  </a:cubicBezTo>
                  <a:cubicBezTo>
                    <a:pt x="434" y="216"/>
                    <a:pt x="501" y="216"/>
                    <a:pt x="534" y="216"/>
                  </a:cubicBezTo>
                  <a:cubicBezTo>
                    <a:pt x="601" y="216"/>
                    <a:pt x="634" y="249"/>
                    <a:pt x="634" y="282"/>
                  </a:cubicBezTo>
                  <a:cubicBezTo>
                    <a:pt x="634" y="282"/>
                    <a:pt x="634" y="316"/>
                    <a:pt x="634" y="316"/>
                  </a:cubicBezTo>
                  <a:lnTo>
                    <a:pt x="668" y="316"/>
                  </a:lnTo>
                  <a:lnTo>
                    <a:pt x="735" y="282"/>
                  </a:lnTo>
                  <a:cubicBezTo>
                    <a:pt x="735" y="282"/>
                    <a:pt x="768" y="282"/>
                    <a:pt x="768" y="249"/>
                  </a:cubicBezTo>
                  <a:cubicBezTo>
                    <a:pt x="768" y="249"/>
                    <a:pt x="768" y="216"/>
                    <a:pt x="768" y="216"/>
                  </a:cubicBezTo>
                  <a:cubicBezTo>
                    <a:pt x="768" y="182"/>
                    <a:pt x="768" y="149"/>
                    <a:pt x="735" y="116"/>
                  </a:cubicBezTo>
                  <a:cubicBezTo>
                    <a:pt x="735" y="82"/>
                    <a:pt x="701" y="49"/>
                    <a:pt x="668" y="16"/>
                  </a:cubicBezTo>
                  <a:cubicBezTo>
                    <a:pt x="646" y="16"/>
                    <a:pt x="623" y="1"/>
                    <a:pt x="59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60" name="Google Shape;1460;p34"/>
            <p:cNvSpPr/>
            <p:nvPr/>
          </p:nvSpPr>
          <p:spPr>
            <a:xfrm>
              <a:off x="3967175" y="1357450"/>
              <a:ext cx="14200" cy="36925"/>
            </a:xfrm>
            <a:custGeom>
              <a:avLst/>
              <a:gdLst/>
              <a:ahLst/>
              <a:cxnLst/>
              <a:rect l="l" t="t" r="r" b="b"/>
              <a:pathLst>
                <a:path w="568" h="1477" extrusionOk="0">
                  <a:moveTo>
                    <a:pt x="251" y="1"/>
                  </a:moveTo>
                  <a:cubicBezTo>
                    <a:pt x="242" y="1"/>
                    <a:pt x="234" y="9"/>
                    <a:pt x="234" y="26"/>
                  </a:cubicBezTo>
                  <a:lnTo>
                    <a:pt x="167" y="59"/>
                  </a:lnTo>
                  <a:cubicBezTo>
                    <a:pt x="167" y="59"/>
                    <a:pt x="134" y="59"/>
                    <a:pt x="134" y="92"/>
                  </a:cubicBezTo>
                  <a:cubicBezTo>
                    <a:pt x="134" y="92"/>
                    <a:pt x="134" y="126"/>
                    <a:pt x="134" y="126"/>
                  </a:cubicBezTo>
                  <a:lnTo>
                    <a:pt x="134" y="493"/>
                  </a:lnTo>
                  <a:lnTo>
                    <a:pt x="34" y="559"/>
                  </a:lnTo>
                  <a:cubicBezTo>
                    <a:pt x="0" y="559"/>
                    <a:pt x="0" y="593"/>
                    <a:pt x="0" y="593"/>
                  </a:cubicBezTo>
                  <a:cubicBezTo>
                    <a:pt x="0" y="626"/>
                    <a:pt x="0" y="626"/>
                    <a:pt x="0" y="660"/>
                  </a:cubicBezTo>
                  <a:lnTo>
                    <a:pt x="0" y="726"/>
                  </a:lnTo>
                  <a:lnTo>
                    <a:pt x="0" y="760"/>
                  </a:lnTo>
                  <a:lnTo>
                    <a:pt x="34" y="760"/>
                  </a:lnTo>
                  <a:lnTo>
                    <a:pt x="134" y="693"/>
                  </a:lnTo>
                  <a:lnTo>
                    <a:pt x="134" y="1193"/>
                  </a:lnTo>
                  <a:cubicBezTo>
                    <a:pt x="134" y="1293"/>
                    <a:pt x="167" y="1360"/>
                    <a:pt x="200" y="1427"/>
                  </a:cubicBezTo>
                  <a:cubicBezTo>
                    <a:pt x="234" y="1460"/>
                    <a:pt x="267" y="1477"/>
                    <a:pt x="301" y="1477"/>
                  </a:cubicBezTo>
                  <a:cubicBezTo>
                    <a:pt x="334" y="1477"/>
                    <a:pt x="367" y="1460"/>
                    <a:pt x="401" y="1427"/>
                  </a:cubicBezTo>
                  <a:lnTo>
                    <a:pt x="534" y="1393"/>
                  </a:lnTo>
                  <a:cubicBezTo>
                    <a:pt x="534" y="1360"/>
                    <a:pt x="534" y="1360"/>
                    <a:pt x="567" y="1327"/>
                  </a:cubicBezTo>
                  <a:cubicBezTo>
                    <a:pt x="567" y="1327"/>
                    <a:pt x="567" y="1293"/>
                    <a:pt x="567" y="1293"/>
                  </a:cubicBezTo>
                  <a:lnTo>
                    <a:pt x="567" y="1227"/>
                  </a:lnTo>
                  <a:lnTo>
                    <a:pt x="567" y="1193"/>
                  </a:lnTo>
                  <a:lnTo>
                    <a:pt x="534" y="1193"/>
                  </a:lnTo>
                  <a:lnTo>
                    <a:pt x="434" y="1227"/>
                  </a:lnTo>
                  <a:cubicBezTo>
                    <a:pt x="401" y="1260"/>
                    <a:pt x="401" y="1260"/>
                    <a:pt x="367" y="1260"/>
                  </a:cubicBezTo>
                  <a:lnTo>
                    <a:pt x="334" y="1260"/>
                  </a:lnTo>
                  <a:cubicBezTo>
                    <a:pt x="301" y="1260"/>
                    <a:pt x="301" y="1227"/>
                    <a:pt x="301" y="1227"/>
                  </a:cubicBezTo>
                  <a:cubicBezTo>
                    <a:pt x="301" y="1193"/>
                    <a:pt x="301" y="1160"/>
                    <a:pt x="301" y="1127"/>
                  </a:cubicBezTo>
                  <a:lnTo>
                    <a:pt x="267" y="593"/>
                  </a:lnTo>
                  <a:lnTo>
                    <a:pt x="467" y="493"/>
                  </a:lnTo>
                  <a:cubicBezTo>
                    <a:pt x="501" y="459"/>
                    <a:pt x="501" y="459"/>
                    <a:pt x="501" y="426"/>
                  </a:cubicBezTo>
                  <a:cubicBezTo>
                    <a:pt x="501" y="426"/>
                    <a:pt x="501" y="393"/>
                    <a:pt x="501" y="393"/>
                  </a:cubicBezTo>
                  <a:lnTo>
                    <a:pt x="501" y="326"/>
                  </a:lnTo>
                  <a:cubicBezTo>
                    <a:pt x="501" y="326"/>
                    <a:pt x="501" y="293"/>
                    <a:pt x="501" y="293"/>
                  </a:cubicBezTo>
                  <a:lnTo>
                    <a:pt x="467" y="293"/>
                  </a:lnTo>
                  <a:lnTo>
                    <a:pt x="267" y="393"/>
                  </a:lnTo>
                  <a:lnTo>
                    <a:pt x="267" y="59"/>
                  </a:lnTo>
                  <a:lnTo>
                    <a:pt x="267" y="26"/>
                  </a:lnTo>
                  <a:cubicBezTo>
                    <a:pt x="267" y="9"/>
                    <a:pt x="259" y="1"/>
                    <a:pt x="25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61" name="Google Shape;1461;p34"/>
            <p:cNvSpPr/>
            <p:nvPr/>
          </p:nvSpPr>
          <p:spPr>
            <a:xfrm>
              <a:off x="3993850" y="1348275"/>
              <a:ext cx="19200" cy="33175"/>
            </a:xfrm>
            <a:custGeom>
              <a:avLst/>
              <a:gdLst/>
              <a:ahLst/>
              <a:cxnLst/>
              <a:rect l="l" t="t" r="r" b="b"/>
              <a:pathLst>
                <a:path w="768" h="1327" extrusionOk="0">
                  <a:moveTo>
                    <a:pt x="568" y="560"/>
                  </a:moveTo>
                  <a:lnTo>
                    <a:pt x="568" y="626"/>
                  </a:lnTo>
                  <a:cubicBezTo>
                    <a:pt x="568" y="660"/>
                    <a:pt x="568" y="726"/>
                    <a:pt x="568" y="760"/>
                  </a:cubicBezTo>
                  <a:cubicBezTo>
                    <a:pt x="568" y="826"/>
                    <a:pt x="534" y="860"/>
                    <a:pt x="501" y="893"/>
                  </a:cubicBezTo>
                  <a:cubicBezTo>
                    <a:pt x="501" y="926"/>
                    <a:pt x="468" y="993"/>
                    <a:pt x="434" y="1027"/>
                  </a:cubicBezTo>
                  <a:cubicBezTo>
                    <a:pt x="401" y="1060"/>
                    <a:pt x="368" y="1093"/>
                    <a:pt x="334" y="1093"/>
                  </a:cubicBezTo>
                  <a:lnTo>
                    <a:pt x="301" y="1093"/>
                  </a:lnTo>
                  <a:cubicBezTo>
                    <a:pt x="268" y="1127"/>
                    <a:pt x="234" y="1127"/>
                    <a:pt x="234" y="1127"/>
                  </a:cubicBezTo>
                  <a:lnTo>
                    <a:pt x="168" y="1127"/>
                  </a:lnTo>
                  <a:cubicBezTo>
                    <a:pt x="168" y="1127"/>
                    <a:pt x="168" y="1093"/>
                    <a:pt x="168" y="1093"/>
                  </a:cubicBezTo>
                  <a:cubicBezTo>
                    <a:pt x="134" y="1060"/>
                    <a:pt x="134" y="1060"/>
                    <a:pt x="168" y="1060"/>
                  </a:cubicBezTo>
                  <a:cubicBezTo>
                    <a:pt x="168" y="993"/>
                    <a:pt x="168" y="926"/>
                    <a:pt x="201" y="893"/>
                  </a:cubicBezTo>
                  <a:cubicBezTo>
                    <a:pt x="268" y="826"/>
                    <a:pt x="301" y="760"/>
                    <a:pt x="368" y="726"/>
                  </a:cubicBezTo>
                  <a:lnTo>
                    <a:pt x="568" y="560"/>
                  </a:lnTo>
                  <a:close/>
                  <a:moveTo>
                    <a:pt x="618" y="1"/>
                  </a:moveTo>
                  <a:cubicBezTo>
                    <a:pt x="601" y="1"/>
                    <a:pt x="585" y="9"/>
                    <a:pt x="568" y="26"/>
                  </a:cubicBezTo>
                  <a:cubicBezTo>
                    <a:pt x="501" y="26"/>
                    <a:pt x="468" y="26"/>
                    <a:pt x="434" y="59"/>
                  </a:cubicBezTo>
                  <a:cubicBezTo>
                    <a:pt x="368" y="93"/>
                    <a:pt x="334" y="126"/>
                    <a:pt x="301" y="159"/>
                  </a:cubicBezTo>
                  <a:cubicBezTo>
                    <a:pt x="268" y="193"/>
                    <a:pt x="234" y="226"/>
                    <a:pt x="201" y="293"/>
                  </a:cubicBezTo>
                  <a:cubicBezTo>
                    <a:pt x="168" y="326"/>
                    <a:pt x="168" y="359"/>
                    <a:pt x="134" y="426"/>
                  </a:cubicBezTo>
                  <a:cubicBezTo>
                    <a:pt x="134" y="459"/>
                    <a:pt x="101" y="493"/>
                    <a:pt x="101" y="526"/>
                  </a:cubicBezTo>
                  <a:cubicBezTo>
                    <a:pt x="101" y="560"/>
                    <a:pt x="67" y="560"/>
                    <a:pt x="101" y="560"/>
                  </a:cubicBezTo>
                  <a:lnTo>
                    <a:pt x="134" y="560"/>
                  </a:lnTo>
                  <a:lnTo>
                    <a:pt x="201" y="526"/>
                  </a:lnTo>
                  <a:lnTo>
                    <a:pt x="234" y="493"/>
                  </a:lnTo>
                  <a:lnTo>
                    <a:pt x="234" y="459"/>
                  </a:lnTo>
                  <a:cubicBezTo>
                    <a:pt x="234" y="426"/>
                    <a:pt x="268" y="393"/>
                    <a:pt x="301" y="359"/>
                  </a:cubicBezTo>
                  <a:cubicBezTo>
                    <a:pt x="301" y="326"/>
                    <a:pt x="334" y="293"/>
                    <a:pt x="401" y="259"/>
                  </a:cubicBezTo>
                  <a:cubicBezTo>
                    <a:pt x="434" y="226"/>
                    <a:pt x="468" y="226"/>
                    <a:pt x="534" y="226"/>
                  </a:cubicBezTo>
                  <a:cubicBezTo>
                    <a:pt x="601" y="259"/>
                    <a:pt x="601" y="293"/>
                    <a:pt x="601" y="359"/>
                  </a:cubicBezTo>
                  <a:lnTo>
                    <a:pt x="601" y="393"/>
                  </a:lnTo>
                  <a:lnTo>
                    <a:pt x="368" y="593"/>
                  </a:lnTo>
                  <a:lnTo>
                    <a:pt x="234" y="693"/>
                  </a:lnTo>
                  <a:cubicBezTo>
                    <a:pt x="168" y="726"/>
                    <a:pt x="134" y="793"/>
                    <a:pt x="134" y="826"/>
                  </a:cubicBezTo>
                  <a:cubicBezTo>
                    <a:pt x="101" y="893"/>
                    <a:pt x="67" y="926"/>
                    <a:pt x="34" y="993"/>
                  </a:cubicBezTo>
                  <a:cubicBezTo>
                    <a:pt x="34" y="1027"/>
                    <a:pt x="1" y="1093"/>
                    <a:pt x="34" y="1160"/>
                  </a:cubicBezTo>
                  <a:cubicBezTo>
                    <a:pt x="34" y="1193"/>
                    <a:pt x="67" y="1227"/>
                    <a:pt x="101" y="1260"/>
                  </a:cubicBezTo>
                  <a:cubicBezTo>
                    <a:pt x="101" y="1293"/>
                    <a:pt x="134" y="1293"/>
                    <a:pt x="168" y="1327"/>
                  </a:cubicBezTo>
                  <a:lnTo>
                    <a:pt x="234" y="1327"/>
                  </a:lnTo>
                  <a:cubicBezTo>
                    <a:pt x="301" y="1327"/>
                    <a:pt x="334" y="1293"/>
                    <a:pt x="368" y="1260"/>
                  </a:cubicBezTo>
                  <a:lnTo>
                    <a:pt x="434" y="1227"/>
                  </a:lnTo>
                  <a:lnTo>
                    <a:pt x="534" y="1127"/>
                  </a:lnTo>
                  <a:cubicBezTo>
                    <a:pt x="568" y="1127"/>
                    <a:pt x="568" y="1093"/>
                    <a:pt x="601" y="1027"/>
                  </a:cubicBezTo>
                  <a:cubicBezTo>
                    <a:pt x="601" y="1027"/>
                    <a:pt x="635" y="993"/>
                    <a:pt x="635" y="960"/>
                  </a:cubicBezTo>
                  <a:lnTo>
                    <a:pt x="635" y="1027"/>
                  </a:lnTo>
                  <a:cubicBezTo>
                    <a:pt x="635" y="1060"/>
                    <a:pt x="635" y="1060"/>
                    <a:pt x="635" y="1060"/>
                  </a:cubicBezTo>
                  <a:lnTo>
                    <a:pt x="668" y="1060"/>
                  </a:lnTo>
                  <a:lnTo>
                    <a:pt x="735" y="1027"/>
                  </a:lnTo>
                  <a:cubicBezTo>
                    <a:pt x="768" y="1027"/>
                    <a:pt x="768" y="1027"/>
                    <a:pt x="768" y="993"/>
                  </a:cubicBezTo>
                  <a:cubicBezTo>
                    <a:pt x="768" y="993"/>
                    <a:pt x="768" y="960"/>
                    <a:pt x="768" y="960"/>
                  </a:cubicBezTo>
                  <a:lnTo>
                    <a:pt x="768" y="293"/>
                  </a:lnTo>
                  <a:cubicBezTo>
                    <a:pt x="768" y="226"/>
                    <a:pt x="768" y="159"/>
                    <a:pt x="735" y="93"/>
                  </a:cubicBezTo>
                  <a:cubicBezTo>
                    <a:pt x="735" y="59"/>
                    <a:pt x="701" y="26"/>
                    <a:pt x="668" y="26"/>
                  </a:cubicBezTo>
                  <a:cubicBezTo>
                    <a:pt x="651" y="9"/>
                    <a:pt x="635" y="1"/>
                    <a:pt x="618"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62" name="Google Shape;1462;p34"/>
            <p:cNvSpPr/>
            <p:nvPr/>
          </p:nvSpPr>
          <p:spPr>
            <a:xfrm>
              <a:off x="4018875" y="1334725"/>
              <a:ext cx="18375" cy="35050"/>
            </a:xfrm>
            <a:custGeom>
              <a:avLst/>
              <a:gdLst/>
              <a:ahLst/>
              <a:cxnLst/>
              <a:rect l="l" t="t" r="r" b="b"/>
              <a:pathLst>
                <a:path w="735" h="1402" extrusionOk="0">
                  <a:moveTo>
                    <a:pt x="534" y="1"/>
                  </a:moveTo>
                  <a:cubicBezTo>
                    <a:pt x="467" y="1"/>
                    <a:pt x="434" y="1"/>
                    <a:pt x="401" y="34"/>
                  </a:cubicBezTo>
                  <a:cubicBezTo>
                    <a:pt x="334" y="67"/>
                    <a:pt x="267" y="134"/>
                    <a:pt x="234" y="168"/>
                  </a:cubicBezTo>
                  <a:cubicBezTo>
                    <a:pt x="201" y="234"/>
                    <a:pt x="167" y="268"/>
                    <a:pt x="134" y="334"/>
                  </a:cubicBezTo>
                  <a:lnTo>
                    <a:pt x="134" y="234"/>
                  </a:lnTo>
                  <a:lnTo>
                    <a:pt x="134" y="201"/>
                  </a:lnTo>
                  <a:lnTo>
                    <a:pt x="101" y="201"/>
                  </a:lnTo>
                  <a:lnTo>
                    <a:pt x="34" y="234"/>
                  </a:lnTo>
                  <a:cubicBezTo>
                    <a:pt x="34" y="268"/>
                    <a:pt x="34" y="268"/>
                    <a:pt x="0" y="301"/>
                  </a:cubicBezTo>
                  <a:cubicBezTo>
                    <a:pt x="0" y="301"/>
                    <a:pt x="0" y="334"/>
                    <a:pt x="0" y="334"/>
                  </a:cubicBezTo>
                  <a:lnTo>
                    <a:pt x="0" y="1368"/>
                  </a:lnTo>
                  <a:cubicBezTo>
                    <a:pt x="0" y="1368"/>
                    <a:pt x="0" y="1368"/>
                    <a:pt x="0" y="1402"/>
                  </a:cubicBezTo>
                  <a:lnTo>
                    <a:pt x="34" y="1402"/>
                  </a:lnTo>
                  <a:lnTo>
                    <a:pt x="101" y="1368"/>
                  </a:lnTo>
                  <a:cubicBezTo>
                    <a:pt x="134" y="1335"/>
                    <a:pt x="134" y="1335"/>
                    <a:pt x="134" y="1335"/>
                  </a:cubicBezTo>
                  <a:cubicBezTo>
                    <a:pt x="134" y="1302"/>
                    <a:pt x="134" y="1268"/>
                    <a:pt x="134" y="1268"/>
                  </a:cubicBezTo>
                  <a:lnTo>
                    <a:pt x="134" y="701"/>
                  </a:lnTo>
                  <a:cubicBezTo>
                    <a:pt x="134" y="601"/>
                    <a:pt x="167" y="501"/>
                    <a:pt x="201" y="401"/>
                  </a:cubicBezTo>
                  <a:cubicBezTo>
                    <a:pt x="234" y="334"/>
                    <a:pt x="301" y="268"/>
                    <a:pt x="367" y="234"/>
                  </a:cubicBezTo>
                  <a:cubicBezTo>
                    <a:pt x="401" y="218"/>
                    <a:pt x="434" y="209"/>
                    <a:pt x="463" y="209"/>
                  </a:cubicBezTo>
                  <a:cubicBezTo>
                    <a:pt x="492" y="209"/>
                    <a:pt x="518" y="218"/>
                    <a:pt x="534" y="234"/>
                  </a:cubicBezTo>
                  <a:cubicBezTo>
                    <a:pt x="601" y="268"/>
                    <a:pt x="601" y="368"/>
                    <a:pt x="601" y="434"/>
                  </a:cubicBezTo>
                  <a:lnTo>
                    <a:pt x="601" y="1035"/>
                  </a:lnTo>
                  <a:lnTo>
                    <a:pt x="601" y="1068"/>
                  </a:lnTo>
                  <a:lnTo>
                    <a:pt x="634" y="1068"/>
                  </a:lnTo>
                  <a:lnTo>
                    <a:pt x="701" y="1035"/>
                  </a:lnTo>
                  <a:cubicBezTo>
                    <a:pt x="701" y="1001"/>
                    <a:pt x="701" y="1001"/>
                    <a:pt x="734" y="968"/>
                  </a:cubicBezTo>
                  <a:cubicBezTo>
                    <a:pt x="734" y="968"/>
                    <a:pt x="734" y="935"/>
                    <a:pt x="734" y="935"/>
                  </a:cubicBezTo>
                  <a:lnTo>
                    <a:pt x="734" y="334"/>
                  </a:lnTo>
                  <a:cubicBezTo>
                    <a:pt x="734" y="268"/>
                    <a:pt x="734" y="201"/>
                    <a:pt x="734" y="134"/>
                  </a:cubicBezTo>
                  <a:cubicBezTo>
                    <a:pt x="701" y="101"/>
                    <a:pt x="668" y="34"/>
                    <a:pt x="634" y="34"/>
                  </a:cubicBezTo>
                  <a:cubicBezTo>
                    <a:pt x="601" y="1"/>
                    <a:pt x="568" y="1"/>
                    <a:pt x="534"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63" name="Google Shape;1463;p34"/>
            <p:cNvSpPr/>
            <p:nvPr/>
          </p:nvSpPr>
          <p:spPr>
            <a:xfrm>
              <a:off x="4041400" y="1318875"/>
              <a:ext cx="19200" cy="45900"/>
            </a:xfrm>
            <a:custGeom>
              <a:avLst/>
              <a:gdLst/>
              <a:ahLst/>
              <a:cxnLst/>
              <a:rect l="l" t="t" r="r" b="b"/>
              <a:pathLst>
                <a:path w="768" h="1836" extrusionOk="0">
                  <a:moveTo>
                    <a:pt x="734" y="1"/>
                  </a:moveTo>
                  <a:lnTo>
                    <a:pt x="667" y="34"/>
                  </a:lnTo>
                  <a:cubicBezTo>
                    <a:pt x="634" y="34"/>
                    <a:pt x="634" y="34"/>
                    <a:pt x="634" y="68"/>
                  </a:cubicBezTo>
                  <a:cubicBezTo>
                    <a:pt x="634" y="68"/>
                    <a:pt x="634" y="101"/>
                    <a:pt x="634" y="101"/>
                  </a:cubicBezTo>
                  <a:lnTo>
                    <a:pt x="367" y="1002"/>
                  </a:lnTo>
                  <a:lnTo>
                    <a:pt x="100" y="401"/>
                  </a:lnTo>
                  <a:cubicBezTo>
                    <a:pt x="100" y="368"/>
                    <a:pt x="134" y="368"/>
                    <a:pt x="100" y="368"/>
                  </a:cubicBezTo>
                  <a:lnTo>
                    <a:pt x="33" y="401"/>
                  </a:lnTo>
                  <a:cubicBezTo>
                    <a:pt x="0" y="435"/>
                    <a:pt x="0" y="435"/>
                    <a:pt x="0" y="435"/>
                  </a:cubicBezTo>
                  <a:cubicBezTo>
                    <a:pt x="0" y="468"/>
                    <a:pt x="0" y="468"/>
                    <a:pt x="0" y="501"/>
                  </a:cubicBezTo>
                  <a:lnTo>
                    <a:pt x="300" y="1269"/>
                  </a:lnTo>
                  <a:lnTo>
                    <a:pt x="167" y="1802"/>
                  </a:lnTo>
                  <a:cubicBezTo>
                    <a:pt x="134" y="1836"/>
                    <a:pt x="134" y="1836"/>
                    <a:pt x="167" y="1836"/>
                  </a:cubicBezTo>
                  <a:lnTo>
                    <a:pt x="267" y="1802"/>
                  </a:lnTo>
                  <a:cubicBezTo>
                    <a:pt x="267" y="1802"/>
                    <a:pt x="267" y="1769"/>
                    <a:pt x="300" y="1769"/>
                  </a:cubicBezTo>
                  <a:lnTo>
                    <a:pt x="300" y="1736"/>
                  </a:lnTo>
                  <a:lnTo>
                    <a:pt x="767"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64" name="Google Shape;1464;p34"/>
            <p:cNvSpPr/>
            <p:nvPr/>
          </p:nvSpPr>
          <p:spPr>
            <a:xfrm>
              <a:off x="4073925" y="1287200"/>
              <a:ext cx="22525" cy="46725"/>
            </a:xfrm>
            <a:custGeom>
              <a:avLst/>
              <a:gdLst/>
              <a:ahLst/>
              <a:cxnLst/>
              <a:rect l="l" t="t" r="r" b="b"/>
              <a:pathLst>
                <a:path w="901" h="1869" extrusionOk="0">
                  <a:moveTo>
                    <a:pt x="867" y="0"/>
                  </a:moveTo>
                  <a:lnTo>
                    <a:pt x="734" y="67"/>
                  </a:lnTo>
                  <a:cubicBezTo>
                    <a:pt x="734" y="67"/>
                    <a:pt x="701" y="100"/>
                    <a:pt x="701" y="100"/>
                  </a:cubicBezTo>
                  <a:cubicBezTo>
                    <a:pt x="701" y="100"/>
                    <a:pt x="701" y="134"/>
                    <a:pt x="701" y="167"/>
                  </a:cubicBezTo>
                  <a:lnTo>
                    <a:pt x="701" y="1034"/>
                  </a:lnTo>
                  <a:cubicBezTo>
                    <a:pt x="701" y="1168"/>
                    <a:pt x="667" y="1301"/>
                    <a:pt x="634" y="1401"/>
                  </a:cubicBezTo>
                  <a:cubicBezTo>
                    <a:pt x="567" y="1501"/>
                    <a:pt x="500" y="1602"/>
                    <a:pt x="434" y="1635"/>
                  </a:cubicBezTo>
                  <a:cubicBezTo>
                    <a:pt x="384" y="1652"/>
                    <a:pt x="342" y="1660"/>
                    <a:pt x="304" y="1660"/>
                  </a:cubicBezTo>
                  <a:cubicBezTo>
                    <a:pt x="267" y="1660"/>
                    <a:pt x="234" y="1652"/>
                    <a:pt x="200" y="1635"/>
                  </a:cubicBezTo>
                  <a:cubicBezTo>
                    <a:pt x="133" y="1568"/>
                    <a:pt x="100" y="1468"/>
                    <a:pt x="133" y="1368"/>
                  </a:cubicBezTo>
                  <a:lnTo>
                    <a:pt x="133" y="467"/>
                  </a:lnTo>
                  <a:lnTo>
                    <a:pt x="133" y="434"/>
                  </a:lnTo>
                  <a:lnTo>
                    <a:pt x="100" y="434"/>
                  </a:lnTo>
                  <a:lnTo>
                    <a:pt x="33" y="501"/>
                  </a:lnTo>
                  <a:cubicBezTo>
                    <a:pt x="0" y="501"/>
                    <a:pt x="0" y="501"/>
                    <a:pt x="0" y="534"/>
                  </a:cubicBezTo>
                  <a:cubicBezTo>
                    <a:pt x="0" y="534"/>
                    <a:pt x="0" y="567"/>
                    <a:pt x="0" y="567"/>
                  </a:cubicBezTo>
                  <a:lnTo>
                    <a:pt x="0" y="1435"/>
                  </a:lnTo>
                  <a:cubicBezTo>
                    <a:pt x="0" y="1501"/>
                    <a:pt x="0" y="1602"/>
                    <a:pt x="33" y="1668"/>
                  </a:cubicBezTo>
                  <a:cubicBezTo>
                    <a:pt x="33" y="1735"/>
                    <a:pt x="67" y="1768"/>
                    <a:pt x="100" y="1802"/>
                  </a:cubicBezTo>
                  <a:cubicBezTo>
                    <a:pt x="133" y="1868"/>
                    <a:pt x="200" y="1868"/>
                    <a:pt x="234" y="1868"/>
                  </a:cubicBezTo>
                  <a:cubicBezTo>
                    <a:pt x="300" y="1868"/>
                    <a:pt x="367" y="1835"/>
                    <a:pt x="434" y="1802"/>
                  </a:cubicBezTo>
                  <a:cubicBezTo>
                    <a:pt x="500" y="1768"/>
                    <a:pt x="600" y="1702"/>
                    <a:pt x="634" y="1635"/>
                  </a:cubicBezTo>
                  <a:cubicBezTo>
                    <a:pt x="701" y="1568"/>
                    <a:pt x="734" y="1501"/>
                    <a:pt x="767" y="1435"/>
                  </a:cubicBezTo>
                  <a:cubicBezTo>
                    <a:pt x="801" y="1335"/>
                    <a:pt x="834" y="1268"/>
                    <a:pt x="867" y="1168"/>
                  </a:cubicBezTo>
                  <a:cubicBezTo>
                    <a:pt x="867" y="1101"/>
                    <a:pt x="901" y="1001"/>
                    <a:pt x="901" y="934"/>
                  </a:cubicBezTo>
                  <a:lnTo>
                    <a:pt x="901" y="34"/>
                  </a:lnTo>
                  <a:lnTo>
                    <a:pt x="901"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65" name="Google Shape;1465;p34"/>
            <p:cNvSpPr/>
            <p:nvPr/>
          </p:nvSpPr>
          <p:spPr>
            <a:xfrm>
              <a:off x="4103925" y="1274700"/>
              <a:ext cx="20875" cy="45050"/>
            </a:xfrm>
            <a:custGeom>
              <a:avLst/>
              <a:gdLst/>
              <a:ahLst/>
              <a:cxnLst/>
              <a:rect l="l" t="t" r="r" b="b"/>
              <a:pathLst>
                <a:path w="835" h="1802" extrusionOk="0">
                  <a:moveTo>
                    <a:pt x="601" y="234"/>
                  </a:moveTo>
                  <a:cubicBezTo>
                    <a:pt x="635" y="234"/>
                    <a:pt x="668" y="300"/>
                    <a:pt x="668" y="400"/>
                  </a:cubicBezTo>
                  <a:cubicBezTo>
                    <a:pt x="668" y="467"/>
                    <a:pt x="635" y="567"/>
                    <a:pt x="601" y="634"/>
                  </a:cubicBezTo>
                  <a:cubicBezTo>
                    <a:pt x="535" y="701"/>
                    <a:pt x="468" y="767"/>
                    <a:pt x="401" y="801"/>
                  </a:cubicBezTo>
                  <a:lnTo>
                    <a:pt x="134" y="967"/>
                  </a:lnTo>
                  <a:lnTo>
                    <a:pt x="134" y="434"/>
                  </a:lnTo>
                  <a:lnTo>
                    <a:pt x="401" y="267"/>
                  </a:lnTo>
                  <a:cubicBezTo>
                    <a:pt x="468" y="234"/>
                    <a:pt x="535" y="234"/>
                    <a:pt x="601" y="234"/>
                  </a:cubicBezTo>
                  <a:close/>
                  <a:moveTo>
                    <a:pt x="568" y="0"/>
                  </a:moveTo>
                  <a:cubicBezTo>
                    <a:pt x="501" y="33"/>
                    <a:pt x="468" y="33"/>
                    <a:pt x="401" y="67"/>
                  </a:cubicBezTo>
                  <a:lnTo>
                    <a:pt x="34" y="267"/>
                  </a:lnTo>
                  <a:cubicBezTo>
                    <a:pt x="1" y="267"/>
                    <a:pt x="1" y="300"/>
                    <a:pt x="1" y="300"/>
                  </a:cubicBezTo>
                  <a:cubicBezTo>
                    <a:pt x="1" y="300"/>
                    <a:pt x="1" y="334"/>
                    <a:pt x="1" y="334"/>
                  </a:cubicBezTo>
                  <a:lnTo>
                    <a:pt x="1" y="1768"/>
                  </a:lnTo>
                  <a:cubicBezTo>
                    <a:pt x="1" y="1768"/>
                    <a:pt x="1" y="1768"/>
                    <a:pt x="1" y="1801"/>
                  </a:cubicBezTo>
                  <a:lnTo>
                    <a:pt x="34" y="1801"/>
                  </a:lnTo>
                  <a:lnTo>
                    <a:pt x="101" y="1768"/>
                  </a:lnTo>
                  <a:cubicBezTo>
                    <a:pt x="101" y="1735"/>
                    <a:pt x="134" y="1735"/>
                    <a:pt x="134" y="1701"/>
                  </a:cubicBezTo>
                  <a:cubicBezTo>
                    <a:pt x="134" y="1701"/>
                    <a:pt x="134" y="1668"/>
                    <a:pt x="134" y="1668"/>
                  </a:cubicBezTo>
                  <a:lnTo>
                    <a:pt x="134" y="1101"/>
                  </a:lnTo>
                  <a:lnTo>
                    <a:pt x="401" y="934"/>
                  </a:lnTo>
                  <a:lnTo>
                    <a:pt x="635" y="1368"/>
                  </a:lnTo>
                  <a:lnTo>
                    <a:pt x="668" y="1401"/>
                  </a:lnTo>
                  <a:lnTo>
                    <a:pt x="735" y="1401"/>
                  </a:lnTo>
                  <a:lnTo>
                    <a:pt x="801" y="1334"/>
                  </a:lnTo>
                  <a:cubicBezTo>
                    <a:pt x="835" y="1301"/>
                    <a:pt x="835" y="1301"/>
                    <a:pt x="801" y="1268"/>
                  </a:cubicBezTo>
                  <a:lnTo>
                    <a:pt x="568" y="867"/>
                  </a:lnTo>
                  <a:cubicBezTo>
                    <a:pt x="635" y="801"/>
                    <a:pt x="701" y="701"/>
                    <a:pt x="735" y="600"/>
                  </a:cubicBezTo>
                  <a:cubicBezTo>
                    <a:pt x="801" y="500"/>
                    <a:pt x="801" y="400"/>
                    <a:pt x="801" y="300"/>
                  </a:cubicBezTo>
                  <a:cubicBezTo>
                    <a:pt x="801" y="234"/>
                    <a:pt x="801" y="167"/>
                    <a:pt x="768" y="100"/>
                  </a:cubicBezTo>
                  <a:cubicBezTo>
                    <a:pt x="768" y="67"/>
                    <a:pt x="735" y="33"/>
                    <a:pt x="701"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66" name="Google Shape;1466;p34"/>
            <p:cNvSpPr/>
            <p:nvPr/>
          </p:nvSpPr>
          <p:spPr>
            <a:xfrm>
              <a:off x="4129775" y="1266350"/>
              <a:ext cx="19225" cy="39225"/>
            </a:xfrm>
            <a:custGeom>
              <a:avLst/>
              <a:gdLst/>
              <a:ahLst/>
              <a:cxnLst/>
              <a:rect l="l" t="t" r="r" b="b"/>
              <a:pathLst>
                <a:path w="769" h="1569" extrusionOk="0">
                  <a:moveTo>
                    <a:pt x="101" y="0"/>
                  </a:moveTo>
                  <a:lnTo>
                    <a:pt x="34" y="34"/>
                  </a:lnTo>
                  <a:cubicBezTo>
                    <a:pt x="34" y="34"/>
                    <a:pt x="1" y="67"/>
                    <a:pt x="1" y="67"/>
                  </a:cubicBezTo>
                  <a:cubicBezTo>
                    <a:pt x="1" y="101"/>
                    <a:pt x="1" y="101"/>
                    <a:pt x="1" y="134"/>
                  </a:cubicBezTo>
                  <a:lnTo>
                    <a:pt x="1" y="1535"/>
                  </a:lnTo>
                  <a:cubicBezTo>
                    <a:pt x="1" y="1535"/>
                    <a:pt x="1" y="1568"/>
                    <a:pt x="1" y="1568"/>
                  </a:cubicBezTo>
                  <a:lnTo>
                    <a:pt x="68" y="1568"/>
                  </a:lnTo>
                  <a:lnTo>
                    <a:pt x="735" y="1201"/>
                  </a:lnTo>
                  <a:cubicBezTo>
                    <a:pt x="735" y="1168"/>
                    <a:pt x="735" y="1168"/>
                    <a:pt x="768" y="1135"/>
                  </a:cubicBezTo>
                  <a:cubicBezTo>
                    <a:pt x="768" y="1135"/>
                    <a:pt x="768" y="1101"/>
                    <a:pt x="768" y="1101"/>
                  </a:cubicBezTo>
                  <a:lnTo>
                    <a:pt x="768" y="1035"/>
                  </a:lnTo>
                  <a:cubicBezTo>
                    <a:pt x="768" y="1001"/>
                    <a:pt x="768" y="1001"/>
                    <a:pt x="768" y="1001"/>
                  </a:cubicBezTo>
                  <a:cubicBezTo>
                    <a:pt x="752" y="984"/>
                    <a:pt x="743" y="976"/>
                    <a:pt x="739" y="976"/>
                  </a:cubicBezTo>
                  <a:cubicBezTo>
                    <a:pt x="735" y="976"/>
                    <a:pt x="735" y="984"/>
                    <a:pt x="735" y="1001"/>
                  </a:cubicBezTo>
                  <a:lnTo>
                    <a:pt x="134" y="1301"/>
                  </a:lnTo>
                  <a:lnTo>
                    <a:pt x="134" y="34"/>
                  </a:lnTo>
                  <a:cubicBezTo>
                    <a:pt x="134" y="0"/>
                    <a:pt x="134" y="0"/>
                    <a:pt x="13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67" name="Google Shape;1467;p34"/>
            <p:cNvSpPr/>
            <p:nvPr/>
          </p:nvSpPr>
          <p:spPr>
            <a:xfrm>
              <a:off x="4161475" y="1243000"/>
              <a:ext cx="10875" cy="16700"/>
            </a:xfrm>
            <a:custGeom>
              <a:avLst/>
              <a:gdLst/>
              <a:ahLst/>
              <a:cxnLst/>
              <a:rect l="l" t="t" r="r" b="b"/>
              <a:pathLst>
                <a:path w="435" h="668" extrusionOk="0">
                  <a:moveTo>
                    <a:pt x="401" y="0"/>
                  </a:moveTo>
                  <a:lnTo>
                    <a:pt x="301" y="67"/>
                  </a:lnTo>
                  <a:cubicBezTo>
                    <a:pt x="301" y="67"/>
                    <a:pt x="267" y="67"/>
                    <a:pt x="267" y="101"/>
                  </a:cubicBezTo>
                  <a:cubicBezTo>
                    <a:pt x="267" y="101"/>
                    <a:pt x="267" y="134"/>
                    <a:pt x="267" y="167"/>
                  </a:cubicBezTo>
                  <a:lnTo>
                    <a:pt x="301" y="501"/>
                  </a:lnTo>
                  <a:lnTo>
                    <a:pt x="301" y="534"/>
                  </a:lnTo>
                  <a:lnTo>
                    <a:pt x="367" y="534"/>
                  </a:lnTo>
                  <a:cubicBezTo>
                    <a:pt x="367" y="501"/>
                    <a:pt x="367" y="501"/>
                    <a:pt x="367" y="501"/>
                  </a:cubicBezTo>
                  <a:cubicBezTo>
                    <a:pt x="401" y="467"/>
                    <a:pt x="401" y="467"/>
                    <a:pt x="367" y="434"/>
                  </a:cubicBezTo>
                  <a:lnTo>
                    <a:pt x="434" y="67"/>
                  </a:lnTo>
                  <a:cubicBezTo>
                    <a:pt x="434" y="34"/>
                    <a:pt x="434" y="0"/>
                    <a:pt x="434" y="0"/>
                  </a:cubicBezTo>
                  <a:close/>
                  <a:moveTo>
                    <a:pt x="134" y="167"/>
                  </a:moveTo>
                  <a:lnTo>
                    <a:pt x="34" y="201"/>
                  </a:lnTo>
                  <a:cubicBezTo>
                    <a:pt x="34" y="201"/>
                    <a:pt x="1" y="234"/>
                    <a:pt x="1" y="234"/>
                  </a:cubicBezTo>
                  <a:cubicBezTo>
                    <a:pt x="1" y="267"/>
                    <a:pt x="1" y="301"/>
                    <a:pt x="1" y="301"/>
                  </a:cubicBezTo>
                  <a:lnTo>
                    <a:pt x="34" y="634"/>
                  </a:lnTo>
                  <a:cubicBezTo>
                    <a:pt x="34" y="634"/>
                    <a:pt x="34" y="668"/>
                    <a:pt x="34" y="668"/>
                  </a:cubicBezTo>
                  <a:lnTo>
                    <a:pt x="101" y="668"/>
                  </a:lnTo>
                  <a:lnTo>
                    <a:pt x="134" y="634"/>
                  </a:lnTo>
                  <a:cubicBezTo>
                    <a:pt x="134" y="634"/>
                    <a:pt x="134" y="601"/>
                    <a:pt x="134" y="568"/>
                  </a:cubicBezTo>
                  <a:lnTo>
                    <a:pt x="167" y="201"/>
                  </a:lnTo>
                  <a:cubicBezTo>
                    <a:pt x="167" y="201"/>
                    <a:pt x="167" y="167"/>
                    <a:pt x="167" y="167"/>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68" name="Google Shape;1468;p34"/>
            <p:cNvSpPr/>
            <p:nvPr/>
          </p:nvSpPr>
          <p:spPr>
            <a:xfrm>
              <a:off x="4178150" y="1238000"/>
              <a:ext cx="18375" cy="40050"/>
            </a:xfrm>
            <a:custGeom>
              <a:avLst/>
              <a:gdLst/>
              <a:ahLst/>
              <a:cxnLst/>
              <a:rect l="l" t="t" r="r" b="b"/>
              <a:pathLst>
                <a:path w="735" h="1602" extrusionOk="0">
                  <a:moveTo>
                    <a:pt x="101" y="0"/>
                  </a:moveTo>
                  <a:lnTo>
                    <a:pt x="34" y="34"/>
                  </a:lnTo>
                  <a:cubicBezTo>
                    <a:pt x="1" y="34"/>
                    <a:pt x="1" y="67"/>
                    <a:pt x="1" y="67"/>
                  </a:cubicBezTo>
                  <a:cubicBezTo>
                    <a:pt x="1" y="100"/>
                    <a:pt x="1" y="100"/>
                    <a:pt x="1" y="134"/>
                  </a:cubicBezTo>
                  <a:lnTo>
                    <a:pt x="1" y="1535"/>
                  </a:lnTo>
                  <a:cubicBezTo>
                    <a:pt x="1" y="1568"/>
                    <a:pt x="1" y="1568"/>
                    <a:pt x="1" y="1601"/>
                  </a:cubicBezTo>
                  <a:lnTo>
                    <a:pt x="34" y="1601"/>
                  </a:lnTo>
                  <a:lnTo>
                    <a:pt x="101" y="1568"/>
                  </a:lnTo>
                  <a:cubicBezTo>
                    <a:pt x="134" y="1535"/>
                    <a:pt x="134" y="1535"/>
                    <a:pt x="134" y="1501"/>
                  </a:cubicBezTo>
                  <a:cubicBezTo>
                    <a:pt x="134" y="1501"/>
                    <a:pt x="134" y="1468"/>
                    <a:pt x="134" y="1468"/>
                  </a:cubicBezTo>
                  <a:lnTo>
                    <a:pt x="134" y="901"/>
                  </a:lnTo>
                  <a:cubicBezTo>
                    <a:pt x="134" y="801"/>
                    <a:pt x="167" y="701"/>
                    <a:pt x="201" y="601"/>
                  </a:cubicBezTo>
                  <a:cubicBezTo>
                    <a:pt x="234" y="534"/>
                    <a:pt x="301" y="467"/>
                    <a:pt x="368" y="434"/>
                  </a:cubicBezTo>
                  <a:cubicBezTo>
                    <a:pt x="401" y="417"/>
                    <a:pt x="434" y="409"/>
                    <a:pt x="464" y="409"/>
                  </a:cubicBezTo>
                  <a:cubicBezTo>
                    <a:pt x="493" y="409"/>
                    <a:pt x="518" y="417"/>
                    <a:pt x="534" y="434"/>
                  </a:cubicBezTo>
                  <a:cubicBezTo>
                    <a:pt x="568" y="467"/>
                    <a:pt x="601" y="567"/>
                    <a:pt x="601" y="634"/>
                  </a:cubicBezTo>
                  <a:lnTo>
                    <a:pt x="601" y="1201"/>
                  </a:lnTo>
                  <a:cubicBezTo>
                    <a:pt x="601" y="1235"/>
                    <a:pt x="601" y="1235"/>
                    <a:pt x="601" y="1235"/>
                  </a:cubicBezTo>
                  <a:cubicBezTo>
                    <a:pt x="601" y="1251"/>
                    <a:pt x="601" y="1260"/>
                    <a:pt x="605" y="1260"/>
                  </a:cubicBezTo>
                  <a:cubicBezTo>
                    <a:pt x="609" y="1260"/>
                    <a:pt x="618" y="1251"/>
                    <a:pt x="634" y="1235"/>
                  </a:cubicBezTo>
                  <a:lnTo>
                    <a:pt x="701" y="1201"/>
                  </a:lnTo>
                  <a:cubicBezTo>
                    <a:pt x="701" y="1201"/>
                    <a:pt x="701" y="1201"/>
                    <a:pt x="735" y="1168"/>
                  </a:cubicBezTo>
                  <a:cubicBezTo>
                    <a:pt x="735" y="1168"/>
                    <a:pt x="735" y="1134"/>
                    <a:pt x="735" y="1134"/>
                  </a:cubicBezTo>
                  <a:lnTo>
                    <a:pt x="735" y="501"/>
                  </a:lnTo>
                  <a:cubicBezTo>
                    <a:pt x="735" y="434"/>
                    <a:pt x="735" y="367"/>
                    <a:pt x="735" y="334"/>
                  </a:cubicBezTo>
                  <a:cubicBezTo>
                    <a:pt x="701" y="267"/>
                    <a:pt x="668" y="234"/>
                    <a:pt x="634" y="200"/>
                  </a:cubicBezTo>
                  <a:cubicBezTo>
                    <a:pt x="601" y="200"/>
                    <a:pt x="568" y="167"/>
                    <a:pt x="534" y="167"/>
                  </a:cubicBezTo>
                  <a:cubicBezTo>
                    <a:pt x="468" y="200"/>
                    <a:pt x="434" y="200"/>
                    <a:pt x="401" y="234"/>
                  </a:cubicBezTo>
                  <a:cubicBezTo>
                    <a:pt x="334" y="267"/>
                    <a:pt x="268" y="301"/>
                    <a:pt x="234" y="367"/>
                  </a:cubicBezTo>
                  <a:cubicBezTo>
                    <a:pt x="201" y="401"/>
                    <a:pt x="167" y="467"/>
                    <a:pt x="134" y="534"/>
                  </a:cubicBezTo>
                  <a:lnTo>
                    <a:pt x="134" y="34"/>
                  </a:lnTo>
                  <a:cubicBezTo>
                    <a:pt x="134" y="34"/>
                    <a:pt x="134" y="0"/>
                    <a:pt x="13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69" name="Google Shape;1469;p34"/>
            <p:cNvSpPr/>
            <p:nvPr/>
          </p:nvSpPr>
          <p:spPr>
            <a:xfrm>
              <a:off x="4199825" y="1222975"/>
              <a:ext cx="14225" cy="37150"/>
            </a:xfrm>
            <a:custGeom>
              <a:avLst/>
              <a:gdLst/>
              <a:ahLst/>
              <a:cxnLst/>
              <a:rect l="l" t="t" r="r" b="b"/>
              <a:pathLst>
                <a:path w="569" h="1486" extrusionOk="0">
                  <a:moveTo>
                    <a:pt x="234" y="1"/>
                  </a:moveTo>
                  <a:lnTo>
                    <a:pt x="168" y="34"/>
                  </a:lnTo>
                  <a:cubicBezTo>
                    <a:pt x="168" y="34"/>
                    <a:pt x="168" y="68"/>
                    <a:pt x="134" y="68"/>
                  </a:cubicBezTo>
                  <a:cubicBezTo>
                    <a:pt x="134" y="101"/>
                    <a:pt x="134" y="101"/>
                    <a:pt x="134" y="134"/>
                  </a:cubicBezTo>
                  <a:lnTo>
                    <a:pt x="134" y="468"/>
                  </a:lnTo>
                  <a:lnTo>
                    <a:pt x="34" y="568"/>
                  </a:lnTo>
                  <a:cubicBezTo>
                    <a:pt x="1" y="568"/>
                    <a:pt x="1" y="568"/>
                    <a:pt x="1" y="601"/>
                  </a:cubicBezTo>
                  <a:cubicBezTo>
                    <a:pt x="1" y="601"/>
                    <a:pt x="1" y="635"/>
                    <a:pt x="1" y="635"/>
                  </a:cubicBezTo>
                  <a:lnTo>
                    <a:pt x="1" y="701"/>
                  </a:lnTo>
                  <a:lnTo>
                    <a:pt x="1" y="735"/>
                  </a:lnTo>
                  <a:lnTo>
                    <a:pt x="34" y="735"/>
                  </a:lnTo>
                  <a:lnTo>
                    <a:pt x="134" y="668"/>
                  </a:lnTo>
                  <a:lnTo>
                    <a:pt x="134" y="1202"/>
                  </a:lnTo>
                  <a:cubicBezTo>
                    <a:pt x="134" y="1268"/>
                    <a:pt x="168" y="1369"/>
                    <a:pt x="201" y="1435"/>
                  </a:cubicBezTo>
                  <a:cubicBezTo>
                    <a:pt x="234" y="1469"/>
                    <a:pt x="268" y="1485"/>
                    <a:pt x="305" y="1485"/>
                  </a:cubicBezTo>
                  <a:cubicBezTo>
                    <a:pt x="343" y="1485"/>
                    <a:pt x="385" y="1469"/>
                    <a:pt x="435" y="1435"/>
                  </a:cubicBezTo>
                  <a:lnTo>
                    <a:pt x="535" y="1369"/>
                  </a:lnTo>
                  <a:cubicBezTo>
                    <a:pt x="535" y="1369"/>
                    <a:pt x="535" y="1369"/>
                    <a:pt x="568" y="1335"/>
                  </a:cubicBezTo>
                  <a:cubicBezTo>
                    <a:pt x="568" y="1335"/>
                    <a:pt x="568" y="1302"/>
                    <a:pt x="568" y="1302"/>
                  </a:cubicBezTo>
                  <a:lnTo>
                    <a:pt x="568" y="1235"/>
                  </a:lnTo>
                  <a:cubicBezTo>
                    <a:pt x="568" y="1202"/>
                    <a:pt x="568" y="1202"/>
                    <a:pt x="568" y="1202"/>
                  </a:cubicBezTo>
                  <a:lnTo>
                    <a:pt x="535" y="1202"/>
                  </a:lnTo>
                  <a:lnTo>
                    <a:pt x="435" y="1235"/>
                  </a:lnTo>
                  <a:cubicBezTo>
                    <a:pt x="401" y="1268"/>
                    <a:pt x="401" y="1268"/>
                    <a:pt x="368" y="1268"/>
                  </a:cubicBezTo>
                  <a:lnTo>
                    <a:pt x="335" y="1268"/>
                  </a:lnTo>
                  <a:cubicBezTo>
                    <a:pt x="301" y="1268"/>
                    <a:pt x="301" y="1235"/>
                    <a:pt x="301" y="1235"/>
                  </a:cubicBezTo>
                  <a:cubicBezTo>
                    <a:pt x="301" y="1202"/>
                    <a:pt x="301" y="1168"/>
                    <a:pt x="301" y="1135"/>
                  </a:cubicBezTo>
                  <a:lnTo>
                    <a:pt x="268" y="601"/>
                  </a:lnTo>
                  <a:lnTo>
                    <a:pt x="468" y="468"/>
                  </a:lnTo>
                  <a:cubicBezTo>
                    <a:pt x="501" y="468"/>
                    <a:pt x="501" y="435"/>
                    <a:pt x="501" y="435"/>
                  </a:cubicBezTo>
                  <a:cubicBezTo>
                    <a:pt x="501" y="401"/>
                    <a:pt x="501" y="401"/>
                    <a:pt x="501" y="401"/>
                  </a:cubicBezTo>
                  <a:lnTo>
                    <a:pt x="501" y="301"/>
                  </a:lnTo>
                  <a:cubicBezTo>
                    <a:pt x="501" y="301"/>
                    <a:pt x="501" y="301"/>
                    <a:pt x="501" y="268"/>
                  </a:cubicBezTo>
                  <a:lnTo>
                    <a:pt x="468" y="268"/>
                  </a:lnTo>
                  <a:lnTo>
                    <a:pt x="268" y="401"/>
                  </a:lnTo>
                  <a:lnTo>
                    <a:pt x="268" y="34"/>
                  </a:lnTo>
                  <a:cubicBezTo>
                    <a:pt x="268" y="34"/>
                    <a:pt x="268" y="1"/>
                    <a:pt x="268"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70" name="Google Shape;1470;p34"/>
            <p:cNvSpPr/>
            <p:nvPr/>
          </p:nvSpPr>
          <p:spPr>
            <a:xfrm>
              <a:off x="4215675" y="1213175"/>
              <a:ext cx="14200" cy="37475"/>
            </a:xfrm>
            <a:custGeom>
              <a:avLst/>
              <a:gdLst/>
              <a:ahLst/>
              <a:cxnLst/>
              <a:rect l="l" t="t" r="r" b="b"/>
              <a:pathLst>
                <a:path w="568" h="1499" extrusionOk="0">
                  <a:moveTo>
                    <a:pt x="272" y="1"/>
                  </a:moveTo>
                  <a:cubicBezTo>
                    <a:pt x="268" y="1"/>
                    <a:pt x="268" y="9"/>
                    <a:pt x="268" y="26"/>
                  </a:cubicBezTo>
                  <a:lnTo>
                    <a:pt x="201" y="59"/>
                  </a:lnTo>
                  <a:cubicBezTo>
                    <a:pt x="168" y="59"/>
                    <a:pt x="168" y="59"/>
                    <a:pt x="168" y="93"/>
                  </a:cubicBezTo>
                  <a:cubicBezTo>
                    <a:pt x="168" y="93"/>
                    <a:pt x="168" y="126"/>
                    <a:pt x="168" y="126"/>
                  </a:cubicBezTo>
                  <a:lnTo>
                    <a:pt x="168" y="493"/>
                  </a:lnTo>
                  <a:lnTo>
                    <a:pt x="34" y="560"/>
                  </a:lnTo>
                  <a:cubicBezTo>
                    <a:pt x="34" y="560"/>
                    <a:pt x="1" y="593"/>
                    <a:pt x="1" y="593"/>
                  </a:cubicBezTo>
                  <a:cubicBezTo>
                    <a:pt x="1" y="593"/>
                    <a:pt x="1" y="626"/>
                    <a:pt x="1" y="626"/>
                  </a:cubicBezTo>
                  <a:lnTo>
                    <a:pt x="1" y="726"/>
                  </a:lnTo>
                  <a:cubicBezTo>
                    <a:pt x="1" y="760"/>
                    <a:pt x="1" y="760"/>
                    <a:pt x="1" y="760"/>
                  </a:cubicBezTo>
                  <a:lnTo>
                    <a:pt x="34" y="760"/>
                  </a:lnTo>
                  <a:lnTo>
                    <a:pt x="168" y="660"/>
                  </a:lnTo>
                  <a:lnTo>
                    <a:pt x="168" y="1193"/>
                  </a:lnTo>
                  <a:cubicBezTo>
                    <a:pt x="168" y="1294"/>
                    <a:pt x="168" y="1394"/>
                    <a:pt x="234" y="1460"/>
                  </a:cubicBezTo>
                  <a:cubicBezTo>
                    <a:pt x="248" y="1488"/>
                    <a:pt x="268" y="1499"/>
                    <a:pt x="294" y="1499"/>
                  </a:cubicBezTo>
                  <a:cubicBezTo>
                    <a:pt x="330" y="1499"/>
                    <a:pt x="377" y="1480"/>
                    <a:pt x="434" y="1460"/>
                  </a:cubicBezTo>
                  <a:lnTo>
                    <a:pt x="534" y="1394"/>
                  </a:lnTo>
                  <a:cubicBezTo>
                    <a:pt x="534" y="1394"/>
                    <a:pt x="568" y="1360"/>
                    <a:pt x="568" y="1360"/>
                  </a:cubicBezTo>
                  <a:cubicBezTo>
                    <a:pt x="568" y="1327"/>
                    <a:pt x="568" y="1327"/>
                    <a:pt x="568" y="1294"/>
                  </a:cubicBezTo>
                  <a:lnTo>
                    <a:pt x="568" y="1227"/>
                  </a:lnTo>
                  <a:cubicBezTo>
                    <a:pt x="568" y="1227"/>
                    <a:pt x="568" y="1227"/>
                    <a:pt x="568" y="1193"/>
                  </a:cubicBezTo>
                  <a:lnTo>
                    <a:pt x="534" y="1193"/>
                  </a:lnTo>
                  <a:lnTo>
                    <a:pt x="468" y="1260"/>
                  </a:lnTo>
                  <a:cubicBezTo>
                    <a:pt x="434" y="1260"/>
                    <a:pt x="401" y="1294"/>
                    <a:pt x="368" y="1294"/>
                  </a:cubicBezTo>
                  <a:lnTo>
                    <a:pt x="334" y="1294"/>
                  </a:lnTo>
                  <a:cubicBezTo>
                    <a:pt x="334" y="1260"/>
                    <a:pt x="334" y="1260"/>
                    <a:pt x="334" y="1227"/>
                  </a:cubicBezTo>
                  <a:cubicBezTo>
                    <a:pt x="301" y="1193"/>
                    <a:pt x="301" y="1193"/>
                    <a:pt x="334" y="1160"/>
                  </a:cubicBezTo>
                  <a:lnTo>
                    <a:pt x="334" y="626"/>
                  </a:lnTo>
                  <a:lnTo>
                    <a:pt x="501" y="460"/>
                  </a:lnTo>
                  <a:cubicBezTo>
                    <a:pt x="501" y="460"/>
                    <a:pt x="534" y="460"/>
                    <a:pt x="534" y="426"/>
                  </a:cubicBezTo>
                  <a:cubicBezTo>
                    <a:pt x="534" y="426"/>
                    <a:pt x="534" y="393"/>
                    <a:pt x="534" y="393"/>
                  </a:cubicBezTo>
                  <a:lnTo>
                    <a:pt x="534" y="326"/>
                  </a:lnTo>
                  <a:cubicBezTo>
                    <a:pt x="534" y="293"/>
                    <a:pt x="534" y="293"/>
                    <a:pt x="534" y="293"/>
                  </a:cubicBezTo>
                  <a:lnTo>
                    <a:pt x="501" y="293"/>
                  </a:lnTo>
                  <a:lnTo>
                    <a:pt x="301" y="393"/>
                  </a:lnTo>
                  <a:lnTo>
                    <a:pt x="301" y="59"/>
                  </a:lnTo>
                  <a:cubicBezTo>
                    <a:pt x="301" y="26"/>
                    <a:pt x="301" y="26"/>
                    <a:pt x="301" y="26"/>
                  </a:cubicBezTo>
                  <a:cubicBezTo>
                    <a:pt x="284" y="9"/>
                    <a:pt x="276" y="1"/>
                    <a:pt x="272"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71" name="Google Shape;1471;p34"/>
            <p:cNvSpPr/>
            <p:nvPr/>
          </p:nvSpPr>
          <p:spPr>
            <a:xfrm>
              <a:off x="4234850" y="1209650"/>
              <a:ext cx="19225" cy="45875"/>
            </a:xfrm>
            <a:custGeom>
              <a:avLst/>
              <a:gdLst/>
              <a:ahLst/>
              <a:cxnLst/>
              <a:rect l="l" t="t" r="r" b="b"/>
              <a:pathLst>
                <a:path w="769" h="1835" extrusionOk="0">
                  <a:moveTo>
                    <a:pt x="464" y="209"/>
                  </a:moveTo>
                  <a:cubicBezTo>
                    <a:pt x="493" y="209"/>
                    <a:pt x="518" y="217"/>
                    <a:pt x="535" y="234"/>
                  </a:cubicBezTo>
                  <a:cubicBezTo>
                    <a:pt x="601" y="300"/>
                    <a:pt x="601" y="367"/>
                    <a:pt x="601" y="434"/>
                  </a:cubicBezTo>
                  <a:cubicBezTo>
                    <a:pt x="601" y="501"/>
                    <a:pt x="601" y="534"/>
                    <a:pt x="601" y="567"/>
                  </a:cubicBezTo>
                  <a:cubicBezTo>
                    <a:pt x="601" y="667"/>
                    <a:pt x="568" y="767"/>
                    <a:pt x="535" y="867"/>
                  </a:cubicBezTo>
                  <a:cubicBezTo>
                    <a:pt x="501" y="934"/>
                    <a:pt x="435" y="1001"/>
                    <a:pt x="368" y="1068"/>
                  </a:cubicBezTo>
                  <a:cubicBezTo>
                    <a:pt x="323" y="1068"/>
                    <a:pt x="279" y="1082"/>
                    <a:pt x="244" y="1082"/>
                  </a:cubicBezTo>
                  <a:cubicBezTo>
                    <a:pt x="227" y="1082"/>
                    <a:pt x="212" y="1079"/>
                    <a:pt x="201" y="1068"/>
                  </a:cubicBezTo>
                  <a:cubicBezTo>
                    <a:pt x="134" y="1001"/>
                    <a:pt x="134" y="934"/>
                    <a:pt x="134" y="867"/>
                  </a:cubicBezTo>
                  <a:lnTo>
                    <a:pt x="134" y="667"/>
                  </a:lnTo>
                  <a:cubicBezTo>
                    <a:pt x="134" y="601"/>
                    <a:pt x="168" y="501"/>
                    <a:pt x="201" y="434"/>
                  </a:cubicBezTo>
                  <a:cubicBezTo>
                    <a:pt x="234" y="334"/>
                    <a:pt x="301" y="267"/>
                    <a:pt x="368" y="234"/>
                  </a:cubicBezTo>
                  <a:cubicBezTo>
                    <a:pt x="401" y="217"/>
                    <a:pt x="435" y="209"/>
                    <a:pt x="464" y="209"/>
                  </a:cubicBezTo>
                  <a:close/>
                  <a:moveTo>
                    <a:pt x="535" y="0"/>
                  </a:moveTo>
                  <a:cubicBezTo>
                    <a:pt x="468" y="0"/>
                    <a:pt x="435" y="0"/>
                    <a:pt x="401" y="34"/>
                  </a:cubicBezTo>
                  <a:cubicBezTo>
                    <a:pt x="335" y="67"/>
                    <a:pt x="268" y="134"/>
                    <a:pt x="234" y="167"/>
                  </a:cubicBezTo>
                  <a:cubicBezTo>
                    <a:pt x="201" y="234"/>
                    <a:pt x="168" y="267"/>
                    <a:pt x="134" y="334"/>
                  </a:cubicBezTo>
                  <a:lnTo>
                    <a:pt x="134" y="234"/>
                  </a:lnTo>
                  <a:cubicBezTo>
                    <a:pt x="134" y="200"/>
                    <a:pt x="134" y="200"/>
                    <a:pt x="134" y="200"/>
                  </a:cubicBezTo>
                  <a:lnTo>
                    <a:pt x="101" y="200"/>
                  </a:lnTo>
                  <a:lnTo>
                    <a:pt x="34" y="234"/>
                  </a:lnTo>
                  <a:cubicBezTo>
                    <a:pt x="34" y="267"/>
                    <a:pt x="1" y="267"/>
                    <a:pt x="1" y="300"/>
                  </a:cubicBezTo>
                  <a:cubicBezTo>
                    <a:pt x="1" y="300"/>
                    <a:pt x="1" y="334"/>
                    <a:pt x="1" y="334"/>
                  </a:cubicBezTo>
                  <a:lnTo>
                    <a:pt x="1" y="1801"/>
                  </a:lnTo>
                  <a:cubicBezTo>
                    <a:pt x="1" y="1801"/>
                    <a:pt x="1" y="1801"/>
                    <a:pt x="1" y="1835"/>
                  </a:cubicBezTo>
                  <a:lnTo>
                    <a:pt x="34" y="1835"/>
                  </a:lnTo>
                  <a:lnTo>
                    <a:pt x="101" y="1801"/>
                  </a:lnTo>
                  <a:cubicBezTo>
                    <a:pt x="134" y="1768"/>
                    <a:pt x="134" y="1768"/>
                    <a:pt x="134" y="1768"/>
                  </a:cubicBezTo>
                  <a:cubicBezTo>
                    <a:pt x="134" y="1735"/>
                    <a:pt x="134" y="1701"/>
                    <a:pt x="134" y="1701"/>
                  </a:cubicBezTo>
                  <a:lnTo>
                    <a:pt x="134" y="1234"/>
                  </a:lnTo>
                  <a:cubicBezTo>
                    <a:pt x="168" y="1234"/>
                    <a:pt x="201" y="1268"/>
                    <a:pt x="234" y="1268"/>
                  </a:cubicBezTo>
                  <a:cubicBezTo>
                    <a:pt x="268" y="1268"/>
                    <a:pt x="335" y="1234"/>
                    <a:pt x="401" y="1234"/>
                  </a:cubicBezTo>
                  <a:cubicBezTo>
                    <a:pt x="435" y="1201"/>
                    <a:pt x="501" y="1134"/>
                    <a:pt x="535" y="1101"/>
                  </a:cubicBezTo>
                  <a:cubicBezTo>
                    <a:pt x="568" y="1068"/>
                    <a:pt x="601" y="1001"/>
                    <a:pt x="635" y="934"/>
                  </a:cubicBezTo>
                  <a:cubicBezTo>
                    <a:pt x="668" y="867"/>
                    <a:pt x="701" y="801"/>
                    <a:pt x="735" y="734"/>
                  </a:cubicBezTo>
                  <a:cubicBezTo>
                    <a:pt x="735" y="634"/>
                    <a:pt x="768" y="567"/>
                    <a:pt x="768" y="501"/>
                  </a:cubicBezTo>
                  <a:lnTo>
                    <a:pt x="768" y="400"/>
                  </a:lnTo>
                  <a:lnTo>
                    <a:pt x="768" y="334"/>
                  </a:lnTo>
                  <a:cubicBezTo>
                    <a:pt x="768" y="267"/>
                    <a:pt x="735" y="200"/>
                    <a:pt x="735" y="134"/>
                  </a:cubicBezTo>
                  <a:cubicBezTo>
                    <a:pt x="701" y="100"/>
                    <a:pt x="668" y="67"/>
                    <a:pt x="635" y="34"/>
                  </a:cubicBezTo>
                  <a:cubicBezTo>
                    <a:pt x="601" y="0"/>
                    <a:pt x="568" y="0"/>
                    <a:pt x="535"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72" name="Google Shape;1472;p34"/>
            <p:cNvSpPr/>
            <p:nvPr/>
          </p:nvSpPr>
          <p:spPr>
            <a:xfrm>
              <a:off x="4259050" y="1202975"/>
              <a:ext cx="5025" cy="27550"/>
            </a:xfrm>
            <a:custGeom>
              <a:avLst/>
              <a:gdLst/>
              <a:ahLst/>
              <a:cxnLst/>
              <a:rect l="l" t="t" r="r" b="b"/>
              <a:pathLst>
                <a:path w="201" h="1102" extrusionOk="0">
                  <a:moveTo>
                    <a:pt x="167" y="0"/>
                  </a:moveTo>
                  <a:lnTo>
                    <a:pt x="34" y="100"/>
                  </a:lnTo>
                  <a:cubicBezTo>
                    <a:pt x="34" y="100"/>
                    <a:pt x="0" y="134"/>
                    <a:pt x="0" y="134"/>
                  </a:cubicBezTo>
                  <a:cubicBezTo>
                    <a:pt x="0" y="134"/>
                    <a:pt x="0" y="167"/>
                    <a:pt x="0" y="200"/>
                  </a:cubicBezTo>
                  <a:lnTo>
                    <a:pt x="0" y="301"/>
                  </a:lnTo>
                  <a:cubicBezTo>
                    <a:pt x="0" y="301"/>
                    <a:pt x="0" y="334"/>
                    <a:pt x="0" y="334"/>
                  </a:cubicBezTo>
                  <a:lnTo>
                    <a:pt x="34" y="334"/>
                  </a:lnTo>
                  <a:lnTo>
                    <a:pt x="167" y="267"/>
                  </a:lnTo>
                  <a:cubicBezTo>
                    <a:pt x="167" y="267"/>
                    <a:pt x="167" y="234"/>
                    <a:pt x="167" y="234"/>
                  </a:cubicBezTo>
                  <a:cubicBezTo>
                    <a:pt x="167" y="234"/>
                    <a:pt x="167" y="200"/>
                    <a:pt x="167" y="200"/>
                  </a:cubicBezTo>
                  <a:lnTo>
                    <a:pt x="167" y="34"/>
                  </a:lnTo>
                  <a:cubicBezTo>
                    <a:pt x="200" y="34"/>
                    <a:pt x="200" y="34"/>
                    <a:pt x="167" y="0"/>
                  </a:cubicBezTo>
                  <a:close/>
                  <a:moveTo>
                    <a:pt x="167" y="768"/>
                  </a:moveTo>
                  <a:lnTo>
                    <a:pt x="34" y="834"/>
                  </a:lnTo>
                  <a:cubicBezTo>
                    <a:pt x="34" y="868"/>
                    <a:pt x="0" y="868"/>
                    <a:pt x="0" y="868"/>
                  </a:cubicBezTo>
                  <a:cubicBezTo>
                    <a:pt x="0" y="901"/>
                    <a:pt x="0" y="901"/>
                    <a:pt x="0" y="934"/>
                  </a:cubicBezTo>
                  <a:lnTo>
                    <a:pt x="0" y="1068"/>
                  </a:lnTo>
                  <a:lnTo>
                    <a:pt x="0" y="1101"/>
                  </a:lnTo>
                  <a:lnTo>
                    <a:pt x="34" y="1101"/>
                  </a:lnTo>
                  <a:lnTo>
                    <a:pt x="167" y="1034"/>
                  </a:lnTo>
                  <a:cubicBezTo>
                    <a:pt x="167" y="1034"/>
                    <a:pt x="167" y="1034"/>
                    <a:pt x="167" y="1001"/>
                  </a:cubicBezTo>
                  <a:cubicBezTo>
                    <a:pt x="167" y="1001"/>
                    <a:pt x="167" y="968"/>
                    <a:pt x="167" y="968"/>
                  </a:cubicBezTo>
                  <a:lnTo>
                    <a:pt x="167" y="801"/>
                  </a:lnTo>
                  <a:cubicBezTo>
                    <a:pt x="200" y="801"/>
                    <a:pt x="200" y="801"/>
                    <a:pt x="167" y="768"/>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73" name="Google Shape;1473;p34"/>
            <p:cNvSpPr/>
            <p:nvPr/>
          </p:nvSpPr>
          <p:spPr>
            <a:xfrm>
              <a:off x="4268225" y="1173775"/>
              <a:ext cx="17525" cy="55900"/>
            </a:xfrm>
            <a:custGeom>
              <a:avLst/>
              <a:gdLst/>
              <a:ahLst/>
              <a:cxnLst/>
              <a:rect l="l" t="t" r="r" b="b"/>
              <a:pathLst>
                <a:path w="701" h="2236" extrusionOk="0">
                  <a:moveTo>
                    <a:pt x="601" y="1"/>
                  </a:moveTo>
                  <a:cubicBezTo>
                    <a:pt x="567" y="34"/>
                    <a:pt x="534" y="68"/>
                    <a:pt x="534" y="134"/>
                  </a:cubicBezTo>
                  <a:lnTo>
                    <a:pt x="0" y="2169"/>
                  </a:lnTo>
                  <a:cubicBezTo>
                    <a:pt x="0" y="2202"/>
                    <a:pt x="0" y="2202"/>
                    <a:pt x="0" y="2202"/>
                  </a:cubicBezTo>
                  <a:cubicBezTo>
                    <a:pt x="0" y="2202"/>
                    <a:pt x="0" y="2236"/>
                    <a:pt x="0" y="2236"/>
                  </a:cubicBezTo>
                  <a:lnTo>
                    <a:pt x="67" y="2202"/>
                  </a:lnTo>
                  <a:cubicBezTo>
                    <a:pt x="67" y="2202"/>
                    <a:pt x="100" y="2169"/>
                    <a:pt x="100" y="2169"/>
                  </a:cubicBezTo>
                  <a:cubicBezTo>
                    <a:pt x="134" y="2136"/>
                    <a:pt x="134" y="2102"/>
                    <a:pt x="134" y="2102"/>
                  </a:cubicBezTo>
                  <a:lnTo>
                    <a:pt x="701"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74" name="Google Shape;1474;p34"/>
            <p:cNvSpPr/>
            <p:nvPr/>
          </p:nvSpPr>
          <p:spPr>
            <a:xfrm>
              <a:off x="4279050" y="1167100"/>
              <a:ext cx="17550" cy="55900"/>
            </a:xfrm>
            <a:custGeom>
              <a:avLst/>
              <a:gdLst/>
              <a:ahLst/>
              <a:cxnLst/>
              <a:rect l="l" t="t" r="r" b="b"/>
              <a:pathLst>
                <a:path w="702" h="2236" extrusionOk="0">
                  <a:moveTo>
                    <a:pt x="635" y="1"/>
                  </a:moveTo>
                  <a:cubicBezTo>
                    <a:pt x="601" y="34"/>
                    <a:pt x="601" y="34"/>
                    <a:pt x="601" y="68"/>
                  </a:cubicBezTo>
                  <a:cubicBezTo>
                    <a:pt x="568" y="68"/>
                    <a:pt x="568" y="101"/>
                    <a:pt x="568" y="134"/>
                  </a:cubicBezTo>
                  <a:lnTo>
                    <a:pt x="1" y="2203"/>
                  </a:lnTo>
                  <a:cubicBezTo>
                    <a:pt x="1" y="2203"/>
                    <a:pt x="1" y="2236"/>
                    <a:pt x="1" y="2236"/>
                  </a:cubicBezTo>
                  <a:lnTo>
                    <a:pt x="34" y="2236"/>
                  </a:lnTo>
                  <a:lnTo>
                    <a:pt x="101" y="2203"/>
                  </a:lnTo>
                  <a:cubicBezTo>
                    <a:pt x="101" y="2203"/>
                    <a:pt x="134" y="2169"/>
                    <a:pt x="134" y="2169"/>
                  </a:cubicBezTo>
                  <a:cubicBezTo>
                    <a:pt x="134" y="2136"/>
                    <a:pt x="168" y="2102"/>
                    <a:pt x="168" y="2102"/>
                  </a:cubicBezTo>
                  <a:lnTo>
                    <a:pt x="701"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75" name="Google Shape;1475;p34"/>
            <p:cNvSpPr/>
            <p:nvPr/>
          </p:nvSpPr>
          <p:spPr>
            <a:xfrm>
              <a:off x="4301575" y="1164200"/>
              <a:ext cx="29225" cy="42975"/>
            </a:xfrm>
            <a:custGeom>
              <a:avLst/>
              <a:gdLst/>
              <a:ahLst/>
              <a:cxnLst/>
              <a:rect l="l" t="t" r="r" b="b"/>
              <a:pathLst>
                <a:path w="1169" h="1719" extrusionOk="0">
                  <a:moveTo>
                    <a:pt x="989" y="0"/>
                  </a:moveTo>
                  <a:cubicBezTo>
                    <a:pt x="951" y="0"/>
                    <a:pt x="901" y="17"/>
                    <a:pt x="834" y="50"/>
                  </a:cubicBezTo>
                  <a:cubicBezTo>
                    <a:pt x="801" y="84"/>
                    <a:pt x="768" y="84"/>
                    <a:pt x="734" y="117"/>
                  </a:cubicBezTo>
                  <a:cubicBezTo>
                    <a:pt x="701" y="184"/>
                    <a:pt x="634" y="217"/>
                    <a:pt x="601" y="284"/>
                  </a:cubicBezTo>
                  <a:cubicBezTo>
                    <a:pt x="601" y="317"/>
                    <a:pt x="568" y="350"/>
                    <a:pt x="568" y="384"/>
                  </a:cubicBezTo>
                  <a:cubicBezTo>
                    <a:pt x="568" y="350"/>
                    <a:pt x="501" y="317"/>
                    <a:pt x="468" y="317"/>
                  </a:cubicBezTo>
                  <a:cubicBezTo>
                    <a:pt x="401" y="317"/>
                    <a:pt x="334" y="317"/>
                    <a:pt x="301" y="350"/>
                  </a:cubicBezTo>
                  <a:cubicBezTo>
                    <a:pt x="267" y="384"/>
                    <a:pt x="234" y="417"/>
                    <a:pt x="234" y="417"/>
                  </a:cubicBezTo>
                  <a:lnTo>
                    <a:pt x="167" y="484"/>
                  </a:lnTo>
                  <a:cubicBezTo>
                    <a:pt x="134" y="517"/>
                    <a:pt x="134" y="551"/>
                    <a:pt x="134" y="551"/>
                  </a:cubicBezTo>
                  <a:lnTo>
                    <a:pt x="101" y="551"/>
                  </a:lnTo>
                  <a:lnTo>
                    <a:pt x="67" y="584"/>
                  </a:lnTo>
                  <a:cubicBezTo>
                    <a:pt x="34" y="584"/>
                    <a:pt x="34" y="617"/>
                    <a:pt x="34" y="617"/>
                  </a:cubicBezTo>
                  <a:cubicBezTo>
                    <a:pt x="34" y="617"/>
                    <a:pt x="34" y="651"/>
                    <a:pt x="34" y="651"/>
                  </a:cubicBezTo>
                  <a:lnTo>
                    <a:pt x="34" y="1685"/>
                  </a:lnTo>
                  <a:cubicBezTo>
                    <a:pt x="34" y="1718"/>
                    <a:pt x="1" y="1718"/>
                    <a:pt x="34" y="1718"/>
                  </a:cubicBezTo>
                  <a:lnTo>
                    <a:pt x="67" y="1718"/>
                  </a:lnTo>
                  <a:lnTo>
                    <a:pt x="101" y="1685"/>
                  </a:lnTo>
                  <a:cubicBezTo>
                    <a:pt x="134" y="1651"/>
                    <a:pt x="134" y="1651"/>
                    <a:pt x="134" y="1651"/>
                  </a:cubicBezTo>
                  <a:cubicBezTo>
                    <a:pt x="134" y="1618"/>
                    <a:pt x="134" y="1618"/>
                    <a:pt x="134" y="1585"/>
                  </a:cubicBezTo>
                  <a:lnTo>
                    <a:pt x="134" y="984"/>
                  </a:lnTo>
                  <a:cubicBezTo>
                    <a:pt x="134" y="884"/>
                    <a:pt x="167" y="817"/>
                    <a:pt x="201" y="717"/>
                  </a:cubicBezTo>
                  <a:cubicBezTo>
                    <a:pt x="234" y="651"/>
                    <a:pt x="267" y="617"/>
                    <a:pt x="334" y="551"/>
                  </a:cubicBezTo>
                  <a:cubicBezTo>
                    <a:pt x="367" y="534"/>
                    <a:pt x="392" y="526"/>
                    <a:pt x="413" y="526"/>
                  </a:cubicBezTo>
                  <a:cubicBezTo>
                    <a:pt x="434" y="526"/>
                    <a:pt x="451" y="534"/>
                    <a:pt x="468" y="551"/>
                  </a:cubicBezTo>
                  <a:cubicBezTo>
                    <a:pt x="534" y="617"/>
                    <a:pt x="534" y="717"/>
                    <a:pt x="534" y="784"/>
                  </a:cubicBezTo>
                  <a:lnTo>
                    <a:pt x="534" y="1385"/>
                  </a:lnTo>
                  <a:cubicBezTo>
                    <a:pt x="534" y="1385"/>
                    <a:pt x="534" y="1385"/>
                    <a:pt x="534" y="1418"/>
                  </a:cubicBezTo>
                  <a:lnTo>
                    <a:pt x="568" y="1418"/>
                  </a:lnTo>
                  <a:lnTo>
                    <a:pt x="634" y="1385"/>
                  </a:lnTo>
                  <a:cubicBezTo>
                    <a:pt x="668" y="1351"/>
                    <a:pt x="668" y="1351"/>
                    <a:pt x="668" y="1351"/>
                  </a:cubicBezTo>
                  <a:cubicBezTo>
                    <a:pt x="668" y="1318"/>
                    <a:pt x="668" y="1318"/>
                    <a:pt x="668" y="1284"/>
                  </a:cubicBezTo>
                  <a:lnTo>
                    <a:pt x="668" y="684"/>
                  </a:lnTo>
                  <a:cubicBezTo>
                    <a:pt x="634" y="584"/>
                    <a:pt x="668" y="517"/>
                    <a:pt x="701" y="417"/>
                  </a:cubicBezTo>
                  <a:cubicBezTo>
                    <a:pt x="734" y="350"/>
                    <a:pt x="768" y="284"/>
                    <a:pt x="834" y="250"/>
                  </a:cubicBezTo>
                  <a:cubicBezTo>
                    <a:pt x="868" y="234"/>
                    <a:pt x="901" y="225"/>
                    <a:pt x="930" y="225"/>
                  </a:cubicBezTo>
                  <a:cubicBezTo>
                    <a:pt x="960" y="225"/>
                    <a:pt x="985" y="234"/>
                    <a:pt x="1001" y="250"/>
                  </a:cubicBezTo>
                  <a:cubicBezTo>
                    <a:pt x="1035" y="317"/>
                    <a:pt x="1035" y="417"/>
                    <a:pt x="1035" y="484"/>
                  </a:cubicBezTo>
                  <a:lnTo>
                    <a:pt x="1035" y="1084"/>
                  </a:lnTo>
                  <a:lnTo>
                    <a:pt x="1135" y="1084"/>
                  </a:lnTo>
                  <a:cubicBezTo>
                    <a:pt x="1135" y="1051"/>
                    <a:pt x="1168" y="1051"/>
                    <a:pt x="1168" y="1018"/>
                  </a:cubicBezTo>
                  <a:cubicBezTo>
                    <a:pt x="1168" y="1018"/>
                    <a:pt x="1168" y="984"/>
                    <a:pt x="1168" y="984"/>
                  </a:cubicBezTo>
                  <a:lnTo>
                    <a:pt x="1168" y="384"/>
                  </a:lnTo>
                  <a:cubicBezTo>
                    <a:pt x="1168" y="250"/>
                    <a:pt x="1135" y="150"/>
                    <a:pt x="1068" y="50"/>
                  </a:cubicBezTo>
                  <a:cubicBezTo>
                    <a:pt x="1051" y="17"/>
                    <a:pt x="1026" y="0"/>
                    <a:pt x="989"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76" name="Google Shape;1476;p34"/>
            <p:cNvSpPr/>
            <p:nvPr/>
          </p:nvSpPr>
          <p:spPr>
            <a:xfrm>
              <a:off x="4334100" y="1148775"/>
              <a:ext cx="19200" cy="46725"/>
            </a:xfrm>
            <a:custGeom>
              <a:avLst/>
              <a:gdLst/>
              <a:ahLst/>
              <a:cxnLst/>
              <a:rect l="l" t="t" r="r" b="b"/>
              <a:pathLst>
                <a:path w="768" h="1869" extrusionOk="0">
                  <a:moveTo>
                    <a:pt x="734" y="0"/>
                  </a:moveTo>
                  <a:lnTo>
                    <a:pt x="668" y="33"/>
                  </a:lnTo>
                  <a:cubicBezTo>
                    <a:pt x="668" y="67"/>
                    <a:pt x="634" y="67"/>
                    <a:pt x="634" y="100"/>
                  </a:cubicBezTo>
                  <a:cubicBezTo>
                    <a:pt x="634" y="100"/>
                    <a:pt x="634" y="100"/>
                    <a:pt x="634" y="134"/>
                  </a:cubicBezTo>
                  <a:lnTo>
                    <a:pt x="367" y="1034"/>
                  </a:lnTo>
                  <a:lnTo>
                    <a:pt x="134" y="434"/>
                  </a:lnTo>
                  <a:lnTo>
                    <a:pt x="134" y="400"/>
                  </a:lnTo>
                  <a:lnTo>
                    <a:pt x="101" y="400"/>
                  </a:lnTo>
                  <a:lnTo>
                    <a:pt x="34" y="434"/>
                  </a:lnTo>
                  <a:cubicBezTo>
                    <a:pt x="0" y="434"/>
                    <a:pt x="0" y="467"/>
                    <a:pt x="0" y="467"/>
                  </a:cubicBezTo>
                  <a:cubicBezTo>
                    <a:pt x="0" y="467"/>
                    <a:pt x="0" y="500"/>
                    <a:pt x="0" y="500"/>
                  </a:cubicBezTo>
                  <a:lnTo>
                    <a:pt x="334" y="1301"/>
                  </a:lnTo>
                  <a:lnTo>
                    <a:pt x="167" y="1835"/>
                  </a:lnTo>
                  <a:cubicBezTo>
                    <a:pt x="167" y="1835"/>
                    <a:pt x="167" y="1868"/>
                    <a:pt x="167" y="1868"/>
                  </a:cubicBezTo>
                  <a:lnTo>
                    <a:pt x="234" y="1868"/>
                  </a:lnTo>
                  <a:lnTo>
                    <a:pt x="301" y="1835"/>
                  </a:lnTo>
                  <a:cubicBezTo>
                    <a:pt x="334" y="1835"/>
                    <a:pt x="334" y="1801"/>
                    <a:pt x="334" y="1801"/>
                  </a:cubicBezTo>
                  <a:cubicBezTo>
                    <a:pt x="334" y="1768"/>
                    <a:pt x="334" y="1768"/>
                    <a:pt x="334" y="1735"/>
                  </a:cubicBezTo>
                  <a:lnTo>
                    <a:pt x="768" y="33"/>
                  </a:lnTo>
                  <a:cubicBezTo>
                    <a:pt x="768" y="33"/>
                    <a:pt x="768" y="33"/>
                    <a:pt x="768"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77" name="Google Shape;1477;p34"/>
            <p:cNvSpPr/>
            <p:nvPr/>
          </p:nvSpPr>
          <p:spPr>
            <a:xfrm>
              <a:off x="4359125" y="1137925"/>
              <a:ext cx="18375" cy="45900"/>
            </a:xfrm>
            <a:custGeom>
              <a:avLst/>
              <a:gdLst/>
              <a:ahLst/>
              <a:cxnLst/>
              <a:rect l="l" t="t" r="r" b="b"/>
              <a:pathLst>
                <a:path w="735" h="1836" extrusionOk="0">
                  <a:moveTo>
                    <a:pt x="463" y="242"/>
                  </a:moveTo>
                  <a:cubicBezTo>
                    <a:pt x="492" y="242"/>
                    <a:pt x="517" y="251"/>
                    <a:pt x="534" y="267"/>
                  </a:cubicBezTo>
                  <a:cubicBezTo>
                    <a:pt x="601" y="334"/>
                    <a:pt x="601" y="401"/>
                    <a:pt x="601" y="467"/>
                  </a:cubicBezTo>
                  <a:lnTo>
                    <a:pt x="601" y="601"/>
                  </a:lnTo>
                  <a:cubicBezTo>
                    <a:pt x="601" y="701"/>
                    <a:pt x="601" y="801"/>
                    <a:pt x="534" y="868"/>
                  </a:cubicBezTo>
                  <a:cubicBezTo>
                    <a:pt x="501" y="968"/>
                    <a:pt x="434" y="1035"/>
                    <a:pt x="367" y="1068"/>
                  </a:cubicBezTo>
                  <a:cubicBezTo>
                    <a:pt x="334" y="1085"/>
                    <a:pt x="300" y="1093"/>
                    <a:pt x="271" y="1093"/>
                  </a:cubicBezTo>
                  <a:cubicBezTo>
                    <a:pt x="242" y="1093"/>
                    <a:pt x="217" y="1085"/>
                    <a:pt x="200" y="1068"/>
                  </a:cubicBezTo>
                  <a:cubicBezTo>
                    <a:pt x="134" y="1035"/>
                    <a:pt x="134" y="934"/>
                    <a:pt x="134" y="868"/>
                  </a:cubicBezTo>
                  <a:lnTo>
                    <a:pt x="134" y="701"/>
                  </a:lnTo>
                  <a:cubicBezTo>
                    <a:pt x="134" y="601"/>
                    <a:pt x="167" y="534"/>
                    <a:pt x="200" y="434"/>
                  </a:cubicBezTo>
                  <a:cubicBezTo>
                    <a:pt x="234" y="367"/>
                    <a:pt x="300" y="301"/>
                    <a:pt x="367" y="267"/>
                  </a:cubicBezTo>
                  <a:cubicBezTo>
                    <a:pt x="400" y="251"/>
                    <a:pt x="434" y="242"/>
                    <a:pt x="463" y="242"/>
                  </a:cubicBezTo>
                  <a:close/>
                  <a:moveTo>
                    <a:pt x="534" y="0"/>
                  </a:moveTo>
                  <a:cubicBezTo>
                    <a:pt x="467" y="0"/>
                    <a:pt x="434" y="0"/>
                    <a:pt x="367" y="34"/>
                  </a:cubicBezTo>
                  <a:cubicBezTo>
                    <a:pt x="300" y="67"/>
                    <a:pt x="267" y="134"/>
                    <a:pt x="234" y="167"/>
                  </a:cubicBezTo>
                  <a:cubicBezTo>
                    <a:pt x="167" y="234"/>
                    <a:pt x="134" y="267"/>
                    <a:pt x="134" y="334"/>
                  </a:cubicBezTo>
                  <a:lnTo>
                    <a:pt x="134" y="267"/>
                  </a:lnTo>
                  <a:cubicBezTo>
                    <a:pt x="134" y="234"/>
                    <a:pt x="134" y="234"/>
                    <a:pt x="134" y="234"/>
                  </a:cubicBezTo>
                  <a:lnTo>
                    <a:pt x="100" y="234"/>
                  </a:lnTo>
                  <a:lnTo>
                    <a:pt x="34" y="267"/>
                  </a:lnTo>
                  <a:cubicBezTo>
                    <a:pt x="0" y="267"/>
                    <a:pt x="0" y="301"/>
                    <a:pt x="0" y="301"/>
                  </a:cubicBezTo>
                  <a:cubicBezTo>
                    <a:pt x="0" y="334"/>
                    <a:pt x="0" y="334"/>
                    <a:pt x="0" y="367"/>
                  </a:cubicBezTo>
                  <a:lnTo>
                    <a:pt x="0" y="1802"/>
                  </a:lnTo>
                  <a:cubicBezTo>
                    <a:pt x="0" y="1802"/>
                    <a:pt x="0" y="1802"/>
                    <a:pt x="0" y="1835"/>
                  </a:cubicBezTo>
                  <a:lnTo>
                    <a:pt x="34" y="1835"/>
                  </a:lnTo>
                  <a:lnTo>
                    <a:pt x="100" y="1802"/>
                  </a:lnTo>
                  <a:cubicBezTo>
                    <a:pt x="134" y="1802"/>
                    <a:pt x="134" y="1768"/>
                    <a:pt x="134" y="1768"/>
                  </a:cubicBezTo>
                  <a:cubicBezTo>
                    <a:pt x="134" y="1735"/>
                    <a:pt x="134" y="1735"/>
                    <a:pt x="134" y="1702"/>
                  </a:cubicBezTo>
                  <a:lnTo>
                    <a:pt x="134" y="1235"/>
                  </a:lnTo>
                  <a:cubicBezTo>
                    <a:pt x="167" y="1235"/>
                    <a:pt x="200" y="1268"/>
                    <a:pt x="234" y="1268"/>
                  </a:cubicBezTo>
                  <a:cubicBezTo>
                    <a:pt x="267" y="1268"/>
                    <a:pt x="334" y="1268"/>
                    <a:pt x="400" y="1235"/>
                  </a:cubicBezTo>
                  <a:cubicBezTo>
                    <a:pt x="434" y="1201"/>
                    <a:pt x="467" y="1135"/>
                    <a:pt x="534" y="1101"/>
                  </a:cubicBezTo>
                  <a:cubicBezTo>
                    <a:pt x="567" y="1068"/>
                    <a:pt x="601" y="1001"/>
                    <a:pt x="634" y="934"/>
                  </a:cubicBezTo>
                  <a:cubicBezTo>
                    <a:pt x="667" y="868"/>
                    <a:pt x="701" y="801"/>
                    <a:pt x="701" y="734"/>
                  </a:cubicBezTo>
                  <a:cubicBezTo>
                    <a:pt x="734" y="634"/>
                    <a:pt x="734" y="568"/>
                    <a:pt x="734" y="501"/>
                  </a:cubicBezTo>
                  <a:lnTo>
                    <a:pt x="734" y="334"/>
                  </a:lnTo>
                  <a:cubicBezTo>
                    <a:pt x="734" y="267"/>
                    <a:pt x="734" y="201"/>
                    <a:pt x="701" y="134"/>
                  </a:cubicBezTo>
                  <a:cubicBezTo>
                    <a:pt x="701" y="101"/>
                    <a:pt x="667" y="67"/>
                    <a:pt x="634" y="34"/>
                  </a:cubicBezTo>
                  <a:cubicBezTo>
                    <a:pt x="601" y="0"/>
                    <a:pt x="567" y="0"/>
                    <a:pt x="53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78" name="Google Shape;1478;p34"/>
            <p:cNvSpPr/>
            <p:nvPr/>
          </p:nvSpPr>
          <p:spPr>
            <a:xfrm>
              <a:off x="4381625" y="1124575"/>
              <a:ext cx="18375" cy="33175"/>
            </a:xfrm>
            <a:custGeom>
              <a:avLst/>
              <a:gdLst/>
              <a:ahLst/>
              <a:cxnLst/>
              <a:rect l="l" t="t" r="r" b="b"/>
              <a:pathLst>
                <a:path w="735" h="1327" extrusionOk="0">
                  <a:moveTo>
                    <a:pt x="568" y="568"/>
                  </a:moveTo>
                  <a:lnTo>
                    <a:pt x="568" y="601"/>
                  </a:lnTo>
                  <a:cubicBezTo>
                    <a:pt x="568" y="668"/>
                    <a:pt x="568" y="701"/>
                    <a:pt x="568" y="768"/>
                  </a:cubicBezTo>
                  <a:cubicBezTo>
                    <a:pt x="535" y="801"/>
                    <a:pt x="535" y="835"/>
                    <a:pt x="501" y="901"/>
                  </a:cubicBezTo>
                  <a:cubicBezTo>
                    <a:pt x="468" y="935"/>
                    <a:pt x="434" y="968"/>
                    <a:pt x="401" y="1001"/>
                  </a:cubicBezTo>
                  <a:cubicBezTo>
                    <a:pt x="368" y="1035"/>
                    <a:pt x="334" y="1068"/>
                    <a:pt x="301" y="1102"/>
                  </a:cubicBezTo>
                  <a:lnTo>
                    <a:pt x="201" y="1102"/>
                  </a:lnTo>
                  <a:cubicBezTo>
                    <a:pt x="201" y="1118"/>
                    <a:pt x="193" y="1127"/>
                    <a:pt x="184" y="1127"/>
                  </a:cubicBezTo>
                  <a:cubicBezTo>
                    <a:pt x="176" y="1127"/>
                    <a:pt x="168" y="1118"/>
                    <a:pt x="168" y="1102"/>
                  </a:cubicBezTo>
                  <a:lnTo>
                    <a:pt x="134" y="1102"/>
                  </a:lnTo>
                  <a:cubicBezTo>
                    <a:pt x="134" y="1068"/>
                    <a:pt x="134" y="1068"/>
                    <a:pt x="134" y="1035"/>
                  </a:cubicBezTo>
                  <a:cubicBezTo>
                    <a:pt x="134" y="968"/>
                    <a:pt x="168" y="935"/>
                    <a:pt x="201" y="868"/>
                  </a:cubicBezTo>
                  <a:cubicBezTo>
                    <a:pt x="234" y="801"/>
                    <a:pt x="301" y="768"/>
                    <a:pt x="368" y="701"/>
                  </a:cubicBezTo>
                  <a:lnTo>
                    <a:pt x="568" y="568"/>
                  </a:lnTo>
                  <a:close/>
                  <a:moveTo>
                    <a:pt x="535" y="1"/>
                  </a:moveTo>
                  <a:cubicBezTo>
                    <a:pt x="468" y="1"/>
                    <a:pt x="434" y="34"/>
                    <a:pt x="401" y="67"/>
                  </a:cubicBezTo>
                  <a:cubicBezTo>
                    <a:pt x="334" y="67"/>
                    <a:pt x="301" y="101"/>
                    <a:pt x="268" y="168"/>
                  </a:cubicBezTo>
                  <a:cubicBezTo>
                    <a:pt x="234" y="201"/>
                    <a:pt x="201" y="234"/>
                    <a:pt x="168" y="268"/>
                  </a:cubicBezTo>
                  <a:cubicBezTo>
                    <a:pt x="134" y="301"/>
                    <a:pt x="134" y="368"/>
                    <a:pt x="101" y="401"/>
                  </a:cubicBezTo>
                  <a:cubicBezTo>
                    <a:pt x="101" y="434"/>
                    <a:pt x="68" y="468"/>
                    <a:pt x="68" y="534"/>
                  </a:cubicBezTo>
                  <a:cubicBezTo>
                    <a:pt x="68" y="568"/>
                    <a:pt x="68" y="568"/>
                    <a:pt x="68" y="568"/>
                  </a:cubicBezTo>
                  <a:lnTo>
                    <a:pt x="101" y="568"/>
                  </a:lnTo>
                  <a:lnTo>
                    <a:pt x="168" y="534"/>
                  </a:lnTo>
                  <a:cubicBezTo>
                    <a:pt x="168" y="501"/>
                    <a:pt x="168" y="501"/>
                    <a:pt x="201" y="501"/>
                  </a:cubicBezTo>
                  <a:lnTo>
                    <a:pt x="201" y="468"/>
                  </a:lnTo>
                  <a:cubicBezTo>
                    <a:pt x="234" y="434"/>
                    <a:pt x="234" y="368"/>
                    <a:pt x="268" y="334"/>
                  </a:cubicBezTo>
                  <a:cubicBezTo>
                    <a:pt x="301" y="301"/>
                    <a:pt x="334" y="268"/>
                    <a:pt x="368" y="234"/>
                  </a:cubicBezTo>
                  <a:cubicBezTo>
                    <a:pt x="401" y="218"/>
                    <a:pt x="426" y="209"/>
                    <a:pt x="451" y="209"/>
                  </a:cubicBezTo>
                  <a:cubicBezTo>
                    <a:pt x="476" y="209"/>
                    <a:pt x="501" y="218"/>
                    <a:pt x="535" y="234"/>
                  </a:cubicBezTo>
                  <a:cubicBezTo>
                    <a:pt x="568" y="234"/>
                    <a:pt x="568" y="268"/>
                    <a:pt x="568" y="368"/>
                  </a:cubicBezTo>
                  <a:lnTo>
                    <a:pt x="568" y="401"/>
                  </a:lnTo>
                  <a:lnTo>
                    <a:pt x="334" y="568"/>
                  </a:lnTo>
                  <a:lnTo>
                    <a:pt x="201" y="701"/>
                  </a:lnTo>
                  <a:cubicBezTo>
                    <a:pt x="168" y="735"/>
                    <a:pt x="134" y="768"/>
                    <a:pt x="101" y="835"/>
                  </a:cubicBezTo>
                  <a:cubicBezTo>
                    <a:pt x="68" y="868"/>
                    <a:pt x="34" y="935"/>
                    <a:pt x="34" y="968"/>
                  </a:cubicBezTo>
                  <a:cubicBezTo>
                    <a:pt x="1" y="1035"/>
                    <a:pt x="1" y="1102"/>
                    <a:pt x="1" y="1135"/>
                  </a:cubicBezTo>
                  <a:cubicBezTo>
                    <a:pt x="1" y="1202"/>
                    <a:pt x="34" y="1235"/>
                    <a:pt x="68" y="1235"/>
                  </a:cubicBezTo>
                  <a:cubicBezTo>
                    <a:pt x="68" y="1268"/>
                    <a:pt x="101" y="1302"/>
                    <a:pt x="134" y="1302"/>
                  </a:cubicBezTo>
                  <a:cubicBezTo>
                    <a:pt x="134" y="1318"/>
                    <a:pt x="143" y="1327"/>
                    <a:pt x="155" y="1327"/>
                  </a:cubicBezTo>
                  <a:cubicBezTo>
                    <a:pt x="168" y="1327"/>
                    <a:pt x="184" y="1318"/>
                    <a:pt x="201" y="1302"/>
                  </a:cubicBezTo>
                  <a:cubicBezTo>
                    <a:pt x="234" y="1302"/>
                    <a:pt x="301" y="1302"/>
                    <a:pt x="334" y="1268"/>
                  </a:cubicBezTo>
                  <a:cubicBezTo>
                    <a:pt x="368" y="1268"/>
                    <a:pt x="368" y="1235"/>
                    <a:pt x="401" y="1202"/>
                  </a:cubicBezTo>
                  <a:cubicBezTo>
                    <a:pt x="434" y="1202"/>
                    <a:pt x="468" y="1168"/>
                    <a:pt x="501" y="1135"/>
                  </a:cubicBezTo>
                  <a:cubicBezTo>
                    <a:pt x="535" y="1102"/>
                    <a:pt x="535" y="1068"/>
                    <a:pt x="568" y="1035"/>
                  </a:cubicBezTo>
                  <a:cubicBezTo>
                    <a:pt x="601" y="1001"/>
                    <a:pt x="601" y="968"/>
                    <a:pt x="601" y="935"/>
                  </a:cubicBezTo>
                  <a:lnTo>
                    <a:pt x="601" y="1035"/>
                  </a:lnTo>
                  <a:lnTo>
                    <a:pt x="601" y="1068"/>
                  </a:lnTo>
                  <a:lnTo>
                    <a:pt x="635" y="1068"/>
                  </a:lnTo>
                  <a:lnTo>
                    <a:pt x="701" y="1035"/>
                  </a:lnTo>
                  <a:cubicBezTo>
                    <a:pt x="701" y="1001"/>
                    <a:pt x="735" y="1001"/>
                    <a:pt x="735" y="1001"/>
                  </a:cubicBezTo>
                  <a:cubicBezTo>
                    <a:pt x="735" y="968"/>
                    <a:pt x="735" y="968"/>
                    <a:pt x="735" y="935"/>
                  </a:cubicBezTo>
                  <a:lnTo>
                    <a:pt x="735" y="268"/>
                  </a:lnTo>
                  <a:cubicBezTo>
                    <a:pt x="735" y="201"/>
                    <a:pt x="735" y="168"/>
                    <a:pt x="701" y="101"/>
                  </a:cubicBezTo>
                  <a:cubicBezTo>
                    <a:pt x="701" y="67"/>
                    <a:pt x="668" y="34"/>
                    <a:pt x="635"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79" name="Google Shape;1479;p34"/>
            <p:cNvSpPr/>
            <p:nvPr/>
          </p:nvSpPr>
          <p:spPr>
            <a:xfrm>
              <a:off x="4403325" y="1107900"/>
              <a:ext cx="20025" cy="47550"/>
            </a:xfrm>
            <a:custGeom>
              <a:avLst/>
              <a:gdLst/>
              <a:ahLst/>
              <a:cxnLst/>
              <a:rect l="l" t="t" r="r" b="b"/>
              <a:pathLst>
                <a:path w="801" h="1902" extrusionOk="0">
                  <a:moveTo>
                    <a:pt x="530" y="342"/>
                  </a:moveTo>
                  <a:cubicBezTo>
                    <a:pt x="559" y="342"/>
                    <a:pt x="584" y="351"/>
                    <a:pt x="601" y="368"/>
                  </a:cubicBezTo>
                  <a:cubicBezTo>
                    <a:pt x="667" y="401"/>
                    <a:pt x="701" y="501"/>
                    <a:pt x="701" y="568"/>
                  </a:cubicBezTo>
                  <a:lnTo>
                    <a:pt x="701" y="701"/>
                  </a:lnTo>
                  <a:cubicBezTo>
                    <a:pt x="667" y="801"/>
                    <a:pt x="667" y="901"/>
                    <a:pt x="601" y="1001"/>
                  </a:cubicBezTo>
                  <a:cubicBezTo>
                    <a:pt x="567" y="1068"/>
                    <a:pt x="500" y="1135"/>
                    <a:pt x="434" y="1168"/>
                  </a:cubicBezTo>
                  <a:cubicBezTo>
                    <a:pt x="400" y="1185"/>
                    <a:pt x="367" y="1193"/>
                    <a:pt x="338" y="1193"/>
                  </a:cubicBezTo>
                  <a:cubicBezTo>
                    <a:pt x="309" y="1193"/>
                    <a:pt x="284" y="1185"/>
                    <a:pt x="267" y="1168"/>
                  </a:cubicBezTo>
                  <a:cubicBezTo>
                    <a:pt x="234" y="1101"/>
                    <a:pt x="200" y="1035"/>
                    <a:pt x="200" y="968"/>
                  </a:cubicBezTo>
                  <a:cubicBezTo>
                    <a:pt x="200" y="935"/>
                    <a:pt x="200" y="868"/>
                    <a:pt x="200" y="835"/>
                  </a:cubicBezTo>
                  <a:cubicBezTo>
                    <a:pt x="200" y="734"/>
                    <a:pt x="234" y="634"/>
                    <a:pt x="267" y="568"/>
                  </a:cubicBezTo>
                  <a:cubicBezTo>
                    <a:pt x="300" y="468"/>
                    <a:pt x="367" y="401"/>
                    <a:pt x="434" y="368"/>
                  </a:cubicBezTo>
                  <a:cubicBezTo>
                    <a:pt x="467" y="351"/>
                    <a:pt x="500" y="342"/>
                    <a:pt x="530" y="342"/>
                  </a:cubicBezTo>
                  <a:close/>
                  <a:moveTo>
                    <a:pt x="767" y="1"/>
                  </a:moveTo>
                  <a:lnTo>
                    <a:pt x="701" y="34"/>
                  </a:lnTo>
                  <a:cubicBezTo>
                    <a:pt x="701" y="67"/>
                    <a:pt x="701" y="67"/>
                    <a:pt x="701" y="67"/>
                  </a:cubicBezTo>
                  <a:cubicBezTo>
                    <a:pt x="667" y="101"/>
                    <a:pt x="667" y="101"/>
                    <a:pt x="701" y="134"/>
                  </a:cubicBezTo>
                  <a:lnTo>
                    <a:pt x="701" y="201"/>
                  </a:lnTo>
                  <a:cubicBezTo>
                    <a:pt x="667" y="167"/>
                    <a:pt x="634" y="167"/>
                    <a:pt x="601" y="134"/>
                  </a:cubicBezTo>
                  <a:cubicBezTo>
                    <a:pt x="534" y="134"/>
                    <a:pt x="467" y="167"/>
                    <a:pt x="434" y="201"/>
                  </a:cubicBezTo>
                  <a:cubicBezTo>
                    <a:pt x="367" y="234"/>
                    <a:pt x="334" y="267"/>
                    <a:pt x="267" y="301"/>
                  </a:cubicBezTo>
                  <a:cubicBezTo>
                    <a:pt x="234" y="368"/>
                    <a:pt x="200" y="434"/>
                    <a:pt x="167" y="501"/>
                  </a:cubicBezTo>
                  <a:cubicBezTo>
                    <a:pt x="134" y="534"/>
                    <a:pt x="100" y="634"/>
                    <a:pt x="100" y="701"/>
                  </a:cubicBezTo>
                  <a:cubicBezTo>
                    <a:pt x="67" y="768"/>
                    <a:pt x="67" y="835"/>
                    <a:pt x="67" y="935"/>
                  </a:cubicBezTo>
                  <a:cubicBezTo>
                    <a:pt x="67" y="968"/>
                    <a:pt x="0" y="968"/>
                    <a:pt x="0" y="1001"/>
                  </a:cubicBezTo>
                  <a:lnTo>
                    <a:pt x="0" y="1068"/>
                  </a:lnTo>
                  <a:cubicBezTo>
                    <a:pt x="0" y="1135"/>
                    <a:pt x="0" y="1201"/>
                    <a:pt x="33" y="1268"/>
                  </a:cubicBezTo>
                  <a:cubicBezTo>
                    <a:pt x="33" y="1302"/>
                    <a:pt x="67" y="1335"/>
                    <a:pt x="100" y="1368"/>
                  </a:cubicBezTo>
                  <a:cubicBezTo>
                    <a:pt x="134" y="1402"/>
                    <a:pt x="167" y="1402"/>
                    <a:pt x="234" y="1402"/>
                  </a:cubicBezTo>
                  <a:cubicBezTo>
                    <a:pt x="267" y="1402"/>
                    <a:pt x="334" y="1402"/>
                    <a:pt x="367" y="1368"/>
                  </a:cubicBezTo>
                  <a:cubicBezTo>
                    <a:pt x="434" y="1335"/>
                    <a:pt x="500" y="1268"/>
                    <a:pt x="534" y="1235"/>
                  </a:cubicBezTo>
                  <a:cubicBezTo>
                    <a:pt x="567" y="1168"/>
                    <a:pt x="601" y="1135"/>
                    <a:pt x="634" y="1068"/>
                  </a:cubicBezTo>
                  <a:lnTo>
                    <a:pt x="634" y="1235"/>
                  </a:lnTo>
                  <a:cubicBezTo>
                    <a:pt x="634" y="1302"/>
                    <a:pt x="634" y="1335"/>
                    <a:pt x="601" y="1368"/>
                  </a:cubicBezTo>
                  <a:cubicBezTo>
                    <a:pt x="601" y="1435"/>
                    <a:pt x="567" y="1468"/>
                    <a:pt x="534" y="1502"/>
                  </a:cubicBezTo>
                  <a:cubicBezTo>
                    <a:pt x="534" y="1535"/>
                    <a:pt x="500" y="1568"/>
                    <a:pt x="467" y="1602"/>
                  </a:cubicBezTo>
                  <a:cubicBezTo>
                    <a:pt x="434" y="1635"/>
                    <a:pt x="400" y="1635"/>
                    <a:pt x="367" y="1668"/>
                  </a:cubicBezTo>
                  <a:cubicBezTo>
                    <a:pt x="334" y="1702"/>
                    <a:pt x="300" y="1702"/>
                    <a:pt x="267" y="1702"/>
                  </a:cubicBezTo>
                  <a:lnTo>
                    <a:pt x="200" y="1702"/>
                  </a:lnTo>
                  <a:cubicBezTo>
                    <a:pt x="200" y="1702"/>
                    <a:pt x="200" y="1702"/>
                    <a:pt x="167" y="1668"/>
                  </a:cubicBezTo>
                  <a:cubicBezTo>
                    <a:pt x="167" y="1635"/>
                    <a:pt x="167" y="1635"/>
                    <a:pt x="134" y="1635"/>
                  </a:cubicBezTo>
                  <a:lnTo>
                    <a:pt x="67" y="1635"/>
                  </a:lnTo>
                  <a:cubicBezTo>
                    <a:pt x="67" y="1668"/>
                    <a:pt x="33" y="1668"/>
                    <a:pt x="33" y="1668"/>
                  </a:cubicBezTo>
                  <a:cubicBezTo>
                    <a:pt x="33" y="1702"/>
                    <a:pt x="33" y="1735"/>
                    <a:pt x="33" y="1735"/>
                  </a:cubicBezTo>
                  <a:cubicBezTo>
                    <a:pt x="33" y="1769"/>
                    <a:pt x="33" y="1802"/>
                    <a:pt x="67" y="1835"/>
                  </a:cubicBezTo>
                  <a:cubicBezTo>
                    <a:pt x="67" y="1869"/>
                    <a:pt x="100" y="1869"/>
                    <a:pt x="134" y="1902"/>
                  </a:cubicBezTo>
                  <a:lnTo>
                    <a:pt x="234" y="1902"/>
                  </a:lnTo>
                  <a:cubicBezTo>
                    <a:pt x="300" y="1869"/>
                    <a:pt x="367" y="1869"/>
                    <a:pt x="400" y="1835"/>
                  </a:cubicBezTo>
                  <a:cubicBezTo>
                    <a:pt x="534" y="1769"/>
                    <a:pt x="634" y="1668"/>
                    <a:pt x="701" y="1535"/>
                  </a:cubicBezTo>
                  <a:cubicBezTo>
                    <a:pt x="767" y="1402"/>
                    <a:pt x="801" y="1268"/>
                    <a:pt x="801" y="1101"/>
                  </a:cubicBezTo>
                  <a:lnTo>
                    <a:pt x="801" y="34"/>
                  </a:lnTo>
                  <a:cubicBezTo>
                    <a:pt x="801" y="34"/>
                    <a:pt x="801" y="34"/>
                    <a:pt x="801"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80" name="Google Shape;1480;p34"/>
            <p:cNvSpPr/>
            <p:nvPr/>
          </p:nvSpPr>
          <p:spPr>
            <a:xfrm>
              <a:off x="4429175" y="1097050"/>
              <a:ext cx="19200" cy="32550"/>
            </a:xfrm>
            <a:custGeom>
              <a:avLst/>
              <a:gdLst/>
              <a:ahLst/>
              <a:cxnLst/>
              <a:rect l="l" t="t" r="r" b="b"/>
              <a:pathLst>
                <a:path w="768" h="1302" extrusionOk="0">
                  <a:moveTo>
                    <a:pt x="451" y="218"/>
                  </a:moveTo>
                  <a:cubicBezTo>
                    <a:pt x="476" y="218"/>
                    <a:pt x="501" y="234"/>
                    <a:pt x="534" y="268"/>
                  </a:cubicBezTo>
                  <a:cubicBezTo>
                    <a:pt x="601" y="301"/>
                    <a:pt x="601" y="335"/>
                    <a:pt x="601" y="401"/>
                  </a:cubicBezTo>
                  <a:lnTo>
                    <a:pt x="167" y="668"/>
                  </a:lnTo>
                  <a:lnTo>
                    <a:pt x="134" y="668"/>
                  </a:lnTo>
                  <a:cubicBezTo>
                    <a:pt x="134" y="635"/>
                    <a:pt x="134" y="601"/>
                    <a:pt x="167" y="535"/>
                  </a:cubicBezTo>
                  <a:cubicBezTo>
                    <a:pt x="167" y="468"/>
                    <a:pt x="234" y="401"/>
                    <a:pt x="267" y="335"/>
                  </a:cubicBezTo>
                  <a:cubicBezTo>
                    <a:pt x="300" y="301"/>
                    <a:pt x="334" y="268"/>
                    <a:pt x="367" y="268"/>
                  </a:cubicBezTo>
                  <a:cubicBezTo>
                    <a:pt x="400" y="234"/>
                    <a:pt x="425" y="218"/>
                    <a:pt x="451" y="218"/>
                  </a:cubicBezTo>
                  <a:close/>
                  <a:moveTo>
                    <a:pt x="534" y="1"/>
                  </a:moveTo>
                  <a:cubicBezTo>
                    <a:pt x="501" y="1"/>
                    <a:pt x="434" y="34"/>
                    <a:pt x="400" y="68"/>
                  </a:cubicBezTo>
                  <a:cubicBezTo>
                    <a:pt x="334" y="101"/>
                    <a:pt x="267" y="134"/>
                    <a:pt x="234" y="168"/>
                  </a:cubicBezTo>
                  <a:cubicBezTo>
                    <a:pt x="200" y="234"/>
                    <a:pt x="134" y="301"/>
                    <a:pt x="134" y="368"/>
                  </a:cubicBezTo>
                  <a:cubicBezTo>
                    <a:pt x="100" y="401"/>
                    <a:pt x="67" y="468"/>
                    <a:pt x="34" y="535"/>
                  </a:cubicBezTo>
                  <a:cubicBezTo>
                    <a:pt x="34" y="601"/>
                    <a:pt x="0" y="701"/>
                    <a:pt x="0" y="768"/>
                  </a:cubicBezTo>
                  <a:cubicBezTo>
                    <a:pt x="0" y="835"/>
                    <a:pt x="0" y="902"/>
                    <a:pt x="0" y="968"/>
                  </a:cubicBezTo>
                  <a:cubicBezTo>
                    <a:pt x="0" y="1035"/>
                    <a:pt x="34" y="1102"/>
                    <a:pt x="34" y="1135"/>
                  </a:cubicBezTo>
                  <a:cubicBezTo>
                    <a:pt x="67" y="1202"/>
                    <a:pt x="100" y="1235"/>
                    <a:pt x="134" y="1269"/>
                  </a:cubicBezTo>
                  <a:cubicBezTo>
                    <a:pt x="167" y="1269"/>
                    <a:pt x="200" y="1302"/>
                    <a:pt x="234" y="1302"/>
                  </a:cubicBezTo>
                  <a:cubicBezTo>
                    <a:pt x="300" y="1302"/>
                    <a:pt x="334" y="1269"/>
                    <a:pt x="367" y="1269"/>
                  </a:cubicBezTo>
                  <a:cubicBezTo>
                    <a:pt x="434" y="1235"/>
                    <a:pt x="501" y="1168"/>
                    <a:pt x="534" y="1135"/>
                  </a:cubicBezTo>
                  <a:cubicBezTo>
                    <a:pt x="567" y="1102"/>
                    <a:pt x="601" y="1068"/>
                    <a:pt x="634" y="1002"/>
                  </a:cubicBezTo>
                  <a:cubicBezTo>
                    <a:pt x="667" y="968"/>
                    <a:pt x="701" y="935"/>
                    <a:pt x="701" y="868"/>
                  </a:cubicBezTo>
                  <a:cubicBezTo>
                    <a:pt x="734" y="835"/>
                    <a:pt x="734" y="802"/>
                    <a:pt x="734" y="768"/>
                  </a:cubicBezTo>
                  <a:cubicBezTo>
                    <a:pt x="734" y="768"/>
                    <a:pt x="734" y="735"/>
                    <a:pt x="734" y="735"/>
                  </a:cubicBezTo>
                  <a:lnTo>
                    <a:pt x="701" y="735"/>
                  </a:lnTo>
                  <a:lnTo>
                    <a:pt x="667" y="768"/>
                  </a:lnTo>
                  <a:lnTo>
                    <a:pt x="634" y="802"/>
                  </a:lnTo>
                  <a:lnTo>
                    <a:pt x="601" y="835"/>
                  </a:lnTo>
                  <a:cubicBezTo>
                    <a:pt x="567" y="868"/>
                    <a:pt x="567" y="902"/>
                    <a:pt x="534" y="935"/>
                  </a:cubicBezTo>
                  <a:cubicBezTo>
                    <a:pt x="501" y="1002"/>
                    <a:pt x="434" y="1035"/>
                    <a:pt x="400" y="1068"/>
                  </a:cubicBezTo>
                  <a:cubicBezTo>
                    <a:pt x="367" y="1085"/>
                    <a:pt x="342" y="1093"/>
                    <a:pt x="317" y="1093"/>
                  </a:cubicBezTo>
                  <a:cubicBezTo>
                    <a:pt x="292" y="1093"/>
                    <a:pt x="267" y="1085"/>
                    <a:pt x="234" y="1068"/>
                  </a:cubicBezTo>
                  <a:cubicBezTo>
                    <a:pt x="200" y="1035"/>
                    <a:pt x="167" y="968"/>
                    <a:pt x="167" y="868"/>
                  </a:cubicBezTo>
                  <a:lnTo>
                    <a:pt x="734" y="535"/>
                  </a:lnTo>
                  <a:cubicBezTo>
                    <a:pt x="734" y="535"/>
                    <a:pt x="767" y="501"/>
                    <a:pt x="767" y="501"/>
                  </a:cubicBezTo>
                  <a:cubicBezTo>
                    <a:pt x="767" y="501"/>
                    <a:pt x="767" y="468"/>
                    <a:pt x="767" y="435"/>
                  </a:cubicBezTo>
                  <a:lnTo>
                    <a:pt x="767" y="401"/>
                  </a:lnTo>
                  <a:cubicBezTo>
                    <a:pt x="767" y="335"/>
                    <a:pt x="767" y="234"/>
                    <a:pt x="734" y="168"/>
                  </a:cubicBezTo>
                  <a:cubicBezTo>
                    <a:pt x="734" y="134"/>
                    <a:pt x="701" y="68"/>
                    <a:pt x="667" y="34"/>
                  </a:cubicBezTo>
                  <a:cubicBezTo>
                    <a:pt x="634" y="1"/>
                    <a:pt x="601" y="1"/>
                    <a:pt x="534"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81" name="Google Shape;1481;p34"/>
            <p:cNvSpPr/>
            <p:nvPr/>
          </p:nvSpPr>
          <p:spPr>
            <a:xfrm>
              <a:off x="4452525" y="1110400"/>
              <a:ext cx="5025" cy="8375"/>
            </a:xfrm>
            <a:custGeom>
              <a:avLst/>
              <a:gdLst/>
              <a:ahLst/>
              <a:cxnLst/>
              <a:rect l="l" t="t" r="r" b="b"/>
              <a:pathLst>
                <a:path w="201" h="335" extrusionOk="0">
                  <a:moveTo>
                    <a:pt x="167" y="1"/>
                  </a:moveTo>
                  <a:lnTo>
                    <a:pt x="67" y="67"/>
                  </a:lnTo>
                  <a:cubicBezTo>
                    <a:pt x="34" y="67"/>
                    <a:pt x="34" y="101"/>
                    <a:pt x="34" y="101"/>
                  </a:cubicBezTo>
                  <a:cubicBezTo>
                    <a:pt x="34" y="134"/>
                    <a:pt x="34" y="134"/>
                    <a:pt x="34" y="167"/>
                  </a:cubicBezTo>
                  <a:lnTo>
                    <a:pt x="34" y="301"/>
                  </a:lnTo>
                  <a:cubicBezTo>
                    <a:pt x="0" y="301"/>
                    <a:pt x="0" y="334"/>
                    <a:pt x="34" y="334"/>
                  </a:cubicBezTo>
                  <a:lnTo>
                    <a:pt x="67" y="334"/>
                  </a:lnTo>
                  <a:lnTo>
                    <a:pt x="167" y="268"/>
                  </a:lnTo>
                  <a:cubicBezTo>
                    <a:pt x="200" y="268"/>
                    <a:pt x="200" y="234"/>
                    <a:pt x="200" y="234"/>
                  </a:cubicBezTo>
                  <a:cubicBezTo>
                    <a:pt x="200" y="234"/>
                    <a:pt x="200" y="201"/>
                    <a:pt x="200" y="201"/>
                  </a:cubicBezTo>
                  <a:lnTo>
                    <a:pt x="200" y="34"/>
                  </a:lnTo>
                  <a:cubicBezTo>
                    <a:pt x="200" y="34"/>
                    <a:pt x="200" y="34"/>
                    <a:pt x="200"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82" name="Google Shape;1482;p34"/>
            <p:cNvSpPr/>
            <p:nvPr/>
          </p:nvSpPr>
          <p:spPr>
            <a:xfrm>
              <a:off x="4461700" y="1077875"/>
              <a:ext cx="19200" cy="32550"/>
            </a:xfrm>
            <a:custGeom>
              <a:avLst/>
              <a:gdLst/>
              <a:ahLst/>
              <a:cxnLst/>
              <a:rect l="l" t="t" r="r" b="b"/>
              <a:pathLst>
                <a:path w="768" h="1302" extrusionOk="0">
                  <a:moveTo>
                    <a:pt x="534" y="1"/>
                  </a:moveTo>
                  <a:cubicBezTo>
                    <a:pt x="500" y="1"/>
                    <a:pt x="434" y="34"/>
                    <a:pt x="400" y="67"/>
                  </a:cubicBezTo>
                  <a:cubicBezTo>
                    <a:pt x="334" y="101"/>
                    <a:pt x="267" y="134"/>
                    <a:pt x="234" y="201"/>
                  </a:cubicBezTo>
                  <a:cubicBezTo>
                    <a:pt x="167" y="234"/>
                    <a:pt x="134" y="301"/>
                    <a:pt x="100" y="368"/>
                  </a:cubicBezTo>
                  <a:cubicBezTo>
                    <a:pt x="67" y="434"/>
                    <a:pt x="67" y="501"/>
                    <a:pt x="33" y="568"/>
                  </a:cubicBezTo>
                  <a:cubicBezTo>
                    <a:pt x="0" y="635"/>
                    <a:pt x="0" y="701"/>
                    <a:pt x="0" y="768"/>
                  </a:cubicBezTo>
                  <a:cubicBezTo>
                    <a:pt x="0" y="801"/>
                    <a:pt x="0" y="835"/>
                    <a:pt x="0" y="868"/>
                  </a:cubicBezTo>
                  <a:lnTo>
                    <a:pt x="0" y="968"/>
                  </a:lnTo>
                  <a:cubicBezTo>
                    <a:pt x="0" y="1001"/>
                    <a:pt x="0" y="1068"/>
                    <a:pt x="33" y="1135"/>
                  </a:cubicBezTo>
                  <a:cubicBezTo>
                    <a:pt x="33" y="1168"/>
                    <a:pt x="67" y="1235"/>
                    <a:pt x="100" y="1268"/>
                  </a:cubicBezTo>
                  <a:cubicBezTo>
                    <a:pt x="134" y="1268"/>
                    <a:pt x="167" y="1302"/>
                    <a:pt x="234" y="1302"/>
                  </a:cubicBezTo>
                  <a:cubicBezTo>
                    <a:pt x="267" y="1268"/>
                    <a:pt x="334" y="1268"/>
                    <a:pt x="400" y="1235"/>
                  </a:cubicBezTo>
                  <a:cubicBezTo>
                    <a:pt x="434" y="1202"/>
                    <a:pt x="500" y="1168"/>
                    <a:pt x="534" y="1102"/>
                  </a:cubicBezTo>
                  <a:cubicBezTo>
                    <a:pt x="601" y="1068"/>
                    <a:pt x="634" y="1001"/>
                    <a:pt x="667" y="935"/>
                  </a:cubicBezTo>
                  <a:cubicBezTo>
                    <a:pt x="701" y="901"/>
                    <a:pt x="701" y="835"/>
                    <a:pt x="734" y="801"/>
                  </a:cubicBezTo>
                  <a:cubicBezTo>
                    <a:pt x="734" y="768"/>
                    <a:pt x="767" y="701"/>
                    <a:pt x="767" y="668"/>
                  </a:cubicBezTo>
                  <a:cubicBezTo>
                    <a:pt x="767" y="668"/>
                    <a:pt x="767" y="635"/>
                    <a:pt x="767" y="635"/>
                  </a:cubicBezTo>
                  <a:lnTo>
                    <a:pt x="734" y="635"/>
                  </a:lnTo>
                  <a:lnTo>
                    <a:pt x="667" y="668"/>
                  </a:lnTo>
                  <a:lnTo>
                    <a:pt x="634" y="701"/>
                  </a:lnTo>
                  <a:lnTo>
                    <a:pt x="634" y="735"/>
                  </a:lnTo>
                  <a:cubicBezTo>
                    <a:pt x="601" y="801"/>
                    <a:pt x="567" y="868"/>
                    <a:pt x="534" y="935"/>
                  </a:cubicBezTo>
                  <a:cubicBezTo>
                    <a:pt x="500" y="968"/>
                    <a:pt x="467" y="1001"/>
                    <a:pt x="400" y="1035"/>
                  </a:cubicBezTo>
                  <a:cubicBezTo>
                    <a:pt x="367" y="1068"/>
                    <a:pt x="334" y="1068"/>
                    <a:pt x="334" y="1068"/>
                  </a:cubicBezTo>
                  <a:lnTo>
                    <a:pt x="234" y="1068"/>
                  </a:lnTo>
                  <a:cubicBezTo>
                    <a:pt x="234" y="1068"/>
                    <a:pt x="200" y="1035"/>
                    <a:pt x="200" y="1001"/>
                  </a:cubicBezTo>
                  <a:cubicBezTo>
                    <a:pt x="167" y="968"/>
                    <a:pt x="167" y="901"/>
                    <a:pt x="167" y="868"/>
                  </a:cubicBezTo>
                  <a:cubicBezTo>
                    <a:pt x="167" y="801"/>
                    <a:pt x="167" y="735"/>
                    <a:pt x="167" y="701"/>
                  </a:cubicBezTo>
                  <a:cubicBezTo>
                    <a:pt x="167" y="635"/>
                    <a:pt x="167" y="568"/>
                    <a:pt x="200" y="534"/>
                  </a:cubicBezTo>
                  <a:cubicBezTo>
                    <a:pt x="200" y="468"/>
                    <a:pt x="234" y="434"/>
                    <a:pt x="234" y="401"/>
                  </a:cubicBezTo>
                  <a:cubicBezTo>
                    <a:pt x="267" y="368"/>
                    <a:pt x="300" y="334"/>
                    <a:pt x="334" y="301"/>
                  </a:cubicBezTo>
                  <a:cubicBezTo>
                    <a:pt x="334" y="268"/>
                    <a:pt x="367" y="234"/>
                    <a:pt x="400" y="234"/>
                  </a:cubicBezTo>
                  <a:cubicBezTo>
                    <a:pt x="434" y="201"/>
                    <a:pt x="500" y="201"/>
                    <a:pt x="534" y="201"/>
                  </a:cubicBezTo>
                  <a:cubicBezTo>
                    <a:pt x="567" y="201"/>
                    <a:pt x="601" y="234"/>
                    <a:pt x="634" y="268"/>
                  </a:cubicBezTo>
                  <a:lnTo>
                    <a:pt x="634" y="301"/>
                  </a:lnTo>
                  <a:lnTo>
                    <a:pt x="667" y="301"/>
                  </a:lnTo>
                  <a:lnTo>
                    <a:pt x="734" y="268"/>
                  </a:lnTo>
                  <a:cubicBezTo>
                    <a:pt x="767" y="268"/>
                    <a:pt x="767" y="234"/>
                    <a:pt x="767" y="234"/>
                  </a:cubicBezTo>
                  <a:cubicBezTo>
                    <a:pt x="767" y="234"/>
                    <a:pt x="767" y="201"/>
                    <a:pt x="767" y="201"/>
                  </a:cubicBezTo>
                  <a:cubicBezTo>
                    <a:pt x="767" y="167"/>
                    <a:pt x="734" y="134"/>
                    <a:pt x="734" y="101"/>
                  </a:cubicBezTo>
                  <a:cubicBezTo>
                    <a:pt x="701" y="67"/>
                    <a:pt x="701" y="34"/>
                    <a:pt x="667" y="34"/>
                  </a:cubicBezTo>
                  <a:cubicBezTo>
                    <a:pt x="634" y="1"/>
                    <a:pt x="601" y="1"/>
                    <a:pt x="534"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83" name="Google Shape;1483;p34"/>
            <p:cNvSpPr/>
            <p:nvPr/>
          </p:nvSpPr>
          <p:spPr>
            <a:xfrm>
              <a:off x="4485050" y="1064525"/>
              <a:ext cx="19200" cy="32550"/>
            </a:xfrm>
            <a:custGeom>
              <a:avLst/>
              <a:gdLst/>
              <a:ahLst/>
              <a:cxnLst/>
              <a:rect l="l" t="t" r="r" b="b"/>
              <a:pathLst>
                <a:path w="768" h="1302" extrusionOk="0">
                  <a:moveTo>
                    <a:pt x="567" y="234"/>
                  </a:moveTo>
                  <a:cubicBezTo>
                    <a:pt x="567" y="268"/>
                    <a:pt x="601" y="301"/>
                    <a:pt x="601" y="335"/>
                  </a:cubicBezTo>
                  <a:cubicBezTo>
                    <a:pt x="601" y="368"/>
                    <a:pt x="634" y="401"/>
                    <a:pt x="634" y="435"/>
                  </a:cubicBezTo>
                  <a:cubicBezTo>
                    <a:pt x="634" y="468"/>
                    <a:pt x="634" y="501"/>
                    <a:pt x="634" y="535"/>
                  </a:cubicBezTo>
                  <a:cubicBezTo>
                    <a:pt x="634" y="568"/>
                    <a:pt x="634" y="568"/>
                    <a:pt x="634" y="601"/>
                  </a:cubicBezTo>
                  <a:cubicBezTo>
                    <a:pt x="634" y="668"/>
                    <a:pt x="601" y="701"/>
                    <a:pt x="601" y="735"/>
                  </a:cubicBezTo>
                  <a:cubicBezTo>
                    <a:pt x="601" y="802"/>
                    <a:pt x="567" y="835"/>
                    <a:pt x="567" y="868"/>
                  </a:cubicBezTo>
                  <a:cubicBezTo>
                    <a:pt x="534" y="902"/>
                    <a:pt x="500" y="935"/>
                    <a:pt x="467" y="968"/>
                  </a:cubicBezTo>
                  <a:cubicBezTo>
                    <a:pt x="467" y="1002"/>
                    <a:pt x="434" y="1035"/>
                    <a:pt x="367" y="1068"/>
                  </a:cubicBezTo>
                  <a:cubicBezTo>
                    <a:pt x="367" y="1068"/>
                    <a:pt x="334" y="1102"/>
                    <a:pt x="267" y="1102"/>
                  </a:cubicBezTo>
                  <a:cubicBezTo>
                    <a:pt x="267" y="1102"/>
                    <a:pt x="234" y="1102"/>
                    <a:pt x="200" y="1068"/>
                  </a:cubicBezTo>
                  <a:cubicBezTo>
                    <a:pt x="200" y="1068"/>
                    <a:pt x="167" y="1035"/>
                    <a:pt x="167" y="1002"/>
                  </a:cubicBezTo>
                  <a:cubicBezTo>
                    <a:pt x="167" y="968"/>
                    <a:pt x="134" y="935"/>
                    <a:pt x="134" y="902"/>
                  </a:cubicBezTo>
                  <a:lnTo>
                    <a:pt x="134" y="802"/>
                  </a:lnTo>
                  <a:lnTo>
                    <a:pt x="134" y="701"/>
                  </a:lnTo>
                  <a:cubicBezTo>
                    <a:pt x="134" y="668"/>
                    <a:pt x="167" y="601"/>
                    <a:pt x="167" y="568"/>
                  </a:cubicBezTo>
                  <a:cubicBezTo>
                    <a:pt x="167" y="535"/>
                    <a:pt x="200" y="501"/>
                    <a:pt x="200" y="435"/>
                  </a:cubicBezTo>
                  <a:cubicBezTo>
                    <a:pt x="234" y="401"/>
                    <a:pt x="267" y="368"/>
                    <a:pt x="267" y="335"/>
                  </a:cubicBezTo>
                  <a:cubicBezTo>
                    <a:pt x="300" y="301"/>
                    <a:pt x="334" y="268"/>
                    <a:pt x="367" y="268"/>
                  </a:cubicBezTo>
                  <a:cubicBezTo>
                    <a:pt x="400" y="234"/>
                    <a:pt x="434" y="234"/>
                    <a:pt x="467" y="234"/>
                  </a:cubicBezTo>
                  <a:close/>
                  <a:moveTo>
                    <a:pt x="534" y="1"/>
                  </a:moveTo>
                  <a:cubicBezTo>
                    <a:pt x="500" y="34"/>
                    <a:pt x="434" y="34"/>
                    <a:pt x="400" y="68"/>
                  </a:cubicBezTo>
                  <a:cubicBezTo>
                    <a:pt x="334" y="101"/>
                    <a:pt x="267" y="134"/>
                    <a:pt x="234" y="201"/>
                  </a:cubicBezTo>
                  <a:cubicBezTo>
                    <a:pt x="167" y="234"/>
                    <a:pt x="134" y="301"/>
                    <a:pt x="100" y="368"/>
                  </a:cubicBezTo>
                  <a:cubicBezTo>
                    <a:pt x="67" y="435"/>
                    <a:pt x="33" y="501"/>
                    <a:pt x="33" y="568"/>
                  </a:cubicBezTo>
                  <a:cubicBezTo>
                    <a:pt x="0" y="635"/>
                    <a:pt x="0" y="701"/>
                    <a:pt x="0" y="768"/>
                  </a:cubicBezTo>
                  <a:lnTo>
                    <a:pt x="0" y="835"/>
                  </a:lnTo>
                  <a:lnTo>
                    <a:pt x="0" y="902"/>
                  </a:lnTo>
                  <a:lnTo>
                    <a:pt x="0" y="935"/>
                  </a:lnTo>
                  <a:lnTo>
                    <a:pt x="0" y="1002"/>
                  </a:lnTo>
                  <a:cubicBezTo>
                    <a:pt x="0" y="1035"/>
                    <a:pt x="0" y="1102"/>
                    <a:pt x="33" y="1169"/>
                  </a:cubicBezTo>
                  <a:cubicBezTo>
                    <a:pt x="33" y="1202"/>
                    <a:pt x="67" y="1235"/>
                    <a:pt x="100" y="1269"/>
                  </a:cubicBezTo>
                  <a:cubicBezTo>
                    <a:pt x="134" y="1302"/>
                    <a:pt x="200" y="1302"/>
                    <a:pt x="234" y="1302"/>
                  </a:cubicBezTo>
                  <a:cubicBezTo>
                    <a:pt x="267" y="1302"/>
                    <a:pt x="334" y="1269"/>
                    <a:pt x="400" y="1235"/>
                  </a:cubicBezTo>
                  <a:cubicBezTo>
                    <a:pt x="434" y="1235"/>
                    <a:pt x="500" y="1169"/>
                    <a:pt x="534" y="1135"/>
                  </a:cubicBezTo>
                  <a:cubicBezTo>
                    <a:pt x="601" y="1068"/>
                    <a:pt x="634" y="1002"/>
                    <a:pt x="667" y="968"/>
                  </a:cubicBezTo>
                  <a:cubicBezTo>
                    <a:pt x="701" y="902"/>
                    <a:pt x="734" y="835"/>
                    <a:pt x="734" y="768"/>
                  </a:cubicBezTo>
                  <a:cubicBezTo>
                    <a:pt x="767" y="701"/>
                    <a:pt x="767" y="601"/>
                    <a:pt x="767" y="535"/>
                  </a:cubicBezTo>
                  <a:cubicBezTo>
                    <a:pt x="767" y="535"/>
                    <a:pt x="767" y="501"/>
                    <a:pt x="767" y="501"/>
                  </a:cubicBezTo>
                  <a:lnTo>
                    <a:pt x="767" y="368"/>
                  </a:lnTo>
                  <a:cubicBezTo>
                    <a:pt x="767" y="368"/>
                    <a:pt x="767" y="335"/>
                    <a:pt x="767" y="335"/>
                  </a:cubicBezTo>
                  <a:cubicBezTo>
                    <a:pt x="767" y="268"/>
                    <a:pt x="767" y="201"/>
                    <a:pt x="734" y="168"/>
                  </a:cubicBezTo>
                  <a:cubicBezTo>
                    <a:pt x="734" y="101"/>
                    <a:pt x="701" y="68"/>
                    <a:pt x="667" y="34"/>
                  </a:cubicBezTo>
                  <a:cubicBezTo>
                    <a:pt x="634" y="34"/>
                    <a:pt x="567" y="1"/>
                    <a:pt x="534"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84" name="Google Shape;1484;p34"/>
            <p:cNvSpPr/>
            <p:nvPr/>
          </p:nvSpPr>
          <p:spPr>
            <a:xfrm>
              <a:off x="4511725" y="1043275"/>
              <a:ext cx="28375" cy="42125"/>
            </a:xfrm>
            <a:custGeom>
              <a:avLst/>
              <a:gdLst/>
              <a:ahLst/>
              <a:cxnLst/>
              <a:rect l="l" t="t" r="r" b="b"/>
              <a:pathLst>
                <a:path w="1135" h="1685" extrusionOk="0">
                  <a:moveTo>
                    <a:pt x="964" y="0"/>
                  </a:moveTo>
                  <a:cubicBezTo>
                    <a:pt x="926" y="0"/>
                    <a:pt x="885" y="17"/>
                    <a:pt x="834" y="50"/>
                  </a:cubicBezTo>
                  <a:cubicBezTo>
                    <a:pt x="801" y="50"/>
                    <a:pt x="768" y="84"/>
                    <a:pt x="734" y="117"/>
                  </a:cubicBezTo>
                  <a:cubicBezTo>
                    <a:pt x="701" y="150"/>
                    <a:pt x="668" y="184"/>
                    <a:pt x="668" y="217"/>
                  </a:cubicBezTo>
                  <a:cubicBezTo>
                    <a:pt x="634" y="217"/>
                    <a:pt x="601" y="251"/>
                    <a:pt x="601" y="284"/>
                  </a:cubicBezTo>
                  <a:cubicBezTo>
                    <a:pt x="568" y="317"/>
                    <a:pt x="568" y="351"/>
                    <a:pt x="568" y="384"/>
                  </a:cubicBezTo>
                  <a:cubicBezTo>
                    <a:pt x="534" y="351"/>
                    <a:pt x="501" y="317"/>
                    <a:pt x="434" y="317"/>
                  </a:cubicBezTo>
                  <a:cubicBezTo>
                    <a:pt x="401" y="317"/>
                    <a:pt x="334" y="317"/>
                    <a:pt x="301" y="351"/>
                  </a:cubicBezTo>
                  <a:cubicBezTo>
                    <a:pt x="267" y="384"/>
                    <a:pt x="234" y="384"/>
                    <a:pt x="201" y="417"/>
                  </a:cubicBezTo>
                  <a:cubicBezTo>
                    <a:pt x="167" y="451"/>
                    <a:pt x="167" y="451"/>
                    <a:pt x="134" y="484"/>
                  </a:cubicBezTo>
                  <a:cubicBezTo>
                    <a:pt x="134" y="517"/>
                    <a:pt x="101" y="551"/>
                    <a:pt x="101" y="551"/>
                  </a:cubicBezTo>
                  <a:lnTo>
                    <a:pt x="34" y="551"/>
                  </a:lnTo>
                  <a:cubicBezTo>
                    <a:pt x="1" y="584"/>
                    <a:pt x="1" y="584"/>
                    <a:pt x="1" y="617"/>
                  </a:cubicBezTo>
                  <a:cubicBezTo>
                    <a:pt x="1" y="617"/>
                    <a:pt x="1" y="651"/>
                    <a:pt x="1" y="651"/>
                  </a:cubicBezTo>
                  <a:lnTo>
                    <a:pt x="1" y="1652"/>
                  </a:lnTo>
                  <a:cubicBezTo>
                    <a:pt x="1" y="1685"/>
                    <a:pt x="1" y="1685"/>
                    <a:pt x="1" y="1685"/>
                  </a:cubicBezTo>
                  <a:lnTo>
                    <a:pt x="34" y="1685"/>
                  </a:lnTo>
                  <a:lnTo>
                    <a:pt x="101" y="1652"/>
                  </a:lnTo>
                  <a:cubicBezTo>
                    <a:pt x="134" y="1652"/>
                    <a:pt x="134" y="1618"/>
                    <a:pt x="134" y="1618"/>
                  </a:cubicBezTo>
                  <a:cubicBezTo>
                    <a:pt x="134" y="1618"/>
                    <a:pt x="134" y="1585"/>
                    <a:pt x="134" y="1585"/>
                  </a:cubicBezTo>
                  <a:lnTo>
                    <a:pt x="134" y="984"/>
                  </a:lnTo>
                  <a:cubicBezTo>
                    <a:pt x="101" y="884"/>
                    <a:pt x="134" y="784"/>
                    <a:pt x="167" y="718"/>
                  </a:cubicBezTo>
                  <a:cubicBezTo>
                    <a:pt x="201" y="651"/>
                    <a:pt x="267" y="584"/>
                    <a:pt x="301" y="551"/>
                  </a:cubicBezTo>
                  <a:cubicBezTo>
                    <a:pt x="334" y="534"/>
                    <a:pt x="367" y="526"/>
                    <a:pt x="397" y="526"/>
                  </a:cubicBezTo>
                  <a:cubicBezTo>
                    <a:pt x="426" y="526"/>
                    <a:pt x="451" y="534"/>
                    <a:pt x="468" y="551"/>
                  </a:cubicBezTo>
                  <a:cubicBezTo>
                    <a:pt x="501" y="617"/>
                    <a:pt x="501" y="684"/>
                    <a:pt x="501" y="784"/>
                  </a:cubicBezTo>
                  <a:lnTo>
                    <a:pt x="501" y="1351"/>
                  </a:lnTo>
                  <a:lnTo>
                    <a:pt x="501" y="1385"/>
                  </a:lnTo>
                  <a:cubicBezTo>
                    <a:pt x="501" y="1401"/>
                    <a:pt x="509" y="1410"/>
                    <a:pt x="518" y="1410"/>
                  </a:cubicBezTo>
                  <a:cubicBezTo>
                    <a:pt x="526" y="1410"/>
                    <a:pt x="534" y="1401"/>
                    <a:pt x="534" y="1385"/>
                  </a:cubicBezTo>
                  <a:lnTo>
                    <a:pt x="601" y="1351"/>
                  </a:lnTo>
                  <a:cubicBezTo>
                    <a:pt x="601" y="1351"/>
                    <a:pt x="634" y="1351"/>
                    <a:pt x="634" y="1318"/>
                  </a:cubicBezTo>
                  <a:cubicBezTo>
                    <a:pt x="634" y="1318"/>
                    <a:pt x="634" y="1285"/>
                    <a:pt x="634" y="1285"/>
                  </a:cubicBezTo>
                  <a:lnTo>
                    <a:pt x="634" y="684"/>
                  </a:lnTo>
                  <a:cubicBezTo>
                    <a:pt x="634" y="584"/>
                    <a:pt x="634" y="484"/>
                    <a:pt x="701" y="417"/>
                  </a:cubicBezTo>
                  <a:cubicBezTo>
                    <a:pt x="701" y="351"/>
                    <a:pt x="768" y="284"/>
                    <a:pt x="834" y="251"/>
                  </a:cubicBezTo>
                  <a:cubicBezTo>
                    <a:pt x="868" y="234"/>
                    <a:pt x="893" y="226"/>
                    <a:pt x="914" y="226"/>
                  </a:cubicBezTo>
                  <a:cubicBezTo>
                    <a:pt x="935" y="226"/>
                    <a:pt x="951" y="234"/>
                    <a:pt x="968" y="251"/>
                  </a:cubicBezTo>
                  <a:cubicBezTo>
                    <a:pt x="1001" y="317"/>
                    <a:pt x="1035" y="384"/>
                    <a:pt x="1035" y="484"/>
                  </a:cubicBezTo>
                  <a:lnTo>
                    <a:pt x="1035" y="1051"/>
                  </a:lnTo>
                  <a:cubicBezTo>
                    <a:pt x="1001" y="1084"/>
                    <a:pt x="1001" y="1084"/>
                    <a:pt x="1035" y="1084"/>
                  </a:cubicBezTo>
                  <a:lnTo>
                    <a:pt x="1101" y="1051"/>
                  </a:lnTo>
                  <a:cubicBezTo>
                    <a:pt x="1135" y="1051"/>
                    <a:pt x="1135" y="1018"/>
                    <a:pt x="1135" y="1018"/>
                  </a:cubicBezTo>
                  <a:cubicBezTo>
                    <a:pt x="1135" y="1018"/>
                    <a:pt x="1135" y="984"/>
                    <a:pt x="1135" y="984"/>
                  </a:cubicBezTo>
                  <a:lnTo>
                    <a:pt x="1135" y="351"/>
                  </a:lnTo>
                  <a:cubicBezTo>
                    <a:pt x="1135" y="251"/>
                    <a:pt x="1135" y="150"/>
                    <a:pt x="1068" y="50"/>
                  </a:cubicBezTo>
                  <a:cubicBezTo>
                    <a:pt x="1035" y="17"/>
                    <a:pt x="1001" y="0"/>
                    <a:pt x="96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85" name="Google Shape;1485;p34"/>
            <p:cNvSpPr/>
            <p:nvPr/>
          </p:nvSpPr>
          <p:spPr>
            <a:xfrm>
              <a:off x="4544250" y="1013675"/>
              <a:ext cx="17525" cy="56725"/>
            </a:xfrm>
            <a:custGeom>
              <a:avLst/>
              <a:gdLst/>
              <a:ahLst/>
              <a:cxnLst/>
              <a:rect l="l" t="t" r="r" b="b"/>
              <a:pathLst>
                <a:path w="701" h="2269" extrusionOk="0">
                  <a:moveTo>
                    <a:pt x="668" y="0"/>
                  </a:moveTo>
                  <a:lnTo>
                    <a:pt x="634" y="34"/>
                  </a:lnTo>
                  <a:cubicBezTo>
                    <a:pt x="601" y="34"/>
                    <a:pt x="601" y="67"/>
                    <a:pt x="568" y="67"/>
                  </a:cubicBezTo>
                  <a:cubicBezTo>
                    <a:pt x="568" y="100"/>
                    <a:pt x="568" y="134"/>
                    <a:pt x="568" y="134"/>
                  </a:cubicBezTo>
                  <a:lnTo>
                    <a:pt x="0" y="2235"/>
                  </a:lnTo>
                  <a:cubicBezTo>
                    <a:pt x="0" y="2268"/>
                    <a:pt x="0" y="2268"/>
                    <a:pt x="0" y="2268"/>
                  </a:cubicBezTo>
                  <a:lnTo>
                    <a:pt x="34" y="2268"/>
                  </a:lnTo>
                  <a:lnTo>
                    <a:pt x="67" y="2235"/>
                  </a:lnTo>
                  <a:cubicBezTo>
                    <a:pt x="101" y="2235"/>
                    <a:pt x="101" y="2235"/>
                    <a:pt x="134" y="2202"/>
                  </a:cubicBezTo>
                  <a:cubicBezTo>
                    <a:pt x="134" y="2168"/>
                    <a:pt x="134" y="2168"/>
                    <a:pt x="134" y="2135"/>
                  </a:cubicBezTo>
                  <a:lnTo>
                    <a:pt x="701" y="67"/>
                  </a:lnTo>
                  <a:cubicBezTo>
                    <a:pt x="701" y="34"/>
                    <a:pt x="701" y="34"/>
                    <a:pt x="701" y="34"/>
                  </a:cubicBezTo>
                  <a:cubicBezTo>
                    <a:pt x="701" y="34"/>
                    <a:pt x="701" y="0"/>
                    <a:pt x="701"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86" name="Google Shape;1486;p34"/>
            <p:cNvSpPr/>
            <p:nvPr/>
          </p:nvSpPr>
          <p:spPr>
            <a:xfrm>
              <a:off x="4565925" y="1009500"/>
              <a:ext cx="10875" cy="16700"/>
            </a:xfrm>
            <a:custGeom>
              <a:avLst/>
              <a:gdLst/>
              <a:ahLst/>
              <a:cxnLst/>
              <a:rect l="l" t="t" r="r" b="b"/>
              <a:pathLst>
                <a:path w="435" h="668" extrusionOk="0">
                  <a:moveTo>
                    <a:pt x="401" y="0"/>
                  </a:moveTo>
                  <a:lnTo>
                    <a:pt x="301" y="34"/>
                  </a:lnTo>
                  <a:cubicBezTo>
                    <a:pt x="301" y="67"/>
                    <a:pt x="268" y="67"/>
                    <a:pt x="268" y="100"/>
                  </a:cubicBezTo>
                  <a:cubicBezTo>
                    <a:pt x="268" y="100"/>
                    <a:pt x="268" y="134"/>
                    <a:pt x="268" y="134"/>
                  </a:cubicBezTo>
                  <a:lnTo>
                    <a:pt x="301" y="467"/>
                  </a:lnTo>
                  <a:cubicBezTo>
                    <a:pt x="301" y="501"/>
                    <a:pt x="301" y="501"/>
                    <a:pt x="301" y="501"/>
                  </a:cubicBezTo>
                  <a:cubicBezTo>
                    <a:pt x="301" y="517"/>
                    <a:pt x="301" y="526"/>
                    <a:pt x="305" y="526"/>
                  </a:cubicBezTo>
                  <a:cubicBezTo>
                    <a:pt x="309" y="526"/>
                    <a:pt x="318" y="517"/>
                    <a:pt x="334" y="501"/>
                  </a:cubicBezTo>
                  <a:lnTo>
                    <a:pt x="401" y="501"/>
                  </a:lnTo>
                  <a:cubicBezTo>
                    <a:pt x="401" y="467"/>
                    <a:pt x="401" y="434"/>
                    <a:pt x="401" y="434"/>
                  </a:cubicBezTo>
                  <a:lnTo>
                    <a:pt x="434" y="34"/>
                  </a:lnTo>
                  <a:cubicBezTo>
                    <a:pt x="434" y="0"/>
                    <a:pt x="434" y="0"/>
                    <a:pt x="434" y="0"/>
                  </a:cubicBezTo>
                  <a:close/>
                  <a:moveTo>
                    <a:pt x="134" y="134"/>
                  </a:moveTo>
                  <a:lnTo>
                    <a:pt x="34" y="201"/>
                  </a:lnTo>
                  <a:cubicBezTo>
                    <a:pt x="34" y="201"/>
                    <a:pt x="1" y="234"/>
                    <a:pt x="1" y="234"/>
                  </a:cubicBezTo>
                  <a:cubicBezTo>
                    <a:pt x="1" y="267"/>
                    <a:pt x="1" y="267"/>
                    <a:pt x="1" y="301"/>
                  </a:cubicBezTo>
                  <a:lnTo>
                    <a:pt x="34" y="634"/>
                  </a:lnTo>
                  <a:cubicBezTo>
                    <a:pt x="34" y="634"/>
                    <a:pt x="34" y="668"/>
                    <a:pt x="34" y="668"/>
                  </a:cubicBezTo>
                  <a:lnTo>
                    <a:pt x="101" y="668"/>
                  </a:lnTo>
                  <a:cubicBezTo>
                    <a:pt x="101" y="668"/>
                    <a:pt x="101" y="668"/>
                    <a:pt x="134" y="634"/>
                  </a:cubicBezTo>
                  <a:cubicBezTo>
                    <a:pt x="134" y="634"/>
                    <a:pt x="134" y="601"/>
                    <a:pt x="134" y="567"/>
                  </a:cubicBezTo>
                  <a:lnTo>
                    <a:pt x="168" y="201"/>
                  </a:lnTo>
                  <a:cubicBezTo>
                    <a:pt x="168" y="167"/>
                    <a:pt x="168" y="134"/>
                    <a:pt x="168" y="134"/>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87" name="Google Shape;1487;p34"/>
            <p:cNvSpPr/>
            <p:nvPr/>
          </p:nvSpPr>
          <p:spPr>
            <a:xfrm>
              <a:off x="4720200" y="884650"/>
              <a:ext cx="65075" cy="83400"/>
            </a:xfrm>
            <a:custGeom>
              <a:avLst/>
              <a:gdLst/>
              <a:ahLst/>
              <a:cxnLst/>
              <a:rect l="l" t="t" r="r" b="b"/>
              <a:pathLst>
                <a:path w="2603" h="3336" extrusionOk="0">
                  <a:moveTo>
                    <a:pt x="1769" y="458"/>
                  </a:moveTo>
                  <a:cubicBezTo>
                    <a:pt x="1835" y="491"/>
                    <a:pt x="1869" y="525"/>
                    <a:pt x="1902" y="591"/>
                  </a:cubicBezTo>
                  <a:cubicBezTo>
                    <a:pt x="1936" y="658"/>
                    <a:pt x="1936" y="725"/>
                    <a:pt x="1936" y="825"/>
                  </a:cubicBezTo>
                  <a:cubicBezTo>
                    <a:pt x="1936" y="891"/>
                    <a:pt x="1936" y="992"/>
                    <a:pt x="1902" y="1058"/>
                  </a:cubicBezTo>
                  <a:cubicBezTo>
                    <a:pt x="1869" y="1125"/>
                    <a:pt x="1869" y="1192"/>
                    <a:pt x="1835" y="1258"/>
                  </a:cubicBezTo>
                  <a:cubicBezTo>
                    <a:pt x="1802" y="1292"/>
                    <a:pt x="1769" y="1358"/>
                    <a:pt x="1735" y="1425"/>
                  </a:cubicBezTo>
                  <a:lnTo>
                    <a:pt x="1635" y="1592"/>
                  </a:lnTo>
                  <a:cubicBezTo>
                    <a:pt x="1602" y="1625"/>
                    <a:pt x="1569" y="1692"/>
                    <a:pt x="1535" y="1725"/>
                  </a:cubicBezTo>
                  <a:cubicBezTo>
                    <a:pt x="1535" y="1792"/>
                    <a:pt x="1502" y="1825"/>
                    <a:pt x="1502" y="1892"/>
                  </a:cubicBezTo>
                  <a:cubicBezTo>
                    <a:pt x="1469" y="1926"/>
                    <a:pt x="1469" y="1926"/>
                    <a:pt x="1469" y="1959"/>
                  </a:cubicBezTo>
                  <a:cubicBezTo>
                    <a:pt x="1469" y="1992"/>
                    <a:pt x="1435" y="1992"/>
                    <a:pt x="1435" y="2026"/>
                  </a:cubicBezTo>
                  <a:lnTo>
                    <a:pt x="1135" y="2159"/>
                  </a:lnTo>
                  <a:cubicBezTo>
                    <a:pt x="1135" y="2176"/>
                    <a:pt x="1127" y="2184"/>
                    <a:pt x="1118" y="2184"/>
                  </a:cubicBezTo>
                  <a:cubicBezTo>
                    <a:pt x="1110" y="2184"/>
                    <a:pt x="1102" y="2176"/>
                    <a:pt x="1102" y="2159"/>
                  </a:cubicBezTo>
                  <a:cubicBezTo>
                    <a:pt x="1102" y="2159"/>
                    <a:pt x="1102" y="2126"/>
                    <a:pt x="1102" y="2126"/>
                  </a:cubicBezTo>
                  <a:cubicBezTo>
                    <a:pt x="1102" y="2059"/>
                    <a:pt x="1102" y="1992"/>
                    <a:pt x="1135" y="1926"/>
                  </a:cubicBezTo>
                  <a:cubicBezTo>
                    <a:pt x="1168" y="1859"/>
                    <a:pt x="1168" y="1792"/>
                    <a:pt x="1202" y="1725"/>
                  </a:cubicBezTo>
                  <a:cubicBezTo>
                    <a:pt x="1235" y="1659"/>
                    <a:pt x="1268" y="1625"/>
                    <a:pt x="1302" y="1559"/>
                  </a:cubicBezTo>
                  <a:cubicBezTo>
                    <a:pt x="1335" y="1492"/>
                    <a:pt x="1368" y="1425"/>
                    <a:pt x="1402" y="1392"/>
                  </a:cubicBezTo>
                  <a:cubicBezTo>
                    <a:pt x="1435" y="1325"/>
                    <a:pt x="1469" y="1292"/>
                    <a:pt x="1502" y="1225"/>
                  </a:cubicBezTo>
                  <a:cubicBezTo>
                    <a:pt x="1502" y="1192"/>
                    <a:pt x="1502" y="1158"/>
                    <a:pt x="1502" y="1092"/>
                  </a:cubicBezTo>
                  <a:cubicBezTo>
                    <a:pt x="1502" y="1058"/>
                    <a:pt x="1502" y="1025"/>
                    <a:pt x="1469" y="992"/>
                  </a:cubicBezTo>
                  <a:cubicBezTo>
                    <a:pt x="1402" y="992"/>
                    <a:pt x="1368" y="992"/>
                    <a:pt x="1302" y="1025"/>
                  </a:cubicBezTo>
                  <a:cubicBezTo>
                    <a:pt x="1268" y="1058"/>
                    <a:pt x="1202" y="1125"/>
                    <a:pt x="1168" y="1158"/>
                  </a:cubicBezTo>
                  <a:cubicBezTo>
                    <a:pt x="1135" y="1192"/>
                    <a:pt x="1102" y="1258"/>
                    <a:pt x="1102" y="1292"/>
                  </a:cubicBezTo>
                  <a:lnTo>
                    <a:pt x="1068" y="1392"/>
                  </a:lnTo>
                  <a:cubicBezTo>
                    <a:pt x="1068" y="1425"/>
                    <a:pt x="1035" y="1459"/>
                    <a:pt x="1002" y="1492"/>
                  </a:cubicBezTo>
                  <a:lnTo>
                    <a:pt x="735" y="1659"/>
                  </a:lnTo>
                  <a:lnTo>
                    <a:pt x="668" y="1659"/>
                  </a:lnTo>
                  <a:cubicBezTo>
                    <a:pt x="668" y="1625"/>
                    <a:pt x="668" y="1625"/>
                    <a:pt x="668" y="1592"/>
                  </a:cubicBezTo>
                  <a:cubicBezTo>
                    <a:pt x="701" y="1525"/>
                    <a:pt x="701" y="1425"/>
                    <a:pt x="735" y="1358"/>
                  </a:cubicBezTo>
                  <a:cubicBezTo>
                    <a:pt x="801" y="1125"/>
                    <a:pt x="901" y="958"/>
                    <a:pt x="1068" y="791"/>
                  </a:cubicBezTo>
                  <a:cubicBezTo>
                    <a:pt x="1135" y="691"/>
                    <a:pt x="1235" y="625"/>
                    <a:pt x="1335" y="558"/>
                  </a:cubicBezTo>
                  <a:cubicBezTo>
                    <a:pt x="1402" y="525"/>
                    <a:pt x="1469" y="491"/>
                    <a:pt x="1569" y="458"/>
                  </a:cubicBezTo>
                  <a:close/>
                  <a:moveTo>
                    <a:pt x="1502" y="2192"/>
                  </a:moveTo>
                  <a:cubicBezTo>
                    <a:pt x="1502" y="2226"/>
                    <a:pt x="1502" y="2226"/>
                    <a:pt x="1502" y="2259"/>
                  </a:cubicBezTo>
                  <a:lnTo>
                    <a:pt x="1502" y="2559"/>
                  </a:lnTo>
                  <a:cubicBezTo>
                    <a:pt x="1502" y="2593"/>
                    <a:pt x="1502" y="2593"/>
                    <a:pt x="1502" y="2626"/>
                  </a:cubicBezTo>
                  <a:cubicBezTo>
                    <a:pt x="1502" y="2659"/>
                    <a:pt x="1502" y="2659"/>
                    <a:pt x="1469" y="2693"/>
                  </a:cubicBezTo>
                  <a:lnTo>
                    <a:pt x="1168" y="2860"/>
                  </a:lnTo>
                  <a:lnTo>
                    <a:pt x="1135" y="2860"/>
                  </a:lnTo>
                  <a:cubicBezTo>
                    <a:pt x="1135" y="2826"/>
                    <a:pt x="1135" y="2826"/>
                    <a:pt x="1135" y="2793"/>
                  </a:cubicBezTo>
                  <a:lnTo>
                    <a:pt x="1135" y="2493"/>
                  </a:lnTo>
                  <a:cubicBezTo>
                    <a:pt x="1135" y="2459"/>
                    <a:pt x="1135" y="2459"/>
                    <a:pt x="1135" y="2426"/>
                  </a:cubicBezTo>
                  <a:cubicBezTo>
                    <a:pt x="1135" y="2393"/>
                    <a:pt x="1168" y="2393"/>
                    <a:pt x="1168" y="2359"/>
                  </a:cubicBezTo>
                  <a:lnTo>
                    <a:pt x="1469" y="2192"/>
                  </a:lnTo>
                  <a:close/>
                  <a:moveTo>
                    <a:pt x="1888" y="1"/>
                  </a:moveTo>
                  <a:cubicBezTo>
                    <a:pt x="1710" y="1"/>
                    <a:pt x="1511" y="62"/>
                    <a:pt x="1302" y="191"/>
                  </a:cubicBezTo>
                  <a:cubicBezTo>
                    <a:pt x="535" y="691"/>
                    <a:pt x="68" y="1492"/>
                    <a:pt x="1" y="2426"/>
                  </a:cubicBezTo>
                  <a:cubicBezTo>
                    <a:pt x="1" y="3013"/>
                    <a:pt x="298" y="3335"/>
                    <a:pt x="719" y="3335"/>
                  </a:cubicBezTo>
                  <a:cubicBezTo>
                    <a:pt x="896" y="3335"/>
                    <a:pt x="1094" y="3278"/>
                    <a:pt x="1302" y="3160"/>
                  </a:cubicBezTo>
                  <a:cubicBezTo>
                    <a:pt x="2069" y="2659"/>
                    <a:pt x="2536" y="1825"/>
                    <a:pt x="2603" y="925"/>
                  </a:cubicBezTo>
                  <a:cubicBezTo>
                    <a:pt x="2603" y="339"/>
                    <a:pt x="2307" y="1"/>
                    <a:pt x="1888" y="1"/>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88" name="Google Shape;1488;p34"/>
            <p:cNvSpPr/>
            <p:nvPr/>
          </p:nvSpPr>
          <p:spPr>
            <a:xfrm>
              <a:off x="4856150" y="819350"/>
              <a:ext cx="17525" cy="30050"/>
            </a:xfrm>
            <a:custGeom>
              <a:avLst/>
              <a:gdLst/>
              <a:ahLst/>
              <a:cxnLst/>
              <a:rect l="l" t="t" r="r" b="b"/>
              <a:pathLst>
                <a:path w="701" h="1202" extrusionOk="0">
                  <a:moveTo>
                    <a:pt x="701" y="1"/>
                  </a:moveTo>
                  <a:lnTo>
                    <a:pt x="0" y="401"/>
                  </a:lnTo>
                  <a:lnTo>
                    <a:pt x="0" y="1202"/>
                  </a:lnTo>
                  <a:lnTo>
                    <a:pt x="701" y="802"/>
                  </a:lnTo>
                  <a:lnTo>
                    <a:pt x="701"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89" name="Google Shape;1489;p34"/>
            <p:cNvSpPr/>
            <p:nvPr/>
          </p:nvSpPr>
          <p:spPr>
            <a:xfrm>
              <a:off x="4880325" y="805175"/>
              <a:ext cx="17525" cy="30050"/>
            </a:xfrm>
            <a:custGeom>
              <a:avLst/>
              <a:gdLst/>
              <a:ahLst/>
              <a:cxnLst/>
              <a:rect l="l" t="t" r="r" b="b"/>
              <a:pathLst>
                <a:path w="701" h="1202" extrusionOk="0">
                  <a:moveTo>
                    <a:pt x="701" y="1"/>
                  </a:moveTo>
                  <a:lnTo>
                    <a:pt x="0" y="401"/>
                  </a:lnTo>
                  <a:lnTo>
                    <a:pt x="0" y="1202"/>
                  </a:lnTo>
                  <a:lnTo>
                    <a:pt x="701" y="801"/>
                  </a:lnTo>
                  <a:lnTo>
                    <a:pt x="701"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90" name="Google Shape;1490;p34"/>
            <p:cNvSpPr/>
            <p:nvPr/>
          </p:nvSpPr>
          <p:spPr>
            <a:xfrm>
              <a:off x="4905350" y="791000"/>
              <a:ext cx="16700" cy="30050"/>
            </a:xfrm>
            <a:custGeom>
              <a:avLst/>
              <a:gdLst/>
              <a:ahLst/>
              <a:cxnLst/>
              <a:rect l="l" t="t" r="r" b="b"/>
              <a:pathLst>
                <a:path w="668" h="1202" extrusionOk="0">
                  <a:moveTo>
                    <a:pt x="667" y="1"/>
                  </a:moveTo>
                  <a:lnTo>
                    <a:pt x="0" y="401"/>
                  </a:lnTo>
                  <a:lnTo>
                    <a:pt x="0" y="1202"/>
                  </a:lnTo>
                  <a:lnTo>
                    <a:pt x="667" y="801"/>
                  </a:lnTo>
                  <a:lnTo>
                    <a:pt x="667"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91" name="Google Shape;1491;p34"/>
            <p:cNvSpPr/>
            <p:nvPr/>
          </p:nvSpPr>
          <p:spPr>
            <a:xfrm>
              <a:off x="4856150" y="847725"/>
              <a:ext cx="17525" cy="30025"/>
            </a:xfrm>
            <a:custGeom>
              <a:avLst/>
              <a:gdLst/>
              <a:ahLst/>
              <a:cxnLst/>
              <a:rect l="l" t="t" r="r" b="b"/>
              <a:pathLst>
                <a:path w="701" h="1201" extrusionOk="0">
                  <a:moveTo>
                    <a:pt x="701" y="0"/>
                  </a:moveTo>
                  <a:lnTo>
                    <a:pt x="0" y="400"/>
                  </a:lnTo>
                  <a:lnTo>
                    <a:pt x="0" y="1201"/>
                  </a:lnTo>
                  <a:lnTo>
                    <a:pt x="701" y="801"/>
                  </a:lnTo>
                  <a:lnTo>
                    <a:pt x="701"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92" name="Google Shape;1492;p34"/>
            <p:cNvSpPr/>
            <p:nvPr/>
          </p:nvSpPr>
          <p:spPr>
            <a:xfrm>
              <a:off x="4880325" y="833550"/>
              <a:ext cx="17525" cy="30025"/>
            </a:xfrm>
            <a:custGeom>
              <a:avLst/>
              <a:gdLst/>
              <a:ahLst/>
              <a:cxnLst/>
              <a:rect l="l" t="t" r="r" b="b"/>
              <a:pathLst>
                <a:path w="701" h="1201" extrusionOk="0">
                  <a:moveTo>
                    <a:pt x="701" y="0"/>
                  </a:moveTo>
                  <a:lnTo>
                    <a:pt x="0" y="400"/>
                  </a:lnTo>
                  <a:lnTo>
                    <a:pt x="0" y="1201"/>
                  </a:lnTo>
                  <a:lnTo>
                    <a:pt x="701" y="801"/>
                  </a:lnTo>
                  <a:lnTo>
                    <a:pt x="701"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93" name="Google Shape;1493;p34"/>
            <p:cNvSpPr/>
            <p:nvPr/>
          </p:nvSpPr>
          <p:spPr>
            <a:xfrm>
              <a:off x="4905350" y="819350"/>
              <a:ext cx="16700" cy="30050"/>
            </a:xfrm>
            <a:custGeom>
              <a:avLst/>
              <a:gdLst/>
              <a:ahLst/>
              <a:cxnLst/>
              <a:rect l="l" t="t" r="r" b="b"/>
              <a:pathLst>
                <a:path w="668" h="1202" extrusionOk="0">
                  <a:moveTo>
                    <a:pt x="667" y="1"/>
                  </a:moveTo>
                  <a:lnTo>
                    <a:pt x="0" y="401"/>
                  </a:lnTo>
                  <a:lnTo>
                    <a:pt x="0" y="1202"/>
                  </a:lnTo>
                  <a:lnTo>
                    <a:pt x="667" y="802"/>
                  </a:lnTo>
                  <a:lnTo>
                    <a:pt x="667" y="1"/>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94" name="Google Shape;1494;p34"/>
            <p:cNvSpPr/>
            <p:nvPr/>
          </p:nvSpPr>
          <p:spPr>
            <a:xfrm>
              <a:off x="4856150" y="876075"/>
              <a:ext cx="17525" cy="30050"/>
            </a:xfrm>
            <a:custGeom>
              <a:avLst/>
              <a:gdLst/>
              <a:ahLst/>
              <a:cxnLst/>
              <a:rect l="l" t="t" r="r" b="b"/>
              <a:pathLst>
                <a:path w="701" h="1202" extrusionOk="0">
                  <a:moveTo>
                    <a:pt x="701" y="0"/>
                  </a:moveTo>
                  <a:lnTo>
                    <a:pt x="0" y="401"/>
                  </a:lnTo>
                  <a:lnTo>
                    <a:pt x="0" y="1201"/>
                  </a:lnTo>
                  <a:lnTo>
                    <a:pt x="701" y="801"/>
                  </a:lnTo>
                  <a:lnTo>
                    <a:pt x="701"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95" name="Google Shape;1495;p34"/>
            <p:cNvSpPr/>
            <p:nvPr/>
          </p:nvSpPr>
          <p:spPr>
            <a:xfrm>
              <a:off x="4880325" y="861900"/>
              <a:ext cx="17525" cy="30050"/>
            </a:xfrm>
            <a:custGeom>
              <a:avLst/>
              <a:gdLst/>
              <a:ahLst/>
              <a:cxnLst/>
              <a:rect l="l" t="t" r="r" b="b"/>
              <a:pathLst>
                <a:path w="701" h="1202" extrusionOk="0">
                  <a:moveTo>
                    <a:pt x="701" y="0"/>
                  </a:moveTo>
                  <a:lnTo>
                    <a:pt x="0" y="400"/>
                  </a:lnTo>
                  <a:lnTo>
                    <a:pt x="0" y="1201"/>
                  </a:lnTo>
                  <a:lnTo>
                    <a:pt x="701" y="801"/>
                  </a:lnTo>
                  <a:lnTo>
                    <a:pt x="701"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96" name="Google Shape;1496;p34"/>
            <p:cNvSpPr/>
            <p:nvPr/>
          </p:nvSpPr>
          <p:spPr>
            <a:xfrm>
              <a:off x="4905350" y="847725"/>
              <a:ext cx="16700" cy="30025"/>
            </a:xfrm>
            <a:custGeom>
              <a:avLst/>
              <a:gdLst/>
              <a:ahLst/>
              <a:cxnLst/>
              <a:rect l="l" t="t" r="r" b="b"/>
              <a:pathLst>
                <a:path w="668" h="1201" extrusionOk="0">
                  <a:moveTo>
                    <a:pt x="667" y="0"/>
                  </a:moveTo>
                  <a:lnTo>
                    <a:pt x="0" y="400"/>
                  </a:lnTo>
                  <a:lnTo>
                    <a:pt x="0" y="1201"/>
                  </a:lnTo>
                  <a:lnTo>
                    <a:pt x="667" y="801"/>
                  </a:lnTo>
                  <a:lnTo>
                    <a:pt x="667"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97" name="Google Shape;1497;p34"/>
            <p:cNvSpPr/>
            <p:nvPr/>
          </p:nvSpPr>
          <p:spPr>
            <a:xfrm>
              <a:off x="4985400" y="714450"/>
              <a:ext cx="76750" cy="110950"/>
            </a:xfrm>
            <a:custGeom>
              <a:avLst/>
              <a:gdLst/>
              <a:ahLst/>
              <a:cxnLst/>
              <a:rect l="l" t="t" r="r" b="b"/>
              <a:pathLst>
                <a:path w="3070" h="4438" extrusionOk="0">
                  <a:moveTo>
                    <a:pt x="2154" y="0"/>
                  </a:moveTo>
                  <a:cubicBezTo>
                    <a:pt x="1964" y="0"/>
                    <a:pt x="1754" y="63"/>
                    <a:pt x="1535" y="194"/>
                  </a:cubicBezTo>
                  <a:cubicBezTo>
                    <a:pt x="668" y="661"/>
                    <a:pt x="0" y="1962"/>
                    <a:pt x="0" y="3096"/>
                  </a:cubicBezTo>
                  <a:cubicBezTo>
                    <a:pt x="0" y="3944"/>
                    <a:pt x="373" y="4438"/>
                    <a:pt x="924" y="4438"/>
                  </a:cubicBezTo>
                  <a:cubicBezTo>
                    <a:pt x="1110" y="4438"/>
                    <a:pt x="1316" y="4382"/>
                    <a:pt x="1535" y="4264"/>
                  </a:cubicBezTo>
                  <a:cubicBezTo>
                    <a:pt x="2369" y="3763"/>
                    <a:pt x="3069" y="2462"/>
                    <a:pt x="3069" y="1328"/>
                  </a:cubicBezTo>
                  <a:cubicBezTo>
                    <a:pt x="3069" y="492"/>
                    <a:pt x="2688" y="0"/>
                    <a:pt x="2154"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98" name="Google Shape;1498;p34"/>
            <p:cNvSpPr/>
            <p:nvPr/>
          </p:nvSpPr>
          <p:spPr>
            <a:xfrm>
              <a:off x="5007925" y="727825"/>
              <a:ext cx="30875" cy="43925"/>
            </a:xfrm>
            <a:custGeom>
              <a:avLst/>
              <a:gdLst/>
              <a:ahLst/>
              <a:cxnLst/>
              <a:rect l="l" t="t" r="r" b="b"/>
              <a:pathLst>
                <a:path w="1235" h="1757" extrusionOk="0">
                  <a:moveTo>
                    <a:pt x="858" y="1"/>
                  </a:moveTo>
                  <a:cubicBezTo>
                    <a:pt x="789" y="1"/>
                    <a:pt x="713" y="20"/>
                    <a:pt x="634" y="59"/>
                  </a:cubicBezTo>
                  <a:cubicBezTo>
                    <a:pt x="234" y="326"/>
                    <a:pt x="33" y="760"/>
                    <a:pt x="0" y="1227"/>
                  </a:cubicBezTo>
                  <a:cubicBezTo>
                    <a:pt x="0" y="1576"/>
                    <a:pt x="167" y="1757"/>
                    <a:pt x="391" y="1757"/>
                  </a:cubicBezTo>
                  <a:cubicBezTo>
                    <a:pt x="467" y="1757"/>
                    <a:pt x="549" y="1736"/>
                    <a:pt x="634" y="1694"/>
                  </a:cubicBezTo>
                  <a:cubicBezTo>
                    <a:pt x="1001" y="1427"/>
                    <a:pt x="1201" y="993"/>
                    <a:pt x="1234" y="526"/>
                  </a:cubicBezTo>
                  <a:cubicBezTo>
                    <a:pt x="1234" y="196"/>
                    <a:pt x="1079" y="1"/>
                    <a:pt x="85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499" name="Google Shape;1499;p34"/>
            <p:cNvSpPr/>
            <p:nvPr/>
          </p:nvSpPr>
          <p:spPr>
            <a:xfrm>
              <a:off x="5001250" y="769575"/>
              <a:ext cx="44225" cy="47000"/>
            </a:xfrm>
            <a:custGeom>
              <a:avLst/>
              <a:gdLst/>
              <a:ahLst/>
              <a:cxnLst/>
              <a:rect l="l" t="t" r="r" b="b"/>
              <a:pathLst>
                <a:path w="1769" h="1880" extrusionOk="0">
                  <a:moveTo>
                    <a:pt x="1328" y="1"/>
                  </a:moveTo>
                  <a:cubicBezTo>
                    <a:pt x="1238" y="1"/>
                    <a:pt x="1138" y="30"/>
                    <a:pt x="1034" y="91"/>
                  </a:cubicBezTo>
                  <a:lnTo>
                    <a:pt x="734" y="257"/>
                  </a:lnTo>
                  <a:cubicBezTo>
                    <a:pt x="300" y="591"/>
                    <a:pt x="34" y="1125"/>
                    <a:pt x="0" y="1692"/>
                  </a:cubicBezTo>
                  <a:lnTo>
                    <a:pt x="0" y="1758"/>
                  </a:lnTo>
                  <a:cubicBezTo>
                    <a:pt x="128" y="1838"/>
                    <a:pt x="278" y="1880"/>
                    <a:pt x="429" y="1880"/>
                  </a:cubicBezTo>
                  <a:cubicBezTo>
                    <a:pt x="594" y="1880"/>
                    <a:pt x="761" y="1830"/>
                    <a:pt x="901" y="1725"/>
                  </a:cubicBezTo>
                  <a:cubicBezTo>
                    <a:pt x="1268" y="1492"/>
                    <a:pt x="1568" y="1125"/>
                    <a:pt x="1768" y="724"/>
                  </a:cubicBezTo>
                  <a:lnTo>
                    <a:pt x="1768" y="658"/>
                  </a:lnTo>
                  <a:cubicBezTo>
                    <a:pt x="1768" y="238"/>
                    <a:pt x="1585" y="1"/>
                    <a:pt x="1328"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00" name="Google Shape;1500;p34"/>
            <p:cNvSpPr/>
            <p:nvPr/>
          </p:nvSpPr>
          <p:spPr>
            <a:xfrm>
              <a:off x="2065825" y="4171750"/>
              <a:ext cx="522875" cy="507275"/>
            </a:xfrm>
            <a:custGeom>
              <a:avLst/>
              <a:gdLst/>
              <a:ahLst/>
              <a:cxnLst/>
              <a:rect l="l" t="t" r="r" b="b"/>
              <a:pathLst>
                <a:path w="20915" h="20291" extrusionOk="0">
                  <a:moveTo>
                    <a:pt x="2969" y="1"/>
                  </a:moveTo>
                  <a:cubicBezTo>
                    <a:pt x="0" y="2469"/>
                    <a:pt x="1801" y="15145"/>
                    <a:pt x="4803" y="18281"/>
                  </a:cubicBezTo>
                  <a:lnTo>
                    <a:pt x="4904" y="18381"/>
                  </a:lnTo>
                  <a:lnTo>
                    <a:pt x="5004" y="18481"/>
                  </a:lnTo>
                  <a:cubicBezTo>
                    <a:pt x="5070" y="18548"/>
                    <a:pt x="5170" y="18648"/>
                    <a:pt x="5270" y="18714"/>
                  </a:cubicBezTo>
                  <a:lnTo>
                    <a:pt x="5337" y="18781"/>
                  </a:lnTo>
                  <a:lnTo>
                    <a:pt x="5571" y="18948"/>
                  </a:lnTo>
                  <a:cubicBezTo>
                    <a:pt x="5704" y="19048"/>
                    <a:pt x="5838" y="19115"/>
                    <a:pt x="5971" y="19215"/>
                  </a:cubicBezTo>
                  <a:cubicBezTo>
                    <a:pt x="7222" y="19932"/>
                    <a:pt x="8848" y="20290"/>
                    <a:pt x="10474" y="20290"/>
                  </a:cubicBezTo>
                  <a:cubicBezTo>
                    <a:pt x="12100" y="20290"/>
                    <a:pt x="13726" y="19932"/>
                    <a:pt x="14977" y="19215"/>
                  </a:cubicBezTo>
                  <a:cubicBezTo>
                    <a:pt x="15111" y="19115"/>
                    <a:pt x="15244" y="19048"/>
                    <a:pt x="15378" y="18948"/>
                  </a:cubicBezTo>
                  <a:lnTo>
                    <a:pt x="15578" y="18781"/>
                  </a:lnTo>
                  <a:lnTo>
                    <a:pt x="15678" y="18714"/>
                  </a:lnTo>
                  <a:lnTo>
                    <a:pt x="15945" y="18481"/>
                  </a:lnTo>
                  <a:lnTo>
                    <a:pt x="16045" y="18347"/>
                  </a:lnTo>
                  <a:lnTo>
                    <a:pt x="16112" y="18281"/>
                  </a:lnTo>
                  <a:cubicBezTo>
                    <a:pt x="19147" y="15179"/>
                    <a:pt x="20915" y="2469"/>
                    <a:pt x="1798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01" name="Google Shape;1501;p34"/>
            <p:cNvSpPr/>
            <p:nvPr/>
          </p:nvSpPr>
          <p:spPr>
            <a:xfrm>
              <a:off x="2086650" y="4109225"/>
              <a:ext cx="481225" cy="256025"/>
            </a:xfrm>
            <a:custGeom>
              <a:avLst/>
              <a:gdLst/>
              <a:ahLst/>
              <a:cxnLst/>
              <a:rect l="l" t="t" r="r" b="b"/>
              <a:pathLst>
                <a:path w="19249" h="10241" extrusionOk="0">
                  <a:moveTo>
                    <a:pt x="9641" y="0"/>
                  </a:moveTo>
                  <a:cubicBezTo>
                    <a:pt x="7398" y="0"/>
                    <a:pt x="5155" y="501"/>
                    <a:pt x="3437" y="1501"/>
                  </a:cubicBezTo>
                  <a:cubicBezTo>
                    <a:pt x="1" y="3503"/>
                    <a:pt x="1" y="6738"/>
                    <a:pt x="3437" y="8740"/>
                  </a:cubicBezTo>
                  <a:cubicBezTo>
                    <a:pt x="5155" y="9740"/>
                    <a:pt x="7398" y="10241"/>
                    <a:pt x="9641" y="10241"/>
                  </a:cubicBezTo>
                  <a:cubicBezTo>
                    <a:pt x="11884" y="10241"/>
                    <a:pt x="14128" y="9740"/>
                    <a:pt x="15846" y="8740"/>
                  </a:cubicBezTo>
                  <a:cubicBezTo>
                    <a:pt x="19248" y="6738"/>
                    <a:pt x="19248" y="3503"/>
                    <a:pt x="15846" y="1501"/>
                  </a:cubicBezTo>
                  <a:cubicBezTo>
                    <a:pt x="14128" y="501"/>
                    <a:pt x="11884" y="0"/>
                    <a:pt x="964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02" name="Google Shape;1502;p34"/>
            <p:cNvSpPr/>
            <p:nvPr/>
          </p:nvSpPr>
          <p:spPr>
            <a:xfrm>
              <a:off x="2086650" y="4109225"/>
              <a:ext cx="481225" cy="256025"/>
            </a:xfrm>
            <a:custGeom>
              <a:avLst/>
              <a:gdLst/>
              <a:ahLst/>
              <a:cxnLst/>
              <a:rect l="l" t="t" r="r" b="b"/>
              <a:pathLst>
                <a:path w="19249" h="10241" extrusionOk="0">
                  <a:moveTo>
                    <a:pt x="9641" y="0"/>
                  </a:moveTo>
                  <a:cubicBezTo>
                    <a:pt x="7398" y="0"/>
                    <a:pt x="5155" y="501"/>
                    <a:pt x="3437" y="1501"/>
                  </a:cubicBezTo>
                  <a:cubicBezTo>
                    <a:pt x="1" y="3503"/>
                    <a:pt x="1" y="6738"/>
                    <a:pt x="3437" y="8740"/>
                  </a:cubicBezTo>
                  <a:cubicBezTo>
                    <a:pt x="5155" y="9740"/>
                    <a:pt x="7398" y="10241"/>
                    <a:pt x="9641" y="10241"/>
                  </a:cubicBezTo>
                  <a:cubicBezTo>
                    <a:pt x="11884" y="10241"/>
                    <a:pt x="14128" y="9740"/>
                    <a:pt x="15846" y="8740"/>
                  </a:cubicBezTo>
                  <a:cubicBezTo>
                    <a:pt x="19248" y="6738"/>
                    <a:pt x="19248" y="3503"/>
                    <a:pt x="15846" y="1501"/>
                  </a:cubicBezTo>
                  <a:cubicBezTo>
                    <a:pt x="14128" y="501"/>
                    <a:pt x="11884" y="0"/>
                    <a:pt x="964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03" name="Google Shape;1503;p34"/>
            <p:cNvSpPr/>
            <p:nvPr/>
          </p:nvSpPr>
          <p:spPr>
            <a:xfrm>
              <a:off x="2150875" y="4143100"/>
              <a:ext cx="352775" cy="187975"/>
            </a:xfrm>
            <a:custGeom>
              <a:avLst/>
              <a:gdLst/>
              <a:ahLst/>
              <a:cxnLst/>
              <a:rect l="l" t="t" r="r" b="b"/>
              <a:pathLst>
                <a:path w="14111" h="7519" extrusionOk="0">
                  <a:moveTo>
                    <a:pt x="7096" y="0"/>
                  </a:moveTo>
                  <a:cubicBezTo>
                    <a:pt x="5440" y="0"/>
                    <a:pt x="3777" y="376"/>
                    <a:pt x="2502" y="1114"/>
                  </a:cubicBezTo>
                  <a:cubicBezTo>
                    <a:pt x="0" y="2581"/>
                    <a:pt x="0" y="4950"/>
                    <a:pt x="2502" y="6417"/>
                  </a:cubicBezTo>
                  <a:cubicBezTo>
                    <a:pt x="3753" y="7151"/>
                    <a:pt x="5404" y="7518"/>
                    <a:pt x="7055" y="7518"/>
                  </a:cubicBezTo>
                  <a:cubicBezTo>
                    <a:pt x="8707" y="7518"/>
                    <a:pt x="10358" y="7151"/>
                    <a:pt x="11609" y="6417"/>
                  </a:cubicBezTo>
                  <a:cubicBezTo>
                    <a:pt x="14111" y="4950"/>
                    <a:pt x="14111" y="2581"/>
                    <a:pt x="11609" y="1114"/>
                  </a:cubicBezTo>
                  <a:cubicBezTo>
                    <a:pt x="10365" y="367"/>
                    <a:pt x="8733" y="0"/>
                    <a:pt x="709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04" name="Google Shape;1504;p34"/>
            <p:cNvSpPr/>
            <p:nvPr/>
          </p:nvSpPr>
          <p:spPr>
            <a:xfrm>
              <a:off x="2175900" y="4205950"/>
              <a:ext cx="303575" cy="125125"/>
            </a:xfrm>
            <a:custGeom>
              <a:avLst/>
              <a:gdLst/>
              <a:ahLst/>
              <a:cxnLst/>
              <a:rect l="l" t="t" r="r" b="b"/>
              <a:pathLst>
                <a:path w="12143" h="5005" extrusionOk="0">
                  <a:moveTo>
                    <a:pt x="6054" y="1"/>
                  </a:moveTo>
                  <a:cubicBezTo>
                    <a:pt x="4403" y="1"/>
                    <a:pt x="2752" y="368"/>
                    <a:pt x="1501" y="1101"/>
                  </a:cubicBezTo>
                  <a:cubicBezTo>
                    <a:pt x="901" y="1435"/>
                    <a:pt x="367" y="1935"/>
                    <a:pt x="0" y="2502"/>
                  </a:cubicBezTo>
                  <a:cubicBezTo>
                    <a:pt x="367" y="3103"/>
                    <a:pt x="901" y="3570"/>
                    <a:pt x="1501" y="3903"/>
                  </a:cubicBezTo>
                  <a:cubicBezTo>
                    <a:pt x="2752" y="4637"/>
                    <a:pt x="4403" y="5004"/>
                    <a:pt x="6054" y="5004"/>
                  </a:cubicBezTo>
                  <a:cubicBezTo>
                    <a:pt x="7706" y="5004"/>
                    <a:pt x="9357" y="4637"/>
                    <a:pt x="10608" y="3903"/>
                  </a:cubicBezTo>
                  <a:cubicBezTo>
                    <a:pt x="11242" y="3570"/>
                    <a:pt x="11742" y="3103"/>
                    <a:pt x="12142" y="2502"/>
                  </a:cubicBezTo>
                  <a:cubicBezTo>
                    <a:pt x="11742" y="1935"/>
                    <a:pt x="11208" y="1435"/>
                    <a:pt x="10608" y="1101"/>
                  </a:cubicBezTo>
                  <a:cubicBezTo>
                    <a:pt x="9357" y="368"/>
                    <a:pt x="7706" y="1"/>
                    <a:pt x="6054"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05" name="Google Shape;1505;p34"/>
            <p:cNvSpPr/>
            <p:nvPr/>
          </p:nvSpPr>
          <p:spPr>
            <a:xfrm>
              <a:off x="2028275" y="3404550"/>
              <a:ext cx="390325" cy="706350"/>
            </a:xfrm>
            <a:custGeom>
              <a:avLst/>
              <a:gdLst/>
              <a:ahLst/>
              <a:cxnLst/>
              <a:rect l="l" t="t" r="r" b="b"/>
              <a:pathLst>
                <a:path w="15613" h="28254" extrusionOk="0">
                  <a:moveTo>
                    <a:pt x="1" y="0"/>
                  </a:moveTo>
                  <a:cubicBezTo>
                    <a:pt x="1569" y="1768"/>
                    <a:pt x="2803" y="3836"/>
                    <a:pt x="3637" y="6038"/>
                  </a:cubicBezTo>
                  <a:lnTo>
                    <a:pt x="9641" y="10141"/>
                  </a:lnTo>
                  <a:lnTo>
                    <a:pt x="3970" y="8006"/>
                  </a:lnTo>
                  <a:lnTo>
                    <a:pt x="3970" y="8006"/>
                  </a:lnTo>
                  <a:cubicBezTo>
                    <a:pt x="4037" y="9507"/>
                    <a:pt x="4404" y="11008"/>
                    <a:pt x="5105" y="12343"/>
                  </a:cubicBezTo>
                  <a:cubicBezTo>
                    <a:pt x="5105" y="12343"/>
                    <a:pt x="8841" y="14177"/>
                    <a:pt x="10875" y="16112"/>
                  </a:cubicBezTo>
                  <a:lnTo>
                    <a:pt x="5872" y="14544"/>
                  </a:lnTo>
                  <a:lnTo>
                    <a:pt x="5872" y="14544"/>
                  </a:lnTo>
                  <a:cubicBezTo>
                    <a:pt x="5738" y="15411"/>
                    <a:pt x="5772" y="16312"/>
                    <a:pt x="6039" y="17146"/>
                  </a:cubicBezTo>
                  <a:lnTo>
                    <a:pt x="6139" y="17513"/>
                  </a:lnTo>
                  <a:cubicBezTo>
                    <a:pt x="6406" y="18313"/>
                    <a:pt x="6772" y="19815"/>
                    <a:pt x="7440" y="21582"/>
                  </a:cubicBezTo>
                  <a:cubicBezTo>
                    <a:pt x="7973" y="23150"/>
                    <a:pt x="8674" y="24685"/>
                    <a:pt x="9508" y="26119"/>
                  </a:cubicBezTo>
                  <a:cubicBezTo>
                    <a:pt x="9908" y="26820"/>
                    <a:pt x="10375" y="27487"/>
                    <a:pt x="10875" y="28120"/>
                  </a:cubicBezTo>
                  <a:lnTo>
                    <a:pt x="10975" y="28254"/>
                  </a:lnTo>
                  <a:cubicBezTo>
                    <a:pt x="11909" y="27620"/>
                    <a:pt x="12877" y="27020"/>
                    <a:pt x="13878" y="26453"/>
                  </a:cubicBezTo>
                  <a:cubicBezTo>
                    <a:pt x="14445" y="24985"/>
                    <a:pt x="15078" y="21382"/>
                    <a:pt x="15212" y="18480"/>
                  </a:cubicBezTo>
                  <a:cubicBezTo>
                    <a:pt x="15612" y="7372"/>
                    <a:pt x="6873" y="1635"/>
                    <a:pt x="1"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06" name="Google Shape;1506;p34"/>
            <p:cNvSpPr/>
            <p:nvPr/>
          </p:nvSpPr>
          <p:spPr>
            <a:xfrm>
              <a:off x="2028275" y="3404550"/>
              <a:ext cx="390325" cy="706350"/>
            </a:xfrm>
            <a:custGeom>
              <a:avLst/>
              <a:gdLst/>
              <a:ahLst/>
              <a:cxnLst/>
              <a:rect l="l" t="t" r="r" b="b"/>
              <a:pathLst>
                <a:path w="15613" h="28254" extrusionOk="0">
                  <a:moveTo>
                    <a:pt x="1" y="0"/>
                  </a:moveTo>
                  <a:cubicBezTo>
                    <a:pt x="1569" y="1768"/>
                    <a:pt x="2803" y="3836"/>
                    <a:pt x="3637" y="6038"/>
                  </a:cubicBezTo>
                  <a:lnTo>
                    <a:pt x="9641" y="10141"/>
                  </a:lnTo>
                  <a:lnTo>
                    <a:pt x="3970" y="8006"/>
                  </a:lnTo>
                  <a:lnTo>
                    <a:pt x="3970" y="8006"/>
                  </a:lnTo>
                  <a:cubicBezTo>
                    <a:pt x="4037" y="9507"/>
                    <a:pt x="4404" y="11008"/>
                    <a:pt x="5105" y="12343"/>
                  </a:cubicBezTo>
                  <a:cubicBezTo>
                    <a:pt x="5105" y="12343"/>
                    <a:pt x="8841" y="14177"/>
                    <a:pt x="10875" y="16112"/>
                  </a:cubicBezTo>
                  <a:lnTo>
                    <a:pt x="5872" y="14544"/>
                  </a:lnTo>
                  <a:lnTo>
                    <a:pt x="5872" y="14544"/>
                  </a:lnTo>
                  <a:cubicBezTo>
                    <a:pt x="5738" y="15411"/>
                    <a:pt x="5772" y="16312"/>
                    <a:pt x="6039" y="17146"/>
                  </a:cubicBezTo>
                  <a:lnTo>
                    <a:pt x="6139" y="17513"/>
                  </a:lnTo>
                  <a:cubicBezTo>
                    <a:pt x="6406" y="18313"/>
                    <a:pt x="6772" y="19815"/>
                    <a:pt x="7440" y="21582"/>
                  </a:cubicBezTo>
                  <a:cubicBezTo>
                    <a:pt x="7973" y="23150"/>
                    <a:pt x="8674" y="24685"/>
                    <a:pt x="9508" y="26119"/>
                  </a:cubicBezTo>
                  <a:cubicBezTo>
                    <a:pt x="9908" y="26820"/>
                    <a:pt x="10375" y="27487"/>
                    <a:pt x="10875" y="28120"/>
                  </a:cubicBezTo>
                  <a:lnTo>
                    <a:pt x="10975" y="28254"/>
                  </a:lnTo>
                  <a:cubicBezTo>
                    <a:pt x="11909" y="27620"/>
                    <a:pt x="12877" y="27020"/>
                    <a:pt x="13878" y="26453"/>
                  </a:cubicBezTo>
                  <a:cubicBezTo>
                    <a:pt x="14445" y="24985"/>
                    <a:pt x="15078" y="21382"/>
                    <a:pt x="15212" y="18480"/>
                  </a:cubicBezTo>
                  <a:cubicBezTo>
                    <a:pt x="15612" y="7372"/>
                    <a:pt x="6873" y="1635"/>
                    <a:pt x="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07" name="Google Shape;1507;p34"/>
            <p:cNvSpPr/>
            <p:nvPr/>
          </p:nvSpPr>
          <p:spPr>
            <a:xfrm>
              <a:off x="2239275" y="3558825"/>
              <a:ext cx="120100" cy="466200"/>
            </a:xfrm>
            <a:custGeom>
              <a:avLst/>
              <a:gdLst/>
              <a:ahLst/>
              <a:cxnLst/>
              <a:rect l="l" t="t" r="r" b="b"/>
              <a:pathLst>
                <a:path w="4804" h="18648" extrusionOk="0">
                  <a:moveTo>
                    <a:pt x="0" y="0"/>
                  </a:moveTo>
                  <a:cubicBezTo>
                    <a:pt x="601" y="534"/>
                    <a:pt x="1134" y="1168"/>
                    <a:pt x="1568" y="1868"/>
                  </a:cubicBezTo>
                  <a:cubicBezTo>
                    <a:pt x="1968" y="2569"/>
                    <a:pt x="2335" y="3303"/>
                    <a:pt x="2636" y="4070"/>
                  </a:cubicBezTo>
                  <a:cubicBezTo>
                    <a:pt x="3269" y="5571"/>
                    <a:pt x="3736" y="7139"/>
                    <a:pt x="4003" y="8773"/>
                  </a:cubicBezTo>
                  <a:cubicBezTo>
                    <a:pt x="4604" y="11976"/>
                    <a:pt x="4403" y="15278"/>
                    <a:pt x="3503" y="18447"/>
                  </a:cubicBezTo>
                  <a:cubicBezTo>
                    <a:pt x="3469" y="18514"/>
                    <a:pt x="3503" y="18614"/>
                    <a:pt x="3603" y="18647"/>
                  </a:cubicBezTo>
                  <a:cubicBezTo>
                    <a:pt x="3670" y="18647"/>
                    <a:pt x="3770" y="18614"/>
                    <a:pt x="3803" y="18514"/>
                  </a:cubicBezTo>
                  <a:cubicBezTo>
                    <a:pt x="4670" y="15345"/>
                    <a:pt x="4804" y="11976"/>
                    <a:pt x="4170" y="8740"/>
                  </a:cubicBezTo>
                  <a:cubicBezTo>
                    <a:pt x="3870" y="7139"/>
                    <a:pt x="3369" y="5538"/>
                    <a:pt x="2736" y="4037"/>
                  </a:cubicBezTo>
                  <a:cubicBezTo>
                    <a:pt x="2402" y="3269"/>
                    <a:pt x="2035" y="2569"/>
                    <a:pt x="1601" y="1868"/>
                  </a:cubicBezTo>
                  <a:cubicBezTo>
                    <a:pt x="1168" y="1168"/>
                    <a:pt x="634" y="534"/>
                    <a:pt x="0"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08" name="Google Shape;1508;p34"/>
            <p:cNvSpPr/>
            <p:nvPr/>
          </p:nvSpPr>
          <p:spPr>
            <a:xfrm>
              <a:off x="2285125" y="3697250"/>
              <a:ext cx="479550" cy="583250"/>
            </a:xfrm>
            <a:custGeom>
              <a:avLst/>
              <a:gdLst/>
              <a:ahLst/>
              <a:cxnLst/>
              <a:rect l="l" t="t" r="r" b="b"/>
              <a:pathLst>
                <a:path w="19182" h="23330" extrusionOk="0">
                  <a:moveTo>
                    <a:pt x="19181" y="1"/>
                  </a:moveTo>
                  <a:lnTo>
                    <a:pt x="19181" y="1"/>
                  </a:lnTo>
                  <a:cubicBezTo>
                    <a:pt x="15212" y="101"/>
                    <a:pt x="7373" y="2669"/>
                    <a:pt x="3337" y="7506"/>
                  </a:cubicBezTo>
                  <a:cubicBezTo>
                    <a:pt x="2636" y="8340"/>
                    <a:pt x="2069" y="9274"/>
                    <a:pt x="1635" y="10275"/>
                  </a:cubicBezTo>
                  <a:cubicBezTo>
                    <a:pt x="1" y="13977"/>
                    <a:pt x="168" y="16980"/>
                    <a:pt x="535" y="18814"/>
                  </a:cubicBezTo>
                  <a:cubicBezTo>
                    <a:pt x="902" y="20682"/>
                    <a:pt x="1068" y="22750"/>
                    <a:pt x="1469" y="23084"/>
                  </a:cubicBezTo>
                  <a:cubicBezTo>
                    <a:pt x="1652" y="23244"/>
                    <a:pt x="1875" y="23330"/>
                    <a:pt x="2157" y="23330"/>
                  </a:cubicBezTo>
                  <a:cubicBezTo>
                    <a:pt x="2697" y="23330"/>
                    <a:pt x="3454" y="23017"/>
                    <a:pt x="4571" y="22317"/>
                  </a:cubicBezTo>
                  <a:cubicBezTo>
                    <a:pt x="7673" y="20382"/>
                    <a:pt x="8741" y="16012"/>
                    <a:pt x="8741" y="16012"/>
                  </a:cubicBezTo>
                  <a:lnTo>
                    <a:pt x="4304" y="15445"/>
                  </a:lnTo>
                  <a:lnTo>
                    <a:pt x="9941" y="14044"/>
                  </a:lnTo>
                  <a:lnTo>
                    <a:pt x="12410" y="9741"/>
                  </a:lnTo>
                  <a:lnTo>
                    <a:pt x="7039" y="9241"/>
                  </a:lnTo>
                  <a:lnTo>
                    <a:pt x="13644" y="7573"/>
                  </a:lnTo>
                  <a:cubicBezTo>
                    <a:pt x="16913" y="2036"/>
                    <a:pt x="19015" y="201"/>
                    <a:pt x="19181"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09" name="Google Shape;1509;p34"/>
            <p:cNvSpPr/>
            <p:nvPr/>
          </p:nvSpPr>
          <p:spPr>
            <a:xfrm>
              <a:off x="2285125" y="3697250"/>
              <a:ext cx="479550" cy="583250"/>
            </a:xfrm>
            <a:custGeom>
              <a:avLst/>
              <a:gdLst/>
              <a:ahLst/>
              <a:cxnLst/>
              <a:rect l="l" t="t" r="r" b="b"/>
              <a:pathLst>
                <a:path w="19182" h="23330" extrusionOk="0">
                  <a:moveTo>
                    <a:pt x="19181" y="1"/>
                  </a:moveTo>
                  <a:lnTo>
                    <a:pt x="19181" y="1"/>
                  </a:lnTo>
                  <a:cubicBezTo>
                    <a:pt x="15212" y="101"/>
                    <a:pt x="7373" y="2669"/>
                    <a:pt x="3337" y="7506"/>
                  </a:cubicBezTo>
                  <a:cubicBezTo>
                    <a:pt x="2636" y="8340"/>
                    <a:pt x="2069" y="9274"/>
                    <a:pt x="1635" y="10275"/>
                  </a:cubicBezTo>
                  <a:cubicBezTo>
                    <a:pt x="1" y="13977"/>
                    <a:pt x="168" y="16980"/>
                    <a:pt x="535" y="18814"/>
                  </a:cubicBezTo>
                  <a:cubicBezTo>
                    <a:pt x="902" y="20682"/>
                    <a:pt x="1068" y="22750"/>
                    <a:pt x="1469" y="23084"/>
                  </a:cubicBezTo>
                  <a:cubicBezTo>
                    <a:pt x="1652" y="23244"/>
                    <a:pt x="1875" y="23330"/>
                    <a:pt x="2157" y="23330"/>
                  </a:cubicBezTo>
                  <a:cubicBezTo>
                    <a:pt x="2697" y="23330"/>
                    <a:pt x="3454" y="23017"/>
                    <a:pt x="4571" y="22317"/>
                  </a:cubicBezTo>
                  <a:cubicBezTo>
                    <a:pt x="7673" y="20382"/>
                    <a:pt x="8741" y="16012"/>
                    <a:pt x="8741" y="16012"/>
                  </a:cubicBezTo>
                  <a:lnTo>
                    <a:pt x="4304" y="15445"/>
                  </a:lnTo>
                  <a:lnTo>
                    <a:pt x="9941" y="14044"/>
                  </a:lnTo>
                  <a:lnTo>
                    <a:pt x="12410" y="9741"/>
                  </a:lnTo>
                  <a:lnTo>
                    <a:pt x="7039" y="9241"/>
                  </a:lnTo>
                  <a:lnTo>
                    <a:pt x="13644" y="7573"/>
                  </a:lnTo>
                  <a:cubicBezTo>
                    <a:pt x="16913" y="2036"/>
                    <a:pt x="19015" y="201"/>
                    <a:pt x="1918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10" name="Google Shape;1510;p34"/>
            <p:cNvSpPr/>
            <p:nvPr/>
          </p:nvSpPr>
          <p:spPr>
            <a:xfrm>
              <a:off x="2285125" y="3697250"/>
              <a:ext cx="478700" cy="581275"/>
            </a:xfrm>
            <a:custGeom>
              <a:avLst/>
              <a:gdLst/>
              <a:ahLst/>
              <a:cxnLst/>
              <a:rect l="l" t="t" r="r" b="b"/>
              <a:pathLst>
                <a:path w="19148" h="23251" extrusionOk="0">
                  <a:moveTo>
                    <a:pt x="19148" y="1"/>
                  </a:moveTo>
                  <a:cubicBezTo>
                    <a:pt x="15212" y="101"/>
                    <a:pt x="7373" y="2636"/>
                    <a:pt x="3337" y="7506"/>
                  </a:cubicBezTo>
                  <a:cubicBezTo>
                    <a:pt x="2636" y="8307"/>
                    <a:pt x="2069" y="9241"/>
                    <a:pt x="1602" y="10241"/>
                  </a:cubicBezTo>
                  <a:cubicBezTo>
                    <a:pt x="1" y="13944"/>
                    <a:pt x="168" y="16980"/>
                    <a:pt x="535" y="18814"/>
                  </a:cubicBezTo>
                  <a:cubicBezTo>
                    <a:pt x="902" y="20649"/>
                    <a:pt x="1068" y="22717"/>
                    <a:pt x="1469" y="23051"/>
                  </a:cubicBezTo>
                  <a:cubicBezTo>
                    <a:pt x="1569" y="23151"/>
                    <a:pt x="1669" y="23217"/>
                    <a:pt x="1802" y="23251"/>
                  </a:cubicBezTo>
                  <a:cubicBezTo>
                    <a:pt x="1635" y="21149"/>
                    <a:pt x="1602" y="19081"/>
                    <a:pt x="1702" y="16980"/>
                  </a:cubicBezTo>
                  <a:cubicBezTo>
                    <a:pt x="1869" y="15345"/>
                    <a:pt x="2236" y="13711"/>
                    <a:pt x="2836" y="12176"/>
                  </a:cubicBezTo>
                  <a:cubicBezTo>
                    <a:pt x="3103" y="11509"/>
                    <a:pt x="3437" y="10875"/>
                    <a:pt x="3804" y="10275"/>
                  </a:cubicBezTo>
                  <a:cubicBezTo>
                    <a:pt x="6839" y="5471"/>
                    <a:pt x="13144" y="1202"/>
                    <a:pt x="1914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11" name="Google Shape;1511;p34"/>
            <p:cNvSpPr/>
            <p:nvPr/>
          </p:nvSpPr>
          <p:spPr>
            <a:xfrm>
              <a:off x="2327675" y="3750625"/>
              <a:ext cx="286900" cy="371125"/>
            </a:xfrm>
            <a:custGeom>
              <a:avLst/>
              <a:gdLst/>
              <a:ahLst/>
              <a:cxnLst/>
              <a:rect l="l" t="t" r="r" b="b"/>
              <a:pathLst>
                <a:path w="11476" h="14845" extrusionOk="0">
                  <a:moveTo>
                    <a:pt x="11475" y="1"/>
                  </a:moveTo>
                  <a:cubicBezTo>
                    <a:pt x="11302" y="91"/>
                    <a:pt x="11130" y="183"/>
                    <a:pt x="10960" y="276"/>
                  </a:cubicBezTo>
                  <a:lnTo>
                    <a:pt x="10960" y="276"/>
                  </a:lnTo>
                  <a:cubicBezTo>
                    <a:pt x="11130" y="194"/>
                    <a:pt x="11302" y="113"/>
                    <a:pt x="11475" y="34"/>
                  </a:cubicBezTo>
                  <a:cubicBezTo>
                    <a:pt x="11475" y="1"/>
                    <a:pt x="11475" y="1"/>
                    <a:pt x="11475" y="1"/>
                  </a:cubicBezTo>
                  <a:close/>
                  <a:moveTo>
                    <a:pt x="10960" y="276"/>
                  </a:moveTo>
                  <a:lnTo>
                    <a:pt x="10960" y="276"/>
                  </a:lnTo>
                  <a:cubicBezTo>
                    <a:pt x="8171" y="1630"/>
                    <a:pt x="5713" y="3514"/>
                    <a:pt x="3669" y="5871"/>
                  </a:cubicBezTo>
                  <a:cubicBezTo>
                    <a:pt x="2569" y="7106"/>
                    <a:pt x="1701" y="8507"/>
                    <a:pt x="1068" y="10041"/>
                  </a:cubicBezTo>
                  <a:cubicBezTo>
                    <a:pt x="434" y="11576"/>
                    <a:pt x="67" y="13210"/>
                    <a:pt x="0" y="14845"/>
                  </a:cubicBezTo>
                  <a:cubicBezTo>
                    <a:pt x="234" y="13243"/>
                    <a:pt x="667" y="11676"/>
                    <a:pt x="1334" y="10175"/>
                  </a:cubicBezTo>
                  <a:cubicBezTo>
                    <a:pt x="1968" y="8673"/>
                    <a:pt x="2802" y="7272"/>
                    <a:pt x="3836" y="6005"/>
                  </a:cubicBezTo>
                  <a:cubicBezTo>
                    <a:pt x="4870" y="4737"/>
                    <a:pt x="6038" y="3603"/>
                    <a:pt x="7339" y="2636"/>
                  </a:cubicBezTo>
                  <a:cubicBezTo>
                    <a:pt x="8486" y="1753"/>
                    <a:pt x="9686" y="974"/>
                    <a:pt x="10960" y="276"/>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12" name="Google Shape;1512;p34"/>
            <p:cNvSpPr/>
            <p:nvPr/>
          </p:nvSpPr>
          <p:spPr>
            <a:xfrm>
              <a:off x="1889025" y="3801700"/>
              <a:ext cx="458675" cy="479525"/>
            </a:xfrm>
            <a:custGeom>
              <a:avLst/>
              <a:gdLst/>
              <a:ahLst/>
              <a:cxnLst/>
              <a:rect l="l" t="t" r="r" b="b"/>
              <a:pathLst>
                <a:path w="18347" h="19181" extrusionOk="0">
                  <a:moveTo>
                    <a:pt x="717" y="1"/>
                  </a:moveTo>
                  <a:cubicBezTo>
                    <a:pt x="476" y="1"/>
                    <a:pt x="234" y="9"/>
                    <a:pt x="0" y="26"/>
                  </a:cubicBezTo>
                  <a:lnTo>
                    <a:pt x="0" y="59"/>
                  </a:lnTo>
                  <a:cubicBezTo>
                    <a:pt x="2035" y="2261"/>
                    <a:pt x="3936" y="4629"/>
                    <a:pt x="5671" y="7064"/>
                  </a:cubicBezTo>
                  <a:lnTo>
                    <a:pt x="10841" y="7564"/>
                  </a:lnTo>
                  <a:lnTo>
                    <a:pt x="7105" y="8465"/>
                  </a:lnTo>
                  <a:lnTo>
                    <a:pt x="9340" y="11534"/>
                  </a:lnTo>
                  <a:lnTo>
                    <a:pt x="14411" y="12268"/>
                  </a:lnTo>
                  <a:lnTo>
                    <a:pt x="10541" y="13168"/>
                  </a:lnTo>
                  <a:cubicBezTo>
                    <a:pt x="10541" y="13168"/>
                    <a:pt x="11842" y="17071"/>
                    <a:pt x="14778" y="18506"/>
                  </a:cubicBezTo>
                  <a:cubicBezTo>
                    <a:pt x="15718" y="18965"/>
                    <a:pt x="16371" y="19180"/>
                    <a:pt x="16832" y="19180"/>
                  </a:cubicBezTo>
                  <a:cubicBezTo>
                    <a:pt x="17074" y="19180"/>
                    <a:pt x="17263" y="19121"/>
                    <a:pt x="17413" y="19006"/>
                  </a:cubicBezTo>
                  <a:cubicBezTo>
                    <a:pt x="17479" y="18973"/>
                    <a:pt x="17513" y="18939"/>
                    <a:pt x="17580" y="18906"/>
                  </a:cubicBezTo>
                  <a:cubicBezTo>
                    <a:pt x="17880" y="18572"/>
                    <a:pt x="18347" y="16671"/>
                    <a:pt x="18313" y="15003"/>
                  </a:cubicBezTo>
                  <a:cubicBezTo>
                    <a:pt x="18347" y="12635"/>
                    <a:pt x="17780" y="10300"/>
                    <a:pt x="16679" y="8232"/>
                  </a:cubicBezTo>
                  <a:cubicBezTo>
                    <a:pt x="16545" y="7965"/>
                    <a:pt x="16412" y="7731"/>
                    <a:pt x="16279" y="7498"/>
                  </a:cubicBezTo>
                  <a:cubicBezTo>
                    <a:pt x="16245" y="7398"/>
                    <a:pt x="16179" y="7298"/>
                    <a:pt x="16112" y="7198"/>
                  </a:cubicBezTo>
                  <a:cubicBezTo>
                    <a:pt x="15678" y="6497"/>
                    <a:pt x="15144" y="5830"/>
                    <a:pt x="14544" y="5229"/>
                  </a:cubicBezTo>
                  <a:cubicBezTo>
                    <a:pt x="13243" y="3995"/>
                    <a:pt x="11742" y="2995"/>
                    <a:pt x="10108" y="2261"/>
                  </a:cubicBezTo>
                  <a:cubicBezTo>
                    <a:pt x="9774" y="2094"/>
                    <a:pt x="9440" y="1960"/>
                    <a:pt x="9107" y="1794"/>
                  </a:cubicBezTo>
                  <a:cubicBezTo>
                    <a:pt x="8440" y="1527"/>
                    <a:pt x="7739" y="1293"/>
                    <a:pt x="7072" y="1060"/>
                  </a:cubicBezTo>
                  <a:cubicBezTo>
                    <a:pt x="5237" y="493"/>
                    <a:pt x="3336" y="159"/>
                    <a:pt x="1435" y="26"/>
                  </a:cubicBezTo>
                  <a:cubicBezTo>
                    <a:pt x="1201" y="9"/>
                    <a:pt x="959" y="1"/>
                    <a:pt x="717"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13" name="Google Shape;1513;p34"/>
            <p:cNvSpPr/>
            <p:nvPr/>
          </p:nvSpPr>
          <p:spPr>
            <a:xfrm>
              <a:off x="1888175" y="3801700"/>
              <a:ext cx="458700" cy="478500"/>
            </a:xfrm>
            <a:custGeom>
              <a:avLst/>
              <a:gdLst/>
              <a:ahLst/>
              <a:cxnLst/>
              <a:rect l="l" t="t" r="r" b="b"/>
              <a:pathLst>
                <a:path w="18348" h="19140" extrusionOk="0">
                  <a:moveTo>
                    <a:pt x="722" y="1"/>
                  </a:moveTo>
                  <a:cubicBezTo>
                    <a:pt x="476" y="1"/>
                    <a:pt x="234" y="9"/>
                    <a:pt x="1" y="26"/>
                  </a:cubicBezTo>
                  <a:cubicBezTo>
                    <a:pt x="6572" y="1060"/>
                    <a:pt x="11509" y="4863"/>
                    <a:pt x="13677" y="7531"/>
                  </a:cubicBezTo>
                  <a:cubicBezTo>
                    <a:pt x="15712" y="10100"/>
                    <a:pt x="17347" y="16538"/>
                    <a:pt x="17147" y="19139"/>
                  </a:cubicBezTo>
                  <a:cubicBezTo>
                    <a:pt x="17247" y="19106"/>
                    <a:pt x="17347" y="19073"/>
                    <a:pt x="17447" y="19006"/>
                  </a:cubicBezTo>
                  <a:cubicBezTo>
                    <a:pt x="17480" y="18973"/>
                    <a:pt x="17547" y="18939"/>
                    <a:pt x="17580" y="18873"/>
                  </a:cubicBezTo>
                  <a:cubicBezTo>
                    <a:pt x="17914" y="18539"/>
                    <a:pt x="18347" y="16638"/>
                    <a:pt x="18314" y="14970"/>
                  </a:cubicBezTo>
                  <a:cubicBezTo>
                    <a:pt x="18347" y="12601"/>
                    <a:pt x="17780" y="10300"/>
                    <a:pt x="16680" y="8198"/>
                  </a:cubicBezTo>
                  <a:cubicBezTo>
                    <a:pt x="16579" y="7965"/>
                    <a:pt x="16446" y="7731"/>
                    <a:pt x="16313" y="7464"/>
                  </a:cubicBezTo>
                  <a:cubicBezTo>
                    <a:pt x="16246" y="7364"/>
                    <a:pt x="16179" y="7298"/>
                    <a:pt x="16146" y="7198"/>
                  </a:cubicBezTo>
                  <a:cubicBezTo>
                    <a:pt x="15679" y="6464"/>
                    <a:pt x="15145" y="5797"/>
                    <a:pt x="14545" y="5196"/>
                  </a:cubicBezTo>
                  <a:cubicBezTo>
                    <a:pt x="13244" y="3962"/>
                    <a:pt x="11743" y="2961"/>
                    <a:pt x="10108" y="2227"/>
                  </a:cubicBezTo>
                  <a:cubicBezTo>
                    <a:pt x="9775" y="2094"/>
                    <a:pt x="9441" y="1927"/>
                    <a:pt x="9107" y="1794"/>
                  </a:cubicBezTo>
                  <a:cubicBezTo>
                    <a:pt x="8440" y="1527"/>
                    <a:pt x="7773" y="1260"/>
                    <a:pt x="7073" y="1060"/>
                  </a:cubicBezTo>
                  <a:cubicBezTo>
                    <a:pt x="5271" y="493"/>
                    <a:pt x="3370" y="126"/>
                    <a:pt x="1469" y="26"/>
                  </a:cubicBezTo>
                  <a:cubicBezTo>
                    <a:pt x="1218" y="9"/>
                    <a:pt x="968" y="1"/>
                    <a:pt x="72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14" name="Google Shape;1514;p34"/>
            <p:cNvSpPr/>
            <p:nvPr/>
          </p:nvSpPr>
          <p:spPr>
            <a:xfrm>
              <a:off x="2017450" y="3839025"/>
              <a:ext cx="300225" cy="441175"/>
            </a:xfrm>
            <a:custGeom>
              <a:avLst/>
              <a:gdLst/>
              <a:ahLst/>
              <a:cxnLst/>
              <a:rect l="l" t="t" r="r" b="b"/>
              <a:pathLst>
                <a:path w="12009" h="17647" extrusionOk="0">
                  <a:moveTo>
                    <a:pt x="0" y="0"/>
                  </a:moveTo>
                  <a:lnTo>
                    <a:pt x="0" y="0"/>
                  </a:lnTo>
                  <a:cubicBezTo>
                    <a:pt x="1735" y="801"/>
                    <a:pt x="3369" y="1768"/>
                    <a:pt x="4904" y="2903"/>
                  </a:cubicBezTo>
                  <a:cubicBezTo>
                    <a:pt x="5671" y="3470"/>
                    <a:pt x="6372" y="4070"/>
                    <a:pt x="7072" y="4704"/>
                  </a:cubicBezTo>
                  <a:cubicBezTo>
                    <a:pt x="7773" y="5338"/>
                    <a:pt x="8373" y="6071"/>
                    <a:pt x="8907" y="6839"/>
                  </a:cubicBezTo>
                  <a:cubicBezTo>
                    <a:pt x="9941" y="8440"/>
                    <a:pt x="10675" y="10174"/>
                    <a:pt x="11175" y="12009"/>
                  </a:cubicBezTo>
                  <a:cubicBezTo>
                    <a:pt x="11675" y="13844"/>
                    <a:pt x="11942" y="15745"/>
                    <a:pt x="11942" y="17646"/>
                  </a:cubicBezTo>
                  <a:lnTo>
                    <a:pt x="11976" y="17646"/>
                  </a:lnTo>
                  <a:cubicBezTo>
                    <a:pt x="12009" y="15745"/>
                    <a:pt x="11775" y="13844"/>
                    <a:pt x="11308" y="11976"/>
                  </a:cubicBezTo>
                  <a:cubicBezTo>
                    <a:pt x="10841" y="10108"/>
                    <a:pt x="10108" y="8340"/>
                    <a:pt x="9107" y="6705"/>
                  </a:cubicBezTo>
                  <a:cubicBezTo>
                    <a:pt x="8573" y="5905"/>
                    <a:pt x="7973" y="5137"/>
                    <a:pt x="7272" y="4504"/>
                  </a:cubicBezTo>
                  <a:cubicBezTo>
                    <a:pt x="6605" y="3803"/>
                    <a:pt x="5838" y="3203"/>
                    <a:pt x="5071" y="2636"/>
                  </a:cubicBezTo>
                  <a:cubicBezTo>
                    <a:pt x="3503" y="1535"/>
                    <a:pt x="1802" y="634"/>
                    <a:pt x="0"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15" name="Google Shape;1515;p34"/>
            <p:cNvSpPr/>
            <p:nvPr/>
          </p:nvSpPr>
          <p:spPr>
            <a:xfrm>
              <a:off x="5326475" y="3383700"/>
              <a:ext cx="316925" cy="121725"/>
            </a:xfrm>
            <a:custGeom>
              <a:avLst/>
              <a:gdLst/>
              <a:ahLst/>
              <a:cxnLst/>
              <a:rect l="l" t="t" r="r" b="b"/>
              <a:pathLst>
                <a:path w="12677" h="4869" extrusionOk="0">
                  <a:moveTo>
                    <a:pt x="12643" y="0"/>
                  </a:moveTo>
                  <a:lnTo>
                    <a:pt x="167" y="2902"/>
                  </a:lnTo>
                  <a:cubicBezTo>
                    <a:pt x="0" y="3269"/>
                    <a:pt x="101" y="3736"/>
                    <a:pt x="401" y="4003"/>
                  </a:cubicBezTo>
                  <a:cubicBezTo>
                    <a:pt x="1292" y="4580"/>
                    <a:pt x="2307" y="4868"/>
                    <a:pt x="3348" y="4868"/>
                  </a:cubicBezTo>
                  <a:cubicBezTo>
                    <a:pt x="3632" y="4868"/>
                    <a:pt x="3918" y="4847"/>
                    <a:pt x="4203" y="4804"/>
                  </a:cubicBezTo>
                  <a:cubicBezTo>
                    <a:pt x="6071" y="4570"/>
                    <a:pt x="7106" y="4037"/>
                    <a:pt x="7839" y="3470"/>
                  </a:cubicBezTo>
                  <a:cubicBezTo>
                    <a:pt x="8573" y="2902"/>
                    <a:pt x="9674" y="2069"/>
                    <a:pt x="10508" y="1902"/>
                  </a:cubicBezTo>
                  <a:cubicBezTo>
                    <a:pt x="11175" y="1802"/>
                    <a:pt x="11842" y="1568"/>
                    <a:pt x="12409" y="1201"/>
                  </a:cubicBezTo>
                  <a:cubicBezTo>
                    <a:pt x="12676" y="968"/>
                    <a:pt x="12643" y="0"/>
                    <a:pt x="1264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16" name="Google Shape;1516;p34"/>
            <p:cNvSpPr/>
            <p:nvPr/>
          </p:nvSpPr>
          <p:spPr>
            <a:xfrm>
              <a:off x="5321475" y="3287800"/>
              <a:ext cx="321925" cy="205175"/>
            </a:xfrm>
            <a:custGeom>
              <a:avLst/>
              <a:gdLst/>
              <a:ahLst/>
              <a:cxnLst/>
              <a:rect l="l" t="t" r="r" b="b"/>
              <a:pathLst>
                <a:path w="12877" h="8207" extrusionOk="0">
                  <a:moveTo>
                    <a:pt x="12076" y="0"/>
                  </a:moveTo>
                  <a:cubicBezTo>
                    <a:pt x="12076" y="200"/>
                    <a:pt x="12076" y="334"/>
                    <a:pt x="11942" y="434"/>
                  </a:cubicBezTo>
                  <a:cubicBezTo>
                    <a:pt x="11842" y="534"/>
                    <a:pt x="11709" y="567"/>
                    <a:pt x="11575" y="634"/>
                  </a:cubicBezTo>
                  <a:cubicBezTo>
                    <a:pt x="11475" y="734"/>
                    <a:pt x="11342" y="834"/>
                    <a:pt x="11242" y="968"/>
                  </a:cubicBezTo>
                  <a:cubicBezTo>
                    <a:pt x="11075" y="1201"/>
                    <a:pt x="10875" y="1401"/>
                    <a:pt x="10675" y="1601"/>
                  </a:cubicBezTo>
                  <a:cubicBezTo>
                    <a:pt x="10626" y="1650"/>
                    <a:pt x="10559" y="1681"/>
                    <a:pt x="10514" y="1681"/>
                  </a:cubicBezTo>
                  <a:cubicBezTo>
                    <a:pt x="10497" y="1681"/>
                    <a:pt x="10483" y="1677"/>
                    <a:pt x="10474" y="1668"/>
                  </a:cubicBezTo>
                  <a:cubicBezTo>
                    <a:pt x="10408" y="1601"/>
                    <a:pt x="10441" y="1535"/>
                    <a:pt x="10474" y="1435"/>
                  </a:cubicBezTo>
                  <a:cubicBezTo>
                    <a:pt x="10508" y="1335"/>
                    <a:pt x="10541" y="1235"/>
                    <a:pt x="10541" y="1101"/>
                  </a:cubicBezTo>
                  <a:cubicBezTo>
                    <a:pt x="10541" y="768"/>
                    <a:pt x="10141" y="634"/>
                    <a:pt x="9841" y="501"/>
                  </a:cubicBezTo>
                  <a:cubicBezTo>
                    <a:pt x="9507" y="367"/>
                    <a:pt x="9174" y="267"/>
                    <a:pt x="8807" y="200"/>
                  </a:cubicBezTo>
                  <a:cubicBezTo>
                    <a:pt x="8754" y="185"/>
                    <a:pt x="8701" y="177"/>
                    <a:pt x="8649" y="177"/>
                  </a:cubicBezTo>
                  <a:cubicBezTo>
                    <a:pt x="8374" y="177"/>
                    <a:pt x="8129" y="387"/>
                    <a:pt x="8073" y="667"/>
                  </a:cubicBezTo>
                  <a:cubicBezTo>
                    <a:pt x="7472" y="2002"/>
                    <a:pt x="6171" y="3069"/>
                    <a:pt x="4837" y="3803"/>
                  </a:cubicBezTo>
                  <a:cubicBezTo>
                    <a:pt x="4370" y="4103"/>
                    <a:pt x="2936" y="4870"/>
                    <a:pt x="2502" y="5037"/>
                  </a:cubicBezTo>
                  <a:cubicBezTo>
                    <a:pt x="367" y="5938"/>
                    <a:pt x="0" y="6405"/>
                    <a:pt x="467" y="7139"/>
                  </a:cubicBezTo>
                  <a:cubicBezTo>
                    <a:pt x="834" y="7773"/>
                    <a:pt x="2469" y="8206"/>
                    <a:pt x="3936" y="8206"/>
                  </a:cubicBezTo>
                  <a:cubicBezTo>
                    <a:pt x="5337" y="8106"/>
                    <a:pt x="6705" y="7639"/>
                    <a:pt x="7906" y="6839"/>
                  </a:cubicBezTo>
                  <a:cubicBezTo>
                    <a:pt x="8707" y="6205"/>
                    <a:pt x="9607" y="5704"/>
                    <a:pt x="10575" y="5304"/>
                  </a:cubicBezTo>
                  <a:cubicBezTo>
                    <a:pt x="11408" y="5037"/>
                    <a:pt x="12709" y="4670"/>
                    <a:pt x="12809" y="4170"/>
                  </a:cubicBezTo>
                  <a:cubicBezTo>
                    <a:pt x="12876" y="3369"/>
                    <a:pt x="12809" y="2535"/>
                    <a:pt x="12609" y="1768"/>
                  </a:cubicBezTo>
                  <a:cubicBezTo>
                    <a:pt x="12476" y="1301"/>
                    <a:pt x="12443" y="501"/>
                    <a:pt x="12376" y="234"/>
                  </a:cubicBezTo>
                  <a:cubicBezTo>
                    <a:pt x="12342" y="100"/>
                    <a:pt x="12209" y="0"/>
                    <a:pt x="12076"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17" name="Google Shape;1517;p34"/>
            <p:cNvSpPr/>
            <p:nvPr/>
          </p:nvSpPr>
          <p:spPr>
            <a:xfrm>
              <a:off x="5320625" y="3405375"/>
              <a:ext cx="227700" cy="88425"/>
            </a:xfrm>
            <a:custGeom>
              <a:avLst/>
              <a:gdLst/>
              <a:ahLst/>
              <a:cxnLst/>
              <a:rect l="l" t="t" r="r" b="b"/>
              <a:pathLst>
                <a:path w="9108" h="3537" extrusionOk="0">
                  <a:moveTo>
                    <a:pt x="3237" y="1"/>
                  </a:moveTo>
                  <a:lnTo>
                    <a:pt x="2403" y="334"/>
                  </a:lnTo>
                  <a:cubicBezTo>
                    <a:pt x="268" y="1235"/>
                    <a:pt x="1" y="1702"/>
                    <a:pt x="468" y="2436"/>
                  </a:cubicBezTo>
                  <a:cubicBezTo>
                    <a:pt x="868" y="3070"/>
                    <a:pt x="2036" y="3537"/>
                    <a:pt x="3904" y="3537"/>
                  </a:cubicBezTo>
                  <a:cubicBezTo>
                    <a:pt x="5338" y="3436"/>
                    <a:pt x="6739" y="2969"/>
                    <a:pt x="7940" y="2169"/>
                  </a:cubicBezTo>
                  <a:cubicBezTo>
                    <a:pt x="8307" y="1869"/>
                    <a:pt x="8707" y="1602"/>
                    <a:pt x="9107" y="1368"/>
                  </a:cubicBezTo>
                  <a:lnTo>
                    <a:pt x="9107" y="1368"/>
                  </a:lnTo>
                  <a:cubicBezTo>
                    <a:pt x="9107" y="1369"/>
                    <a:pt x="7453" y="2282"/>
                    <a:pt x="6290" y="2282"/>
                  </a:cubicBezTo>
                  <a:cubicBezTo>
                    <a:pt x="6013" y="2282"/>
                    <a:pt x="5764" y="2230"/>
                    <a:pt x="5572" y="2102"/>
                  </a:cubicBezTo>
                  <a:cubicBezTo>
                    <a:pt x="5171" y="1902"/>
                    <a:pt x="5005" y="1435"/>
                    <a:pt x="5238" y="1035"/>
                  </a:cubicBezTo>
                  <a:cubicBezTo>
                    <a:pt x="5238" y="901"/>
                    <a:pt x="3904" y="67"/>
                    <a:pt x="323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18" name="Google Shape;1518;p34"/>
            <p:cNvSpPr/>
            <p:nvPr/>
          </p:nvSpPr>
          <p:spPr>
            <a:xfrm>
              <a:off x="5804325" y="3513800"/>
              <a:ext cx="136775" cy="108350"/>
            </a:xfrm>
            <a:custGeom>
              <a:avLst/>
              <a:gdLst/>
              <a:ahLst/>
              <a:cxnLst/>
              <a:rect l="l" t="t" r="r" b="b"/>
              <a:pathLst>
                <a:path w="5471" h="4334" extrusionOk="0">
                  <a:moveTo>
                    <a:pt x="5337" y="0"/>
                  </a:moveTo>
                  <a:lnTo>
                    <a:pt x="100" y="734"/>
                  </a:lnTo>
                  <a:cubicBezTo>
                    <a:pt x="0" y="1635"/>
                    <a:pt x="134" y="2569"/>
                    <a:pt x="534" y="3403"/>
                  </a:cubicBezTo>
                  <a:cubicBezTo>
                    <a:pt x="844" y="4024"/>
                    <a:pt x="1489" y="4334"/>
                    <a:pt x="2206" y="4334"/>
                  </a:cubicBezTo>
                  <a:cubicBezTo>
                    <a:pt x="2336" y="4334"/>
                    <a:pt x="2469" y="4324"/>
                    <a:pt x="2602" y="4303"/>
                  </a:cubicBezTo>
                  <a:cubicBezTo>
                    <a:pt x="3503" y="4170"/>
                    <a:pt x="4670" y="3769"/>
                    <a:pt x="5037" y="2769"/>
                  </a:cubicBezTo>
                  <a:cubicBezTo>
                    <a:pt x="5371" y="1901"/>
                    <a:pt x="5471" y="934"/>
                    <a:pt x="533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19" name="Google Shape;1519;p34"/>
            <p:cNvSpPr/>
            <p:nvPr/>
          </p:nvSpPr>
          <p:spPr>
            <a:xfrm>
              <a:off x="5802650" y="3329500"/>
              <a:ext cx="136775" cy="280250"/>
            </a:xfrm>
            <a:custGeom>
              <a:avLst/>
              <a:gdLst/>
              <a:ahLst/>
              <a:cxnLst/>
              <a:rect l="l" t="t" r="r" b="b"/>
              <a:pathLst>
                <a:path w="5471" h="11210" extrusionOk="0">
                  <a:moveTo>
                    <a:pt x="1268" y="0"/>
                  </a:moveTo>
                  <a:cubicBezTo>
                    <a:pt x="968" y="100"/>
                    <a:pt x="901" y="1268"/>
                    <a:pt x="868" y="2435"/>
                  </a:cubicBezTo>
                  <a:cubicBezTo>
                    <a:pt x="768" y="3770"/>
                    <a:pt x="601" y="5104"/>
                    <a:pt x="334" y="6405"/>
                  </a:cubicBezTo>
                  <a:cubicBezTo>
                    <a:pt x="100" y="7973"/>
                    <a:pt x="0" y="9207"/>
                    <a:pt x="734" y="10374"/>
                  </a:cubicBezTo>
                  <a:cubicBezTo>
                    <a:pt x="1105" y="10978"/>
                    <a:pt x="1702" y="11210"/>
                    <a:pt x="2325" y="11210"/>
                  </a:cubicBezTo>
                  <a:cubicBezTo>
                    <a:pt x="3215" y="11210"/>
                    <a:pt x="4158" y="10737"/>
                    <a:pt x="4570" y="10207"/>
                  </a:cubicBezTo>
                  <a:cubicBezTo>
                    <a:pt x="5304" y="9307"/>
                    <a:pt x="5471" y="8640"/>
                    <a:pt x="5404" y="7039"/>
                  </a:cubicBezTo>
                  <a:cubicBezTo>
                    <a:pt x="5371" y="5638"/>
                    <a:pt x="4904" y="4904"/>
                    <a:pt x="4871" y="3202"/>
                  </a:cubicBezTo>
                  <a:cubicBezTo>
                    <a:pt x="4837" y="1635"/>
                    <a:pt x="4904" y="67"/>
                    <a:pt x="4537" y="0"/>
                  </a:cubicBezTo>
                  <a:cubicBezTo>
                    <a:pt x="4537" y="100"/>
                    <a:pt x="4470" y="200"/>
                    <a:pt x="4470" y="300"/>
                  </a:cubicBezTo>
                  <a:lnTo>
                    <a:pt x="4470" y="667"/>
                  </a:lnTo>
                  <a:cubicBezTo>
                    <a:pt x="4437" y="867"/>
                    <a:pt x="4437" y="1001"/>
                    <a:pt x="4437" y="1201"/>
                  </a:cubicBezTo>
                  <a:cubicBezTo>
                    <a:pt x="4437" y="1234"/>
                    <a:pt x="4437" y="1268"/>
                    <a:pt x="4370" y="1301"/>
                  </a:cubicBezTo>
                  <a:cubicBezTo>
                    <a:pt x="4337" y="1301"/>
                    <a:pt x="4304" y="1234"/>
                    <a:pt x="4304" y="1201"/>
                  </a:cubicBezTo>
                  <a:cubicBezTo>
                    <a:pt x="4270" y="1068"/>
                    <a:pt x="4270" y="968"/>
                    <a:pt x="4304" y="867"/>
                  </a:cubicBezTo>
                  <a:cubicBezTo>
                    <a:pt x="4304" y="801"/>
                    <a:pt x="4304" y="734"/>
                    <a:pt x="4304" y="701"/>
                  </a:cubicBezTo>
                  <a:cubicBezTo>
                    <a:pt x="4270" y="601"/>
                    <a:pt x="4203" y="534"/>
                    <a:pt x="4103" y="501"/>
                  </a:cubicBezTo>
                  <a:cubicBezTo>
                    <a:pt x="3970" y="467"/>
                    <a:pt x="3837" y="434"/>
                    <a:pt x="3670" y="400"/>
                  </a:cubicBezTo>
                  <a:cubicBezTo>
                    <a:pt x="3503" y="367"/>
                    <a:pt x="3303" y="367"/>
                    <a:pt x="3136" y="367"/>
                  </a:cubicBezTo>
                  <a:cubicBezTo>
                    <a:pt x="2769" y="367"/>
                    <a:pt x="2402" y="400"/>
                    <a:pt x="2069" y="434"/>
                  </a:cubicBezTo>
                  <a:cubicBezTo>
                    <a:pt x="1902" y="434"/>
                    <a:pt x="1768" y="467"/>
                    <a:pt x="1635" y="567"/>
                  </a:cubicBezTo>
                  <a:cubicBezTo>
                    <a:pt x="1535" y="667"/>
                    <a:pt x="1501" y="801"/>
                    <a:pt x="1501" y="934"/>
                  </a:cubicBezTo>
                  <a:cubicBezTo>
                    <a:pt x="1501" y="1068"/>
                    <a:pt x="1468" y="1234"/>
                    <a:pt x="1435" y="1368"/>
                  </a:cubicBezTo>
                  <a:cubicBezTo>
                    <a:pt x="1235" y="1334"/>
                    <a:pt x="1268" y="734"/>
                    <a:pt x="1268" y="567"/>
                  </a:cubicBezTo>
                  <a:lnTo>
                    <a:pt x="1268" y="0"/>
                  </a:ln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20" name="Google Shape;1520;p34"/>
            <p:cNvSpPr/>
            <p:nvPr/>
          </p:nvSpPr>
          <p:spPr>
            <a:xfrm>
              <a:off x="5803475" y="3492950"/>
              <a:ext cx="136800" cy="116800"/>
            </a:xfrm>
            <a:custGeom>
              <a:avLst/>
              <a:gdLst/>
              <a:ahLst/>
              <a:cxnLst/>
              <a:rect l="l" t="t" r="r" b="b"/>
              <a:pathLst>
                <a:path w="5472" h="4672" extrusionOk="0">
                  <a:moveTo>
                    <a:pt x="301" y="0"/>
                  </a:moveTo>
                  <a:lnTo>
                    <a:pt x="301" y="0"/>
                  </a:lnTo>
                  <a:cubicBezTo>
                    <a:pt x="67" y="1501"/>
                    <a:pt x="1" y="2702"/>
                    <a:pt x="735" y="3836"/>
                  </a:cubicBezTo>
                  <a:cubicBezTo>
                    <a:pt x="1105" y="4440"/>
                    <a:pt x="1702" y="4672"/>
                    <a:pt x="2325" y="4672"/>
                  </a:cubicBezTo>
                  <a:cubicBezTo>
                    <a:pt x="3215" y="4672"/>
                    <a:pt x="4159" y="4199"/>
                    <a:pt x="4571" y="3669"/>
                  </a:cubicBezTo>
                  <a:cubicBezTo>
                    <a:pt x="5271" y="2769"/>
                    <a:pt x="5471" y="2102"/>
                    <a:pt x="5405" y="501"/>
                  </a:cubicBezTo>
                  <a:cubicBezTo>
                    <a:pt x="5371" y="334"/>
                    <a:pt x="5371" y="200"/>
                    <a:pt x="5338" y="34"/>
                  </a:cubicBezTo>
                  <a:lnTo>
                    <a:pt x="5338" y="34"/>
                  </a:lnTo>
                  <a:cubicBezTo>
                    <a:pt x="5338" y="267"/>
                    <a:pt x="5405" y="1801"/>
                    <a:pt x="4938" y="2035"/>
                  </a:cubicBezTo>
                  <a:cubicBezTo>
                    <a:pt x="4896" y="2056"/>
                    <a:pt x="4855" y="2065"/>
                    <a:pt x="4815" y="2065"/>
                  </a:cubicBezTo>
                  <a:cubicBezTo>
                    <a:pt x="4403" y="2065"/>
                    <a:pt x="4070" y="1068"/>
                    <a:pt x="4070" y="1068"/>
                  </a:cubicBezTo>
                  <a:cubicBezTo>
                    <a:pt x="3648" y="909"/>
                    <a:pt x="3198" y="825"/>
                    <a:pt x="2749" y="825"/>
                  </a:cubicBezTo>
                  <a:cubicBezTo>
                    <a:pt x="2347" y="825"/>
                    <a:pt x="1947" y="892"/>
                    <a:pt x="1569" y="1034"/>
                  </a:cubicBezTo>
                  <a:cubicBezTo>
                    <a:pt x="1509" y="1332"/>
                    <a:pt x="1238" y="2000"/>
                    <a:pt x="872" y="2000"/>
                  </a:cubicBezTo>
                  <a:cubicBezTo>
                    <a:pt x="828" y="2000"/>
                    <a:pt x="782" y="1990"/>
                    <a:pt x="735" y="1968"/>
                  </a:cubicBezTo>
                  <a:cubicBezTo>
                    <a:pt x="268" y="1768"/>
                    <a:pt x="301" y="34"/>
                    <a:pt x="301"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21" name="Google Shape;1521;p34"/>
            <p:cNvSpPr/>
            <p:nvPr/>
          </p:nvSpPr>
          <p:spPr>
            <a:xfrm>
              <a:off x="5495750" y="2123625"/>
              <a:ext cx="467025" cy="1344225"/>
            </a:xfrm>
            <a:custGeom>
              <a:avLst/>
              <a:gdLst/>
              <a:ahLst/>
              <a:cxnLst/>
              <a:rect l="l" t="t" r="r" b="b"/>
              <a:pathLst>
                <a:path w="18681" h="53769" extrusionOk="0">
                  <a:moveTo>
                    <a:pt x="14645" y="1"/>
                  </a:moveTo>
                  <a:lnTo>
                    <a:pt x="535" y="2869"/>
                  </a:lnTo>
                  <a:cubicBezTo>
                    <a:pt x="335" y="9040"/>
                    <a:pt x="1" y="20349"/>
                    <a:pt x="134" y="26420"/>
                  </a:cubicBezTo>
                  <a:cubicBezTo>
                    <a:pt x="168" y="29522"/>
                    <a:pt x="101" y="48702"/>
                    <a:pt x="101" y="48702"/>
                  </a:cubicBezTo>
                  <a:cubicBezTo>
                    <a:pt x="753" y="49667"/>
                    <a:pt x="1729" y="49968"/>
                    <a:pt x="2694" y="49968"/>
                  </a:cubicBezTo>
                  <a:cubicBezTo>
                    <a:pt x="4298" y="49968"/>
                    <a:pt x="5872" y="49136"/>
                    <a:pt x="5872" y="49136"/>
                  </a:cubicBezTo>
                  <a:cubicBezTo>
                    <a:pt x="5872" y="49136"/>
                    <a:pt x="7006" y="35526"/>
                    <a:pt x="7139" y="32958"/>
                  </a:cubicBezTo>
                  <a:cubicBezTo>
                    <a:pt x="7239" y="30723"/>
                    <a:pt x="7406" y="27620"/>
                    <a:pt x="7406" y="27620"/>
                  </a:cubicBezTo>
                  <a:lnTo>
                    <a:pt x="8374" y="16579"/>
                  </a:lnTo>
                  <a:cubicBezTo>
                    <a:pt x="8374" y="16579"/>
                    <a:pt x="9441" y="22950"/>
                    <a:pt x="9941" y="26753"/>
                  </a:cubicBezTo>
                  <a:cubicBezTo>
                    <a:pt x="10475" y="31090"/>
                    <a:pt x="12677" y="53039"/>
                    <a:pt x="12677" y="53039"/>
                  </a:cubicBezTo>
                  <a:cubicBezTo>
                    <a:pt x="13300" y="53580"/>
                    <a:pt x="14017" y="53768"/>
                    <a:pt x="14713" y="53768"/>
                  </a:cubicBezTo>
                  <a:cubicBezTo>
                    <a:pt x="16287" y="53768"/>
                    <a:pt x="17747" y="52805"/>
                    <a:pt x="17747" y="52805"/>
                  </a:cubicBezTo>
                  <a:cubicBezTo>
                    <a:pt x="17747" y="52805"/>
                    <a:pt x="18681" y="37027"/>
                    <a:pt x="18281" y="32624"/>
                  </a:cubicBezTo>
                  <a:cubicBezTo>
                    <a:pt x="17914" y="28921"/>
                    <a:pt x="17380" y="27020"/>
                    <a:pt x="17313" y="26186"/>
                  </a:cubicBezTo>
                  <a:cubicBezTo>
                    <a:pt x="17313" y="26186"/>
                    <a:pt x="16980" y="14478"/>
                    <a:pt x="16379" y="6405"/>
                  </a:cubicBezTo>
                  <a:cubicBezTo>
                    <a:pt x="16113" y="4204"/>
                    <a:pt x="15545" y="2035"/>
                    <a:pt x="1464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22" name="Google Shape;1522;p34"/>
            <p:cNvSpPr/>
            <p:nvPr/>
          </p:nvSpPr>
          <p:spPr>
            <a:xfrm>
              <a:off x="5565800" y="2349625"/>
              <a:ext cx="139300" cy="431175"/>
            </a:xfrm>
            <a:custGeom>
              <a:avLst/>
              <a:gdLst/>
              <a:ahLst/>
              <a:cxnLst/>
              <a:rect l="l" t="t" r="r" b="b"/>
              <a:pathLst>
                <a:path w="5572" h="17247" extrusionOk="0">
                  <a:moveTo>
                    <a:pt x="1" y="0"/>
                  </a:moveTo>
                  <a:lnTo>
                    <a:pt x="1" y="0"/>
                  </a:lnTo>
                  <a:cubicBezTo>
                    <a:pt x="868" y="1335"/>
                    <a:pt x="2269" y="2235"/>
                    <a:pt x="3837" y="2436"/>
                  </a:cubicBezTo>
                  <a:lnTo>
                    <a:pt x="4437" y="5938"/>
                  </a:lnTo>
                  <a:lnTo>
                    <a:pt x="4704" y="17246"/>
                  </a:lnTo>
                  <a:lnTo>
                    <a:pt x="5572" y="7539"/>
                  </a:lnTo>
                  <a:lnTo>
                    <a:pt x="4738" y="1835"/>
                  </a:lnTo>
                  <a:cubicBezTo>
                    <a:pt x="4738" y="1835"/>
                    <a:pt x="1469" y="1401"/>
                    <a:pt x="1"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23" name="Google Shape;1523;p34"/>
            <p:cNvSpPr/>
            <p:nvPr/>
          </p:nvSpPr>
          <p:spPr>
            <a:xfrm>
              <a:off x="5448225" y="2067750"/>
              <a:ext cx="108450" cy="150150"/>
            </a:xfrm>
            <a:custGeom>
              <a:avLst/>
              <a:gdLst/>
              <a:ahLst/>
              <a:cxnLst/>
              <a:rect l="l" t="t" r="r" b="b"/>
              <a:pathLst>
                <a:path w="4338" h="6006" extrusionOk="0">
                  <a:moveTo>
                    <a:pt x="2002" y="1"/>
                  </a:moveTo>
                  <a:lnTo>
                    <a:pt x="1" y="3336"/>
                  </a:lnTo>
                  <a:lnTo>
                    <a:pt x="2369" y="6005"/>
                  </a:lnTo>
                  <a:cubicBezTo>
                    <a:pt x="2369" y="6005"/>
                    <a:pt x="4337" y="3570"/>
                    <a:pt x="4270" y="3570"/>
                  </a:cubicBezTo>
                  <a:cubicBezTo>
                    <a:pt x="4170" y="3570"/>
                    <a:pt x="2002" y="1"/>
                    <a:pt x="2002" y="1"/>
                  </a:cubicBezTo>
                  <a:close/>
                </a:path>
              </a:pathLst>
            </a:custGeom>
            <a:solidFill>
              <a:srgbClr val="FFA8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24" name="Google Shape;1524;p34"/>
            <p:cNvSpPr/>
            <p:nvPr/>
          </p:nvSpPr>
          <p:spPr>
            <a:xfrm>
              <a:off x="5313125" y="1673300"/>
              <a:ext cx="281900" cy="482875"/>
            </a:xfrm>
            <a:custGeom>
              <a:avLst/>
              <a:gdLst/>
              <a:ahLst/>
              <a:cxnLst/>
              <a:rect l="l" t="t" r="r" b="b"/>
              <a:pathLst>
                <a:path w="11276" h="19315" extrusionOk="0">
                  <a:moveTo>
                    <a:pt x="11275" y="1"/>
                  </a:moveTo>
                  <a:cubicBezTo>
                    <a:pt x="8107" y="901"/>
                    <a:pt x="8073" y="668"/>
                    <a:pt x="6038" y="3370"/>
                  </a:cubicBezTo>
                  <a:cubicBezTo>
                    <a:pt x="4637" y="5238"/>
                    <a:pt x="1869" y="8674"/>
                    <a:pt x="1035" y="10108"/>
                  </a:cubicBezTo>
                  <a:cubicBezTo>
                    <a:pt x="134" y="11709"/>
                    <a:pt x="1" y="12343"/>
                    <a:pt x="735" y="13544"/>
                  </a:cubicBezTo>
                  <a:cubicBezTo>
                    <a:pt x="1402" y="14711"/>
                    <a:pt x="5405" y="19315"/>
                    <a:pt x="5405" y="19315"/>
                  </a:cubicBezTo>
                  <a:cubicBezTo>
                    <a:pt x="6372" y="18547"/>
                    <a:pt x="7439" y="17847"/>
                    <a:pt x="7973" y="16513"/>
                  </a:cubicBezTo>
                  <a:lnTo>
                    <a:pt x="5405" y="12243"/>
                  </a:lnTo>
                  <a:lnTo>
                    <a:pt x="10708" y="6806"/>
                  </a:lnTo>
                  <a:lnTo>
                    <a:pt x="11275"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25" name="Google Shape;1525;p34"/>
            <p:cNvSpPr/>
            <p:nvPr/>
          </p:nvSpPr>
          <p:spPr>
            <a:xfrm>
              <a:off x="5764275" y="1311125"/>
              <a:ext cx="97600" cy="266300"/>
            </a:xfrm>
            <a:custGeom>
              <a:avLst/>
              <a:gdLst/>
              <a:ahLst/>
              <a:cxnLst/>
              <a:rect l="l" t="t" r="r" b="b"/>
              <a:pathLst>
                <a:path w="3904" h="10652" extrusionOk="0">
                  <a:moveTo>
                    <a:pt x="3010" y="1"/>
                  </a:moveTo>
                  <a:cubicBezTo>
                    <a:pt x="2884" y="1"/>
                    <a:pt x="2757" y="26"/>
                    <a:pt x="2636" y="77"/>
                  </a:cubicBezTo>
                  <a:cubicBezTo>
                    <a:pt x="2269" y="244"/>
                    <a:pt x="2069" y="645"/>
                    <a:pt x="2169" y="1045"/>
                  </a:cubicBezTo>
                  <a:cubicBezTo>
                    <a:pt x="2102" y="1045"/>
                    <a:pt x="2036" y="1045"/>
                    <a:pt x="1969" y="1011"/>
                  </a:cubicBezTo>
                  <a:lnTo>
                    <a:pt x="335" y="2279"/>
                  </a:lnTo>
                  <a:cubicBezTo>
                    <a:pt x="335" y="2279"/>
                    <a:pt x="1" y="2913"/>
                    <a:pt x="168" y="4414"/>
                  </a:cubicBezTo>
                  <a:cubicBezTo>
                    <a:pt x="268" y="5615"/>
                    <a:pt x="1335" y="7049"/>
                    <a:pt x="1335" y="7049"/>
                  </a:cubicBezTo>
                  <a:lnTo>
                    <a:pt x="1235" y="8684"/>
                  </a:lnTo>
                  <a:lnTo>
                    <a:pt x="1235" y="10652"/>
                  </a:lnTo>
                  <a:cubicBezTo>
                    <a:pt x="1235" y="10652"/>
                    <a:pt x="1635" y="10652"/>
                    <a:pt x="1869" y="10051"/>
                  </a:cubicBezTo>
                  <a:cubicBezTo>
                    <a:pt x="2303" y="8850"/>
                    <a:pt x="2670" y="7650"/>
                    <a:pt x="2936" y="6382"/>
                  </a:cubicBezTo>
                  <a:cubicBezTo>
                    <a:pt x="3437" y="4414"/>
                    <a:pt x="3904" y="2813"/>
                    <a:pt x="3537" y="2046"/>
                  </a:cubicBezTo>
                  <a:cubicBezTo>
                    <a:pt x="3337" y="1645"/>
                    <a:pt x="2970" y="1345"/>
                    <a:pt x="2536" y="1178"/>
                  </a:cubicBezTo>
                  <a:lnTo>
                    <a:pt x="3870" y="578"/>
                  </a:lnTo>
                  <a:cubicBezTo>
                    <a:pt x="3722" y="207"/>
                    <a:pt x="3372" y="1"/>
                    <a:pt x="301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26" name="Google Shape;1526;p34"/>
            <p:cNvSpPr/>
            <p:nvPr/>
          </p:nvSpPr>
          <p:spPr>
            <a:xfrm>
              <a:off x="5548300" y="1293875"/>
              <a:ext cx="195175" cy="167150"/>
            </a:xfrm>
            <a:custGeom>
              <a:avLst/>
              <a:gdLst/>
              <a:ahLst/>
              <a:cxnLst/>
              <a:rect l="l" t="t" r="r" b="b"/>
              <a:pathLst>
                <a:path w="7807" h="6686" extrusionOk="0">
                  <a:moveTo>
                    <a:pt x="3336" y="0"/>
                  </a:moveTo>
                  <a:cubicBezTo>
                    <a:pt x="1502" y="0"/>
                    <a:pt x="0" y="1501"/>
                    <a:pt x="0" y="3336"/>
                  </a:cubicBezTo>
                  <a:cubicBezTo>
                    <a:pt x="0" y="5347"/>
                    <a:pt x="1654" y="6685"/>
                    <a:pt x="3374" y="6685"/>
                  </a:cubicBezTo>
                  <a:cubicBezTo>
                    <a:pt x="4193" y="6685"/>
                    <a:pt x="5027" y="6382"/>
                    <a:pt x="5705" y="5704"/>
                  </a:cubicBezTo>
                  <a:cubicBezTo>
                    <a:pt x="7806" y="3603"/>
                    <a:pt x="6305" y="0"/>
                    <a:pt x="333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27" name="Google Shape;1527;p34"/>
            <p:cNvSpPr/>
            <p:nvPr/>
          </p:nvSpPr>
          <p:spPr>
            <a:xfrm>
              <a:off x="5558300" y="1333550"/>
              <a:ext cx="326100" cy="374800"/>
            </a:xfrm>
            <a:custGeom>
              <a:avLst/>
              <a:gdLst/>
              <a:ahLst/>
              <a:cxnLst/>
              <a:rect l="l" t="t" r="r" b="b"/>
              <a:pathLst>
                <a:path w="13044" h="14992" extrusionOk="0">
                  <a:moveTo>
                    <a:pt x="3300" y="1"/>
                  </a:moveTo>
                  <a:cubicBezTo>
                    <a:pt x="2163" y="1"/>
                    <a:pt x="1200" y="204"/>
                    <a:pt x="701" y="581"/>
                  </a:cubicBezTo>
                  <a:cubicBezTo>
                    <a:pt x="1" y="4217"/>
                    <a:pt x="101" y="7386"/>
                    <a:pt x="635" y="9254"/>
                  </a:cubicBezTo>
                  <a:cubicBezTo>
                    <a:pt x="935" y="10422"/>
                    <a:pt x="1535" y="11322"/>
                    <a:pt x="2603" y="11489"/>
                  </a:cubicBezTo>
                  <a:cubicBezTo>
                    <a:pt x="2736" y="11498"/>
                    <a:pt x="2872" y="11502"/>
                    <a:pt x="3008" y="11502"/>
                  </a:cubicBezTo>
                  <a:cubicBezTo>
                    <a:pt x="3418" y="11502"/>
                    <a:pt x="3837" y="11464"/>
                    <a:pt x="4237" y="11389"/>
                  </a:cubicBezTo>
                  <a:lnTo>
                    <a:pt x="4237" y="13024"/>
                  </a:lnTo>
                  <a:cubicBezTo>
                    <a:pt x="4104" y="13524"/>
                    <a:pt x="4304" y="13958"/>
                    <a:pt x="4537" y="14858"/>
                  </a:cubicBezTo>
                  <a:cubicBezTo>
                    <a:pt x="5805" y="14525"/>
                    <a:pt x="8240" y="14992"/>
                    <a:pt x="9474" y="12723"/>
                  </a:cubicBezTo>
                  <a:lnTo>
                    <a:pt x="9474" y="7787"/>
                  </a:lnTo>
                  <a:cubicBezTo>
                    <a:pt x="9666" y="8267"/>
                    <a:pt x="10136" y="8557"/>
                    <a:pt x="10632" y="8557"/>
                  </a:cubicBezTo>
                  <a:cubicBezTo>
                    <a:pt x="10825" y="8557"/>
                    <a:pt x="11022" y="8514"/>
                    <a:pt x="11209" y="8420"/>
                  </a:cubicBezTo>
                  <a:cubicBezTo>
                    <a:pt x="12009" y="8053"/>
                    <a:pt x="13043" y="6486"/>
                    <a:pt x="12510" y="5318"/>
                  </a:cubicBezTo>
                  <a:cubicBezTo>
                    <a:pt x="12257" y="4766"/>
                    <a:pt x="11878" y="4587"/>
                    <a:pt x="11513" y="4587"/>
                  </a:cubicBezTo>
                  <a:cubicBezTo>
                    <a:pt x="11106" y="4587"/>
                    <a:pt x="10717" y="4809"/>
                    <a:pt x="10542" y="4985"/>
                  </a:cubicBezTo>
                  <a:cubicBezTo>
                    <a:pt x="10260" y="5294"/>
                    <a:pt x="10002" y="5960"/>
                    <a:pt x="9688" y="5960"/>
                  </a:cubicBezTo>
                  <a:cubicBezTo>
                    <a:pt x="9630" y="5960"/>
                    <a:pt x="9570" y="5937"/>
                    <a:pt x="9508" y="5885"/>
                  </a:cubicBezTo>
                  <a:cubicBezTo>
                    <a:pt x="9107" y="5552"/>
                    <a:pt x="8373" y="4618"/>
                    <a:pt x="8540" y="1415"/>
                  </a:cubicBezTo>
                  <a:cubicBezTo>
                    <a:pt x="7030" y="442"/>
                    <a:pt x="4975" y="1"/>
                    <a:pt x="3300" y="1"/>
                  </a:cubicBezTo>
                  <a:close/>
                </a:path>
              </a:pathLst>
            </a:custGeom>
            <a:solidFill>
              <a:srgbClr val="FFA8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28" name="Google Shape;1528;p34"/>
            <p:cNvSpPr/>
            <p:nvPr/>
          </p:nvSpPr>
          <p:spPr>
            <a:xfrm>
              <a:off x="5682550" y="1448150"/>
              <a:ext cx="30050" cy="25650"/>
            </a:xfrm>
            <a:custGeom>
              <a:avLst/>
              <a:gdLst/>
              <a:ahLst/>
              <a:cxnLst/>
              <a:rect l="l" t="t" r="r" b="b"/>
              <a:pathLst>
                <a:path w="1202" h="1026" extrusionOk="0">
                  <a:moveTo>
                    <a:pt x="535" y="0"/>
                  </a:moveTo>
                  <a:cubicBezTo>
                    <a:pt x="234" y="0"/>
                    <a:pt x="1" y="234"/>
                    <a:pt x="34" y="534"/>
                  </a:cubicBezTo>
                  <a:cubicBezTo>
                    <a:pt x="34" y="825"/>
                    <a:pt x="275" y="1026"/>
                    <a:pt x="533" y="1026"/>
                  </a:cubicBezTo>
                  <a:cubicBezTo>
                    <a:pt x="660" y="1026"/>
                    <a:pt x="792" y="977"/>
                    <a:pt x="902" y="868"/>
                  </a:cubicBezTo>
                  <a:cubicBezTo>
                    <a:pt x="1202" y="567"/>
                    <a:pt x="968" y="0"/>
                    <a:pt x="53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29" name="Google Shape;1529;p34"/>
            <p:cNvSpPr/>
            <p:nvPr/>
          </p:nvSpPr>
          <p:spPr>
            <a:xfrm>
              <a:off x="5586650" y="1443975"/>
              <a:ext cx="30050" cy="25100"/>
            </a:xfrm>
            <a:custGeom>
              <a:avLst/>
              <a:gdLst/>
              <a:ahLst/>
              <a:cxnLst/>
              <a:rect l="l" t="t" r="r" b="b"/>
              <a:pathLst>
                <a:path w="1202" h="1004" extrusionOk="0">
                  <a:moveTo>
                    <a:pt x="535" y="1"/>
                  </a:moveTo>
                  <a:cubicBezTo>
                    <a:pt x="234" y="1"/>
                    <a:pt x="1" y="201"/>
                    <a:pt x="34" y="501"/>
                  </a:cubicBezTo>
                  <a:cubicBezTo>
                    <a:pt x="34" y="799"/>
                    <a:pt x="287" y="1003"/>
                    <a:pt x="554" y="1003"/>
                  </a:cubicBezTo>
                  <a:cubicBezTo>
                    <a:pt x="674" y="1003"/>
                    <a:pt x="798" y="961"/>
                    <a:pt x="902" y="868"/>
                  </a:cubicBezTo>
                  <a:cubicBezTo>
                    <a:pt x="1202" y="534"/>
                    <a:pt x="968" y="1"/>
                    <a:pt x="5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30" name="Google Shape;1530;p34"/>
            <p:cNvSpPr/>
            <p:nvPr/>
          </p:nvSpPr>
          <p:spPr>
            <a:xfrm>
              <a:off x="5664225" y="1566575"/>
              <a:ext cx="110925" cy="67550"/>
            </a:xfrm>
            <a:custGeom>
              <a:avLst/>
              <a:gdLst/>
              <a:ahLst/>
              <a:cxnLst/>
              <a:rect l="l" t="t" r="r" b="b"/>
              <a:pathLst>
                <a:path w="4437" h="2702" extrusionOk="0">
                  <a:moveTo>
                    <a:pt x="4437" y="0"/>
                  </a:moveTo>
                  <a:cubicBezTo>
                    <a:pt x="4170" y="500"/>
                    <a:pt x="3769" y="901"/>
                    <a:pt x="3269" y="1134"/>
                  </a:cubicBezTo>
                  <a:cubicBezTo>
                    <a:pt x="2435" y="1601"/>
                    <a:pt x="0" y="2068"/>
                    <a:pt x="0" y="2068"/>
                  </a:cubicBezTo>
                  <a:lnTo>
                    <a:pt x="0" y="2702"/>
                  </a:lnTo>
                  <a:cubicBezTo>
                    <a:pt x="0" y="2702"/>
                    <a:pt x="3136" y="2135"/>
                    <a:pt x="3769" y="1368"/>
                  </a:cubicBezTo>
                  <a:cubicBezTo>
                    <a:pt x="4070" y="967"/>
                    <a:pt x="4303" y="500"/>
                    <a:pt x="4437" y="0"/>
                  </a:cubicBezTo>
                  <a:close/>
                </a:path>
              </a:pathLst>
            </a:custGeom>
            <a:solidFill>
              <a:srgbClr val="F28F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31" name="Google Shape;1531;p34"/>
            <p:cNvSpPr/>
            <p:nvPr/>
          </p:nvSpPr>
          <p:spPr>
            <a:xfrm>
              <a:off x="5552475" y="1241225"/>
              <a:ext cx="273550" cy="162925"/>
            </a:xfrm>
            <a:custGeom>
              <a:avLst/>
              <a:gdLst/>
              <a:ahLst/>
              <a:cxnLst/>
              <a:rect l="l" t="t" r="r" b="b"/>
              <a:pathLst>
                <a:path w="10942" h="6517" extrusionOk="0">
                  <a:moveTo>
                    <a:pt x="1987" y="0"/>
                  </a:moveTo>
                  <a:cubicBezTo>
                    <a:pt x="1970" y="0"/>
                    <a:pt x="1953" y="2"/>
                    <a:pt x="1935" y="5"/>
                  </a:cubicBezTo>
                  <a:cubicBezTo>
                    <a:pt x="1601" y="71"/>
                    <a:pt x="1535" y="672"/>
                    <a:pt x="1501" y="939"/>
                  </a:cubicBezTo>
                  <a:cubicBezTo>
                    <a:pt x="1401" y="1339"/>
                    <a:pt x="1401" y="1773"/>
                    <a:pt x="1501" y="2173"/>
                  </a:cubicBezTo>
                  <a:cubicBezTo>
                    <a:pt x="1401" y="2106"/>
                    <a:pt x="1268" y="2040"/>
                    <a:pt x="1168" y="1973"/>
                  </a:cubicBezTo>
                  <a:cubicBezTo>
                    <a:pt x="1034" y="1873"/>
                    <a:pt x="934" y="1806"/>
                    <a:pt x="834" y="1706"/>
                  </a:cubicBezTo>
                  <a:cubicBezTo>
                    <a:pt x="722" y="1622"/>
                    <a:pt x="468" y="1301"/>
                    <a:pt x="291" y="1301"/>
                  </a:cubicBezTo>
                  <a:cubicBezTo>
                    <a:pt x="257" y="1301"/>
                    <a:pt x="227" y="1313"/>
                    <a:pt x="200" y="1339"/>
                  </a:cubicBezTo>
                  <a:cubicBezTo>
                    <a:pt x="167" y="1406"/>
                    <a:pt x="134" y="1472"/>
                    <a:pt x="134" y="1573"/>
                  </a:cubicBezTo>
                  <a:lnTo>
                    <a:pt x="134" y="1673"/>
                  </a:lnTo>
                  <a:cubicBezTo>
                    <a:pt x="0" y="2573"/>
                    <a:pt x="300" y="3474"/>
                    <a:pt x="868" y="4141"/>
                  </a:cubicBezTo>
                  <a:cubicBezTo>
                    <a:pt x="1435" y="4741"/>
                    <a:pt x="2168" y="5142"/>
                    <a:pt x="2969" y="5275"/>
                  </a:cubicBezTo>
                  <a:cubicBezTo>
                    <a:pt x="3382" y="5350"/>
                    <a:pt x="3799" y="5388"/>
                    <a:pt x="4218" y="5388"/>
                  </a:cubicBezTo>
                  <a:cubicBezTo>
                    <a:pt x="4916" y="5388"/>
                    <a:pt x="5617" y="5284"/>
                    <a:pt x="6305" y="5075"/>
                  </a:cubicBezTo>
                  <a:cubicBezTo>
                    <a:pt x="6672" y="4975"/>
                    <a:pt x="6939" y="4808"/>
                    <a:pt x="7339" y="4741"/>
                  </a:cubicBezTo>
                  <a:cubicBezTo>
                    <a:pt x="7374" y="4727"/>
                    <a:pt x="7412" y="4721"/>
                    <a:pt x="7448" y="4721"/>
                  </a:cubicBezTo>
                  <a:cubicBezTo>
                    <a:pt x="7584" y="4721"/>
                    <a:pt x="7713" y="4810"/>
                    <a:pt x="7739" y="4942"/>
                  </a:cubicBezTo>
                  <a:cubicBezTo>
                    <a:pt x="7739" y="5108"/>
                    <a:pt x="7839" y="5342"/>
                    <a:pt x="7873" y="5475"/>
                  </a:cubicBezTo>
                  <a:cubicBezTo>
                    <a:pt x="8028" y="6097"/>
                    <a:pt x="8589" y="6516"/>
                    <a:pt x="9205" y="6516"/>
                  </a:cubicBezTo>
                  <a:cubicBezTo>
                    <a:pt x="9250" y="6516"/>
                    <a:pt x="9295" y="6514"/>
                    <a:pt x="9340" y="6509"/>
                  </a:cubicBezTo>
                  <a:cubicBezTo>
                    <a:pt x="9173" y="6509"/>
                    <a:pt x="9474" y="5242"/>
                    <a:pt x="9507" y="5142"/>
                  </a:cubicBezTo>
                  <a:cubicBezTo>
                    <a:pt x="9707" y="4741"/>
                    <a:pt x="10041" y="4741"/>
                    <a:pt x="10408" y="4475"/>
                  </a:cubicBezTo>
                  <a:cubicBezTo>
                    <a:pt x="10941" y="4074"/>
                    <a:pt x="10908" y="3441"/>
                    <a:pt x="10641" y="2840"/>
                  </a:cubicBezTo>
                  <a:cubicBezTo>
                    <a:pt x="10007" y="1573"/>
                    <a:pt x="8406" y="1005"/>
                    <a:pt x="7072" y="972"/>
                  </a:cubicBezTo>
                  <a:cubicBezTo>
                    <a:pt x="7026" y="971"/>
                    <a:pt x="6979" y="971"/>
                    <a:pt x="6933" y="971"/>
                  </a:cubicBezTo>
                  <a:cubicBezTo>
                    <a:pt x="6237" y="971"/>
                    <a:pt x="5513" y="1074"/>
                    <a:pt x="4811" y="1074"/>
                  </a:cubicBezTo>
                  <a:cubicBezTo>
                    <a:pt x="3968" y="1074"/>
                    <a:pt x="3158" y="925"/>
                    <a:pt x="2469" y="272"/>
                  </a:cubicBezTo>
                  <a:cubicBezTo>
                    <a:pt x="2317" y="150"/>
                    <a:pt x="2164" y="0"/>
                    <a:pt x="198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32" name="Google Shape;1532;p34"/>
            <p:cNvSpPr/>
            <p:nvPr/>
          </p:nvSpPr>
          <p:spPr>
            <a:xfrm>
              <a:off x="5700075" y="1418400"/>
              <a:ext cx="29200" cy="23100"/>
            </a:xfrm>
            <a:custGeom>
              <a:avLst/>
              <a:gdLst/>
              <a:ahLst/>
              <a:cxnLst/>
              <a:rect l="l" t="t" r="r" b="b"/>
              <a:pathLst>
                <a:path w="1168" h="924" extrusionOk="0">
                  <a:moveTo>
                    <a:pt x="499" y="0"/>
                  </a:moveTo>
                  <a:cubicBezTo>
                    <a:pt x="298" y="0"/>
                    <a:pt x="108" y="97"/>
                    <a:pt x="0" y="290"/>
                  </a:cubicBezTo>
                  <a:lnTo>
                    <a:pt x="1001" y="923"/>
                  </a:lnTo>
                  <a:cubicBezTo>
                    <a:pt x="1168" y="623"/>
                    <a:pt x="1101" y="256"/>
                    <a:pt x="834" y="90"/>
                  </a:cubicBezTo>
                  <a:cubicBezTo>
                    <a:pt x="727" y="30"/>
                    <a:pt x="611" y="0"/>
                    <a:pt x="49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33" name="Google Shape;1533;p34"/>
            <p:cNvSpPr/>
            <p:nvPr/>
          </p:nvSpPr>
          <p:spPr>
            <a:xfrm>
              <a:off x="5641700" y="1539875"/>
              <a:ext cx="43400" cy="26400"/>
            </a:xfrm>
            <a:custGeom>
              <a:avLst/>
              <a:gdLst/>
              <a:ahLst/>
              <a:cxnLst/>
              <a:rect l="l" t="t" r="r" b="b"/>
              <a:pathLst>
                <a:path w="1736" h="1056" extrusionOk="0">
                  <a:moveTo>
                    <a:pt x="1635" y="1"/>
                  </a:moveTo>
                  <a:lnTo>
                    <a:pt x="0" y="401"/>
                  </a:lnTo>
                  <a:cubicBezTo>
                    <a:pt x="86" y="802"/>
                    <a:pt x="419" y="1056"/>
                    <a:pt x="807" y="1056"/>
                  </a:cubicBezTo>
                  <a:cubicBezTo>
                    <a:pt x="870" y="1056"/>
                    <a:pt x="935" y="1049"/>
                    <a:pt x="1001" y="1035"/>
                  </a:cubicBezTo>
                  <a:cubicBezTo>
                    <a:pt x="1468" y="901"/>
                    <a:pt x="1735" y="434"/>
                    <a:pt x="1635" y="1"/>
                  </a:cubicBezTo>
                  <a:close/>
                </a:path>
              </a:pathLst>
            </a:custGeom>
            <a:solidFill>
              <a:srgbClr val="B166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34" name="Google Shape;1534;p34"/>
            <p:cNvSpPr/>
            <p:nvPr/>
          </p:nvSpPr>
          <p:spPr>
            <a:xfrm>
              <a:off x="5659200" y="1547325"/>
              <a:ext cx="24225" cy="19275"/>
            </a:xfrm>
            <a:custGeom>
              <a:avLst/>
              <a:gdLst/>
              <a:ahLst/>
              <a:cxnLst/>
              <a:rect l="l" t="t" r="r" b="b"/>
              <a:pathLst>
                <a:path w="969" h="771" extrusionOk="0">
                  <a:moveTo>
                    <a:pt x="813" y="1"/>
                  </a:moveTo>
                  <a:cubicBezTo>
                    <a:pt x="401" y="1"/>
                    <a:pt x="33" y="355"/>
                    <a:pt x="1" y="770"/>
                  </a:cubicBezTo>
                  <a:cubicBezTo>
                    <a:pt x="101" y="770"/>
                    <a:pt x="201" y="770"/>
                    <a:pt x="335" y="737"/>
                  </a:cubicBezTo>
                  <a:cubicBezTo>
                    <a:pt x="668" y="637"/>
                    <a:pt x="902" y="336"/>
                    <a:pt x="968" y="3"/>
                  </a:cubicBezTo>
                  <a:lnTo>
                    <a:pt x="868" y="3"/>
                  </a:lnTo>
                  <a:cubicBezTo>
                    <a:pt x="850" y="1"/>
                    <a:pt x="832" y="1"/>
                    <a:pt x="813" y="1"/>
                  </a:cubicBezTo>
                  <a:close/>
                </a:path>
              </a:pathLst>
            </a:custGeom>
            <a:solidFill>
              <a:srgbClr val="F28F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35" name="Google Shape;1535;p34"/>
            <p:cNvSpPr/>
            <p:nvPr/>
          </p:nvSpPr>
          <p:spPr>
            <a:xfrm>
              <a:off x="5573325" y="1412300"/>
              <a:ext cx="30050" cy="21700"/>
            </a:xfrm>
            <a:custGeom>
              <a:avLst/>
              <a:gdLst/>
              <a:ahLst/>
              <a:cxnLst/>
              <a:rect l="l" t="t" r="r" b="b"/>
              <a:pathLst>
                <a:path w="1202" h="868" extrusionOk="0">
                  <a:moveTo>
                    <a:pt x="687" y="1"/>
                  </a:moveTo>
                  <a:cubicBezTo>
                    <a:pt x="602" y="1"/>
                    <a:pt x="516" y="21"/>
                    <a:pt x="434" y="67"/>
                  </a:cubicBezTo>
                  <a:cubicBezTo>
                    <a:pt x="134" y="200"/>
                    <a:pt x="0" y="534"/>
                    <a:pt x="134" y="867"/>
                  </a:cubicBezTo>
                  <a:lnTo>
                    <a:pt x="1201" y="367"/>
                  </a:lnTo>
                  <a:cubicBezTo>
                    <a:pt x="1128" y="148"/>
                    <a:pt x="914" y="1"/>
                    <a:pt x="68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36" name="Google Shape;1536;p34"/>
            <p:cNvSpPr/>
            <p:nvPr/>
          </p:nvSpPr>
          <p:spPr>
            <a:xfrm>
              <a:off x="5603350" y="1443975"/>
              <a:ext cx="50050" cy="80925"/>
            </a:xfrm>
            <a:custGeom>
              <a:avLst/>
              <a:gdLst/>
              <a:ahLst/>
              <a:cxnLst/>
              <a:rect l="l" t="t" r="r" b="b"/>
              <a:pathLst>
                <a:path w="2002" h="3237" extrusionOk="0">
                  <a:moveTo>
                    <a:pt x="2001" y="1"/>
                  </a:moveTo>
                  <a:lnTo>
                    <a:pt x="0" y="2636"/>
                  </a:lnTo>
                  <a:lnTo>
                    <a:pt x="1701" y="3236"/>
                  </a:lnTo>
                  <a:lnTo>
                    <a:pt x="2001" y="1"/>
                  </a:lnTo>
                  <a:close/>
                </a:path>
              </a:pathLst>
            </a:custGeom>
            <a:solidFill>
              <a:srgbClr val="F28F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37" name="Google Shape;1537;p34"/>
            <p:cNvSpPr/>
            <p:nvPr/>
          </p:nvSpPr>
          <p:spPr>
            <a:xfrm>
              <a:off x="5501600" y="1651625"/>
              <a:ext cx="457850" cy="607675"/>
            </a:xfrm>
            <a:custGeom>
              <a:avLst/>
              <a:gdLst/>
              <a:ahLst/>
              <a:cxnLst/>
              <a:rect l="l" t="t" r="r" b="b"/>
              <a:pathLst>
                <a:path w="18314" h="24307" extrusionOk="0">
                  <a:moveTo>
                    <a:pt x="13877" y="0"/>
                  </a:moveTo>
                  <a:cubicBezTo>
                    <a:pt x="13877" y="0"/>
                    <a:pt x="7939" y="1568"/>
                    <a:pt x="6805" y="2135"/>
                  </a:cubicBezTo>
                  <a:cubicBezTo>
                    <a:pt x="6472" y="1535"/>
                    <a:pt x="6238" y="901"/>
                    <a:pt x="6105" y="234"/>
                  </a:cubicBezTo>
                  <a:cubicBezTo>
                    <a:pt x="6105" y="234"/>
                    <a:pt x="2903" y="1001"/>
                    <a:pt x="2135" y="1435"/>
                  </a:cubicBezTo>
                  <a:cubicBezTo>
                    <a:pt x="901" y="2202"/>
                    <a:pt x="701" y="4937"/>
                    <a:pt x="401" y="10141"/>
                  </a:cubicBezTo>
                  <a:cubicBezTo>
                    <a:pt x="0" y="17179"/>
                    <a:pt x="201" y="22817"/>
                    <a:pt x="201" y="22817"/>
                  </a:cubicBezTo>
                  <a:cubicBezTo>
                    <a:pt x="2202" y="23651"/>
                    <a:pt x="4337" y="24151"/>
                    <a:pt x="6505" y="24251"/>
                  </a:cubicBezTo>
                  <a:cubicBezTo>
                    <a:pt x="7015" y="24288"/>
                    <a:pt x="7523" y="24307"/>
                    <a:pt x="8030" y="24307"/>
                  </a:cubicBezTo>
                  <a:cubicBezTo>
                    <a:pt x="10711" y="24307"/>
                    <a:pt x="13349" y="23788"/>
                    <a:pt x="15845" y="22750"/>
                  </a:cubicBezTo>
                  <a:cubicBezTo>
                    <a:pt x="15845" y="22750"/>
                    <a:pt x="16212" y="13810"/>
                    <a:pt x="16879" y="11208"/>
                  </a:cubicBezTo>
                  <a:cubicBezTo>
                    <a:pt x="17780" y="7673"/>
                    <a:pt x="18314" y="2135"/>
                    <a:pt x="18314" y="2135"/>
                  </a:cubicBezTo>
                  <a:cubicBezTo>
                    <a:pt x="16879" y="1335"/>
                    <a:pt x="15412" y="634"/>
                    <a:pt x="13877"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38" name="Google Shape;1538;p34"/>
            <p:cNvSpPr/>
            <p:nvPr/>
          </p:nvSpPr>
          <p:spPr>
            <a:xfrm>
              <a:off x="5609175" y="1705000"/>
              <a:ext cx="62575" cy="551250"/>
            </a:xfrm>
            <a:custGeom>
              <a:avLst/>
              <a:gdLst/>
              <a:ahLst/>
              <a:cxnLst/>
              <a:rect l="l" t="t" r="r" b="b"/>
              <a:pathLst>
                <a:path w="2503" h="22050" extrusionOk="0">
                  <a:moveTo>
                    <a:pt x="2502" y="0"/>
                  </a:moveTo>
                  <a:cubicBezTo>
                    <a:pt x="1" y="9374"/>
                    <a:pt x="401" y="18247"/>
                    <a:pt x="734" y="21983"/>
                  </a:cubicBezTo>
                  <a:cubicBezTo>
                    <a:pt x="1001" y="22016"/>
                    <a:pt x="1235" y="22049"/>
                    <a:pt x="1502" y="22049"/>
                  </a:cubicBezTo>
                  <a:cubicBezTo>
                    <a:pt x="368" y="11076"/>
                    <a:pt x="2502" y="2"/>
                    <a:pt x="250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39" name="Google Shape;1539;p34"/>
            <p:cNvSpPr/>
            <p:nvPr/>
          </p:nvSpPr>
          <p:spPr>
            <a:xfrm>
              <a:off x="5620025" y="1624100"/>
              <a:ext cx="51725" cy="99200"/>
            </a:xfrm>
            <a:custGeom>
              <a:avLst/>
              <a:gdLst/>
              <a:ahLst/>
              <a:cxnLst/>
              <a:rect l="l" t="t" r="r" b="b"/>
              <a:pathLst>
                <a:path w="2069" h="3968" extrusionOk="0">
                  <a:moveTo>
                    <a:pt x="1768" y="1"/>
                  </a:moveTo>
                  <a:cubicBezTo>
                    <a:pt x="1034" y="201"/>
                    <a:pt x="0" y="3703"/>
                    <a:pt x="167" y="3937"/>
                  </a:cubicBezTo>
                  <a:cubicBezTo>
                    <a:pt x="180" y="3958"/>
                    <a:pt x="197" y="3967"/>
                    <a:pt x="217" y="3967"/>
                  </a:cubicBezTo>
                  <a:cubicBezTo>
                    <a:pt x="416" y="3967"/>
                    <a:pt x="952" y="3087"/>
                    <a:pt x="1612" y="3087"/>
                  </a:cubicBezTo>
                  <a:cubicBezTo>
                    <a:pt x="1759" y="3087"/>
                    <a:pt x="1912" y="3130"/>
                    <a:pt x="2068" y="3236"/>
                  </a:cubicBezTo>
                  <a:cubicBezTo>
                    <a:pt x="1935" y="2636"/>
                    <a:pt x="1835" y="2002"/>
                    <a:pt x="1768" y="1402"/>
                  </a:cubicBezTo>
                  <a:lnTo>
                    <a:pt x="1768"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40" name="Google Shape;1540;p34"/>
            <p:cNvSpPr/>
            <p:nvPr/>
          </p:nvSpPr>
          <p:spPr>
            <a:xfrm>
              <a:off x="5671725" y="1599075"/>
              <a:ext cx="176825" cy="150975"/>
            </a:xfrm>
            <a:custGeom>
              <a:avLst/>
              <a:gdLst/>
              <a:ahLst/>
              <a:cxnLst/>
              <a:rect l="l" t="t" r="r" b="b"/>
              <a:pathLst>
                <a:path w="7073" h="6039" extrusionOk="0">
                  <a:moveTo>
                    <a:pt x="4937" y="1"/>
                  </a:moveTo>
                  <a:lnTo>
                    <a:pt x="4937" y="401"/>
                  </a:lnTo>
                  <a:cubicBezTo>
                    <a:pt x="4870" y="768"/>
                    <a:pt x="4137" y="1635"/>
                    <a:pt x="2302" y="2469"/>
                  </a:cubicBezTo>
                  <a:cubicBezTo>
                    <a:pt x="467" y="3270"/>
                    <a:pt x="0" y="4237"/>
                    <a:pt x="0" y="4237"/>
                  </a:cubicBezTo>
                  <a:cubicBezTo>
                    <a:pt x="0" y="4237"/>
                    <a:pt x="126" y="4170"/>
                    <a:pt x="357" y="4170"/>
                  </a:cubicBezTo>
                  <a:cubicBezTo>
                    <a:pt x="554" y="4170"/>
                    <a:pt x="829" y="4219"/>
                    <a:pt x="1168" y="4404"/>
                  </a:cubicBezTo>
                  <a:cubicBezTo>
                    <a:pt x="1868" y="4838"/>
                    <a:pt x="2702" y="6039"/>
                    <a:pt x="3103" y="6039"/>
                  </a:cubicBezTo>
                  <a:cubicBezTo>
                    <a:pt x="3503" y="6039"/>
                    <a:pt x="4704" y="4671"/>
                    <a:pt x="5771" y="3570"/>
                  </a:cubicBezTo>
                  <a:cubicBezTo>
                    <a:pt x="6638" y="2670"/>
                    <a:pt x="7072" y="2102"/>
                    <a:pt x="7072" y="2102"/>
                  </a:cubicBezTo>
                  <a:cubicBezTo>
                    <a:pt x="7072" y="2102"/>
                    <a:pt x="5638" y="34"/>
                    <a:pt x="493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41" name="Google Shape;1541;p34"/>
            <p:cNvSpPr/>
            <p:nvPr/>
          </p:nvSpPr>
          <p:spPr>
            <a:xfrm>
              <a:off x="5736775" y="1816750"/>
              <a:ext cx="483700" cy="814775"/>
            </a:xfrm>
            <a:custGeom>
              <a:avLst/>
              <a:gdLst/>
              <a:ahLst/>
              <a:cxnLst/>
              <a:rect l="l" t="t" r="r" b="b"/>
              <a:pathLst>
                <a:path w="19348" h="32591" extrusionOk="0">
                  <a:moveTo>
                    <a:pt x="18380" y="0"/>
                  </a:moveTo>
                  <a:cubicBezTo>
                    <a:pt x="18313" y="34"/>
                    <a:pt x="18247" y="34"/>
                    <a:pt x="18180" y="67"/>
                  </a:cubicBezTo>
                  <a:lnTo>
                    <a:pt x="8907" y="5437"/>
                  </a:lnTo>
                  <a:lnTo>
                    <a:pt x="7806" y="6071"/>
                  </a:lnTo>
                  <a:lnTo>
                    <a:pt x="6138" y="7005"/>
                  </a:lnTo>
                  <a:lnTo>
                    <a:pt x="6105" y="7039"/>
                  </a:lnTo>
                  <a:lnTo>
                    <a:pt x="467" y="10308"/>
                  </a:lnTo>
                  <a:cubicBezTo>
                    <a:pt x="434" y="10308"/>
                    <a:pt x="400" y="10341"/>
                    <a:pt x="367" y="10374"/>
                  </a:cubicBezTo>
                  <a:cubicBezTo>
                    <a:pt x="267" y="10441"/>
                    <a:pt x="200" y="10541"/>
                    <a:pt x="167" y="10641"/>
                  </a:cubicBezTo>
                  <a:cubicBezTo>
                    <a:pt x="67" y="10775"/>
                    <a:pt x="34" y="10908"/>
                    <a:pt x="34" y="11075"/>
                  </a:cubicBezTo>
                  <a:lnTo>
                    <a:pt x="34" y="31856"/>
                  </a:lnTo>
                  <a:cubicBezTo>
                    <a:pt x="0" y="31956"/>
                    <a:pt x="34" y="32056"/>
                    <a:pt x="134" y="32123"/>
                  </a:cubicBezTo>
                  <a:lnTo>
                    <a:pt x="834" y="32557"/>
                  </a:lnTo>
                  <a:cubicBezTo>
                    <a:pt x="867" y="32557"/>
                    <a:pt x="934" y="32590"/>
                    <a:pt x="968" y="32590"/>
                  </a:cubicBezTo>
                  <a:cubicBezTo>
                    <a:pt x="1034" y="32557"/>
                    <a:pt x="1101" y="32557"/>
                    <a:pt x="1168" y="32523"/>
                  </a:cubicBezTo>
                  <a:lnTo>
                    <a:pt x="18880" y="22283"/>
                  </a:lnTo>
                  <a:cubicBezTo>
                    <a:pt x="19147" y="22116"/>
                    <a:pt x="19314" y="21816"/>
                    <a:pt x="19347" y="21482"/>
                  </a:cubicBezTo>
                  <a:lnTo>
                    <a:pt x="19347" y="734"/>
                  </a:lnTo>
                  <a:cubicBezTo>
                    <a:pt x="19347" y="601"/>
                    <a:pt x="19281" y="501"/>
                    <a:pt x="19214" y="434"/>
                  </a:cubicBezTo>
                  <a:lnTo>
                    <a:pt x="19181" y="434"/>
                  </a:lnTo>
                  <a:lnTo>
                    <a:pt x="18513" y="67"/>
                  </a:lnTo>
                  <a:cubicBezTo>
                    <a:pt x="18480" y="34"/>
                    <a:pt x="18447" y="34"/>
                    <a:pt x="18380"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42" name="Google Shape;1542;p34"/>
            <p:cNvSpPr/>
            <p:nvPr/>
          </p:nvSpPr>
          <p:spPr>
            <a:xfrm>
              <a:off x="5740925" y="1816750"/>
              <a:ext cx="474550" cy="275225"/>
            </a:xfrm>
            <a:custGeom>
              <a:avLst/>
              <a:gdLst/>
              <a:ahLst/>
              <a:cxnLst/>
              <a:rect l="l" t="t" r="r" b="b"/>
              <a:pathLst>
                <a:path w="18982" h="11009" extrusionOk="0">
                  <a:moveTo>
                    <a:pt x="18214" y="0"/>
                  </a:moveTo>
                  <a:cubicBezTo>
                    <a:pt x="18147" y="0"/>
                    <a:pt x="18081" y="34"/>
                    <a:pt x="18014" y="67"/>
                  </a:cubicBezTo>
                  <a:lnTo>
                    <a:pt x="8707" y="5404"/>
                  </a:lnTo>
                  <a:lnTo>
                    <a:pt x="7640" y="6071"/>
                  </a:lnTo>
                  <a:lnTo>
                    <a:pt x="5972" y="7005"/>
                  </a:lnTo>
                  <a:lnTo>
                    <a:pt x="5939" y="7039"/>
                  </a:lnTo>
                  <a:lnTo>
                    <a:pt x="301" y="10308"/>
                  </a:lnTo>
                  <a:cubicBezTo>
                    <a:pt x="268" y="10308"/>
                    <a:pt x="234" y="10341"/>
                    <a:pt x="201" y="10374"/>
                  </a:cubicBezTo>
                  <a:cubicBezTo>
                    <a:pt x="134" y="10441"/>
                    <a:pt x="34" y="10508"/>
                    <a:pt x="1" y="10608"/>
                  </a:cubicBezTo>
                  <a:lnTo>
                    <a:pt x="668" y="11008"/>
                  </a:lnTo>
                  <a:cubicBezTo>
                    <a:pt x="701" y="10975"/>
                    <a:pt x="701" y="10941"/>
                    <a:pt x="735" y="10908"/>
                  </a:cubicBezTo>
                  <a:cubicBezTo>
                    <a:pt x="768" y="10841"/>
                    <a:pt x="835" y="10775"/>
                    <a:pt x="902" y="10741"/>
                  </a:cubicBezTo>
                  <a:lnTo>
                    <a:pt x="1002" y="10675"/>
                  </a:lnTo>
                  <a:lnTo>
                    <a:pt x="6639" y="7406"/>
                  </a:lnTo>
                  <a:cubicBezTo>
                    <a:pt x="6773" y="7339"/>
                    <a:pt x="8040" y="6605"/>
                    <a:pt x="8307" y="6472"/>
                  </a:cubicBezTo>
                  <a:lnTo>
                    <a:pt x="8974" y="6071"/>
                  </a:lnTo>
                  <a:lnTo>
                    <a:pt x="18714" y="467"/>
                  </a:lnTo>
                  <a:cubicBezTo>
                    <a:pt x="18753" y="428"/>
                    <a:pt x="18804" y="412"/>
                    <a:pt x="18859" y="412"/>
                  </a:cubicBezTo>
                  <a:cubicBezTo>
                    <a:pt x="18898" y="412"/>
                    <a:pt x="18940" y="420"/>
                    <a:pt x="18981" y="434"/>
                  </a:cubicBezTo>
                  <a:lnTo>
                    <a:pt x="18347" y="34"/>
                  </a:lnTo>
                  <a:cubicBezTo>
                    <a:pt x="18281" y="0"/>
                    <a:pt x="18247" y="0"/>
                    <a:pt x="182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43" name="Google Shape;1543;p34"/>
            <p:cNvSpPr/>
            <p:nvPr/>
          </p:nvSpPr>
          <p:spPr>
            <a:xfrm>
              <a:off x="5753450" y="1826400"/>
              <a:ext cx="467025" cy="804775"/>
            </a:xfrm>
            <a:custGeom>
              <a:avLst/>
              <a:gdLst/>
              <a:ahLst/>
              <a:cxnLst/>
              <a:rect l="l" t="t" r="r" b="b"/>
              <a:pathLst>
                <a:path w="18681" h="32191" extrusionOk="0">
                  <a:moveTo>
                    <a:pt x="18386" y="1"/>
                  </a:moveTo>
                  <a:cubicBezTo>
                    <a:pt x="18308" y="1"/>
                    <a:pt x="18227" y="24"/>
                    <a:pt x="18180" y="48"/>
                  </a:cubicBezTo>
                  <a:lnTo>
                    <a:pt x="7773" y="6052"/>
                  </a:lnTo>
                  <a:lnTo>
                    <a:pt x="6105" y="7020"/>
                  </a:lnTo>
                  <a:lnTo>
                    <a:pt x="467" y="10289"/>
                  </a:lnTo>
                  <a:cubicBezTo>
                    <a:pt x="334" y="10355"/>
                    <a:pt x="234" y="10489"/>
                    <a:pt x="134" y="10622"/>
                  </a:cubicBezTo>
                  <a:cubicBezTo>
                    <a:pt x="67" y="10756"/>
                    <a:pt x="34" y="10889"/>
                    <a:pt x="0" y="11056"/>
                  </a:cubicBezTo>
                  <a:lnTo>
                    <a:pt x="0" y="31904"/>
                  </a:lnTo>
                  <a:cubicBezTo>
                    <a:pt x="0" y="32074"/>
                    <a:pt x="124" y="32190"/>
                    <a:pt x="268" y="32190"/>
                  </a:cubicBezTo>
                  <a:cubicBezTo>
                    <a:pt x="322" y="32190"/>
                    <a:pt x="379" y="32174"/>
                    <a:pt x="434" y="32137"/>
                  </a:cubicBezTo>
                  <a:lnTo>
                    <a:pt x="18213" y="21897"/>
                  </a:lnTo>
                  <a:cubicBezTo>
                    <a:pt x="18480" y="21697"/>
                    <a:pt x="18647" y="21430"/>
                    <a:pt x="18647" y="21096"/>
                  </a:cubicBezTo>
                  <a:lnTo>
                    <a:pt x="18647" y="348"/>
                  </a:lnTo>
                  <a:cubicBezTo>
                    <a:pt x="18680" y="215"/>
                    <a:pt x="18614" y="81"/>
                    <a:pt x="18480" y="14"/>
                  </a:cubicBezTo>
                  <a:cubicBezTo>
                    <a:pt x="18451" y="5"/>
                    <a:pt x="18419" y="1"/>
                    <a:pt x="18386" y="1"/>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44" name="Google Shape;1544;p34"/>
            <p:cNvSpPr/>
            <p:nvPr/>
          </p:nvSpPr>
          <p:spPr>
            <a:xfrm>
              <a:off x="5786800" y="2175550"/>
              <a:ext cx="126775" cy="270000"/>
            </a:xfrm>
            <a:custGeom>
              <a:avLst/>
              <a:gdLst/>
              <a:ahLst/>
              <a:cxnLst/>
              <a:rect l="l" t="t" r="r" b="b"/>
              <a:pathLst>
                <a:path w="5071" h="10800" extrusionOk="0">
                  <a:moveTo>
                    <a:pt x="4938" y="0"/>
                  </a:moveTo>
                  <a:cubicBezTo>
                    <a:pt x="4912" y="0"/>
                    <a:pt x="4887" y="8"/>
                    <a:pt x="4871" y="25"/>
                  </a:cubicBezTo>
                  <a:lnTo>
                    <a:pt x="3737" y="659"/>
                  </a:lnTo>
                  <a:cubicBezTo>
                    <a:pt x="3637" y="726"/>
                    <a:pt x="3570" y="826"/>
                    <a:pt x="3537" y="926"/>
                  </a:cubicBezTo>
                  <a:lnTo>
                    <a:pt x="3436" y="1126"/>
                  </a:lnTo>
                  <a:lnTo>
                    <a:pt x="2569" y="3594"/>
                  </a:lnTo>
                  <a:lnTo>
                    <a:pt x="1635" y="2160"/>
                  </a:lnTo>
                  <a:cubicBezTo>
                    <a:pt x="1635" y="2127"/>
                    <a:pt x="1602" y="2093"/>
                    <a:pt x="1568" y="2060"/>
                  </a:cubicBezTo>
                  <a:cubicBezTo>
                    <a:pt x="1535" y="2027"/>
                    <a:pt x="1502" y="2010"/>
                    <a:pt x="1464" y="2010"/>
                  </a:cubicBezTo>
                  <a:cubicBezTo>
                    <a:pt x="1427" y="2010"/>
                    <a:pt x="1385" y="2027"/>
                    <a:pt x="1335" y="2060"/>
                  </a:cubicBezTo>
                  <a:lnTo>
                    <a:pt x="201" y="2694"/>
                  </a:lnTo>
                  <a:cubicBezTo>
                    <a:pt x="167" y="2727"/>
                    <a:pt x="134" y="2794"/>
                    <a:pt x="101" y="2861"/>
                  </a:cubicBezTo>
                  <a:cubicBezTo>
                    <a:pt x="67" y="2927"/>
                    <a:pt x="34" y="2994"/>
                    <a:pt x="34" y="3061"/>
                  </a:cubicBezTo>
                  <a:cubicBezTo>
                    <a:pt x="34" y="3094"/>
                    <a:pt x="67" y="3127"/>
                    <a:pt x="67" y="3161"/>
                  </a:cubicBezTo>
                  <a:lnTo>
                    <a:pt x="1735" y="5796"/>
                  </a:lnTo>
                  <a:lnTo>
                    <a:pt x="1" y="10499"/>
                  </a:lnTo>
                  <a:cubicBezTo>
                    <a:pt x="1" y="10533"/>
                    <a:pt x="1" y="10566"/>
                    <a:pt x="1" y="10566"/>
                  </a:cubicBezTo>
                  <a:cubicBezTo>
                    <a:pt x="1" y="10599"/>
                    <a:pt x="1" y="10633"/>
                    <a:pt x="1" y="10633"/>
                  </a:cubicBezTo>
                  <a:cubicBezTo>
                    <a:pt x="1" y="10699"/>
                    <a:pt x="34" y="10733"/>
                    <a:pt x="67" y="10800"/>
                  </a:cubicBezTo>
                  <a:lnTo>
                    <a:pt x="167" y="10800"/>
                  </a:lnTo>
                  <a:lnTo>
                    <a:pt x="1302" y="10132"/>
                  </a:lnTo>
                  <a:cubicBezTo>
                    <a:pt x="1402" y="10099"/>
                    <a:pt x="1468" y="10032"/>
                    <a:pt x="1502" y="9932"/>
                  </a:cubicBezTo>
                  <a:cubicBezTo>
                    <a:pt x="1568" y="9866"/>
                    <a:pt x="1602" y="9765"/>
                    <a:pt x="1602" y="9699"/>
                  </a:cubicBezTo>
                  <a:lnTo>
                    <a:pt x="2569" y="7064"/>
                  </a:lnTo>
                  <a:lnTo>
                    <a:pt x="3470" y="8598"/>
                  </a:lnTo>
                  <a:cubicBezTo>
                    <a:pt x="3503" y="8631"/>
                    <a:pt x="3537" y="8698"/>
                    <a:pt x="3570" y="8731"/>
                  </a:cubicBezTo>
                  <a:cubicBezTo>
                    <a:pt x="3580" y="8741"/>
                    <a:pt x="3592" y="8745"/>
                    <a:pt x="3608" y="8745"/>
                  </a:cubicBezTo>
                  <a:cubicBezTo>
                    <a:pt x="3645" y="8745"/>
                    <a:pt x="3699" y="8722"/>
                    <a:pt x="3770" y="8698"/>
                  </a:cubicBezTo>
                  <a:lnTo>
                    <a:pt x="4904" y="8031"/>
                  </a:lnTo>
                  <a:cubicBezTo>
                    <a:pt x="4971" y="7998"/>
                    <a:pt x="5004" y="7964"/>
                    <a:pt x="5004" y="7897"/>
                  </a:cubicBezTo>
                  <a:cubicBezTo>
                    <a:pt x="5038" y="7831"/>
                    <a:pt x="5071" y="7764"/>
                    <a:pt x="5071" y="7697"/>
                  </a:cubicBezTo>
                  <a:lnTo>
                    <a:pt x="5071" y="7631"/>
                  </a:lnTo>
                  <a:lnTo>
                    <a:pt x="5071" y="7564"/>
                  </a:lnTo>
                  <a:lnTo>
                    <a:pt x="3370" y="4895"/>
                  </a:lnTo>
                  <a:lnTo>
                    <a:pt x="5038" y="292"/>
                  </a:lnTo>
                  <a:cubicBezTo>
                    <a:pt x="5038" y="259"/>
                    <a:pt x="5038" y="225"/>
                    <a:pt x="5038" y="159"/>
                  </a:cubicBezTo>
                  <a:cubicBezTo>
                    <a:pt x="5071" y="125"/>
                    <a:pt x="5038" y="59"/>
                    <a:pt x="5004" y="25"/>
                  </a:cubicBezTo>
                  <a:cubicBezTo>
                    <a:pt x="4988" y="8"/>
                    <a:pt x="4963" y="0"/>
                    <a:pt x="4938"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45" name="Google Shape;1545;p34"/>
            <p:cNvSpPr/>
            <p:nvPr/>
          </p:nvSpPr>
          <p:spPr>
            <a:xfrm>
              <a:off x="5940250" y="2085675"/>
              <a:ext cx="130125" cy="271275"/>
            </a:xfrm>
            <a:custGeom>
              <a:avLst/>
              <a:gdLst/>
              <a:ahLst/>
              <a:cxnLst/>
              <a:rect l="l" t="t" r="r" b="b"/>
              <a:pathLst>
                <a:path w="5205" h="10851" extrusionOk="0">
                  <a:moveTo>
                    <a:pt x="5071" y="1"/>
                  </a:moveTo>
                  <a:cubicBezTo>
                    <a:pt x="5046" y="1"/>
                    <a:pt x="5021" y="18"/>
                    <a:pt x="5004" y="51"/>
                  </a:cubicBezTo>
                  <a:lnTo>
                    <a:pt x="4137" y="551"/>
                  </a:lnTo>
                  <a:cubicBezTo>
                    <a:pt x="4037" y="585"/>
                    <a:pt x="3937" y="685"/>
                    <a:pt x="3903" y="785"/>
                  </a:cubicBezTo>
                  <a:cubicBezTo>
                    <a:pt x="3870" y="918"/>
                    <a:pt x="3803" y="985"/>
                    <a:pt x="3803" y="1018"/>
                  </a:cubicBezTo>
                  <a:lnTo>
                    <a:pt x="2602" y="4921"/>
                  </a:lnTo>
                  <a:lnTo>
                    <a:pt x="1401" y="2419"/>
                  </a:lnTo>
                  <a:cubicBezTo>
                    <a:pt x="1368" y="2353"/>
                    <a:pt x="1335" y="2319"/>
                    <a:pt x="1301" y="2286"/>
                  </a:cubicBezTo>
                  <a:cubicBezTo>
                    <a:pt x="1268" y="2253"/>
                    <a:pt x="1235" y="2236"/>
                    <a:pt x="1197" y="2236"/>
                  </a:cubicBezTo>
                  <a:cubicBezTo>
                    <a:pt x="1160" y="2236"/>
                    <a:pt x="1118" y="2253"/>
                    <a:pt x="1068" y="2286"/>
                  </a:cubicBezTo>
                  <a:lnTo>
                    <a:pt x="201" y="2786"/>
                  </a:lnTo>
                  <a:cubicBezTo>
                    <a:pt x="134" y="2820"/>
                    <a:pt x="100" y="2886"/>
                    <a:pt x="67" y="2953"/>
                  </a:cubicBezTo>
                  <a:cubicBezTo>
                    <a:pt x="34" y="3020"/>
                    <a:pt x="0" y="3120"/>
                    <a:pt x="0" y="3220"/>
                  </a:cubicBezTo>
                  <a:lnTo>
                    <a:pt x="0" y="10659"/>
                  </a:lnTo>
                  <a:cubicBezTo>
                    <a:pt x="0" y="10692"/>
                    <a:pt x="34" y="10759"/>
                    <a:pt x="67" y="10825"/>
                  </a:cubicBezTo>
                  <a:cubicBezTo>
                    <a:pt x="84" y="10842"/>
                    <a:pt x="109" y="10850"/>
                    <a:pt x="134" y="10850"/>
                  </a:cubicBezTo>
                  <a:cubicBezTo>
                    <a:pt x="159" y="10850"/>
                    <a:pt x="184" y="10842"/>
                    <a:pt x="201" y="10825"/>
                  </a:cubicBezTo>
                  <a:lnTo>
                    <a:pt x="1168" y="10258"/>
                  </a:lnTo>
                  <a:cubicBezTo>
                    <a:pt x="1235" y="10225"/>
                    <a:pt x="1301" y="10158"/>
                    <a:pt x="1335" y="10091"/>
                  </a:cubicBezTo>
                  <a:cubicBezTo>
                    <a:pt x="1368" y="10025"/>
                    <a:pt x="1368" y="9925"/>
                    <a:pt x="1401" y="9825"/>
                  </a:cubicBezTo>
                  <a:lnTo>
                    <a:pt x="1401" y="6022"/>
                  </a:lnTo>
                  <a:lnTo>
                    <a:pt x="2069" y="7523"/>
                  </a:lnTo>
                  <a:cubicBezTo>
                    <a:pt x="2102" y="7556"/>
                    <a:pt x="2135" y="7623"/>
                    <a:pt x="2169" y="7656"/>
                  </a:cubicBezTo>
                  <a:cubicBezTo>
                    <a:pt x="2202" y="7673"/>
                    <a:pt x="2227" y="7681"/>
                    <a:pt x="2256" y="7681"/>
                  </a:cubicBezTo>
                  <a:cubicBezTo>
                    <a:pt x="2285" y="7681"/>
                    <a:pt x="2319" y="7673"/>
                    <a:pt x="2369" y="7656"/>
                  </a:cubicBezTo>
                  <a:lnTo>
                    <a:pt x="2836" y="7390"/>
                  </a:lnTo>
                  <a:cubicBezTo>
                    <a:pt x="2902" y="7356"/>
                    <a:pt x="2969" y="7289"/>
                    <a:pt x="3003" y="7189"/>
                  </a:cubicBezTo>
                  <a:cubicBezTo>
                    <a:pt x="3069" y="7123"/>
                    <a:pt x="3103" y="7023"/>
                    <a:pt x="3103" y="6956"/>
                  </a:cubicBezTo>
                  <a:lnTo>
                    <a:pt x="3803" y="4654"/>
                  </a:lnTo>
                  <a:lnTo>
                    <a:pt x="3803" y="8457"/>
                  </a:lnTo>
                  <a:cubicBezTo>
                    <a:pt x="3803" y="8524"/>
                    <a:pt x="3836" y="8590"/>
                    <a:pt x="3870" y="8624"/>
                  </a:cubicBezTo>
                  <a:cubicBezTo>
                    <a:pt x="3886" y="8640"/>
                    <a:pt x="3911" y="8649"/>
                    <a:pt x="3941" y="8649"/>
                  </a:cubicBezTo>
                  <a:cubicBezTo>
                    <a:pt x="3970" y="8649"/>
                    <a:pt x="4003" y="8640"/>
                    <a:pt x="4037" y="8624"/>
                  </a:cubicBezTo>
                  <a:lnTo>
                    <a:pt x="5004" y="8057"/>
                  </a:lnTo>
                  <a:cubicBezTo>
                    <a:pt x="5071" y="8023"/>
                    <a:pt x="5104" y="7957"/>
                    <a:pt x="5137" y="7890"/>
                  </a:cubicBezTo>
                  <a:cubicBezTo>
                    <a:pt x="5171" y="7823"/>
                    <a:pt x="5204" y="7723"/>
                    <a:pt x="5204" y="7656"/>
                  </a:cubicBezTo>
                  <a:lnTo>
                    <a:pt x="5204" y="218"/>
                  </a:lnTo>
                  <a:cubicBezTo>
                    <a:pt x="5204" y="151"/>
                    <a:pt x="5171" y="84"/>
                    <a:pt x="5137" y="51"/>
                  </a:cubicBezTo>
                  <a:cubicBezTo>
                    <a:pt x="5121" y="18"/>
                    <a:pt x="5096" y="1"/>
                    <a:pt x="5071"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46" name="Google Shape;1546;p34"/>
            <p:cNvSpPr/>
            <p:nvPr/>
          </p:nvSpPr>
          <p:spPr>
            <a:xfrm>
              <a:off x="6105375" y="2044825"/>
              <a:ext cx="96750" cy="216225"/>
            </a:xfrm>
            <a:custGeom>
              <a:avLst/>
              <a:gdLst/>
              <a:ahLst/>
              <a:cxnLst/>
              <a:rect l="l" t="t" r="r" b="b"/>
              <a:pathLst>
                <a:path w="3870" h="8649" extrusionOk="0">
                  <a:moveTo>
                    <a:pt x="1234" y="0"/>
                  </a:moveTo>
                  <a:cubicBezTo>
                    <a:pt x="1209" y="0"/>
                    <a:pt x="1184" y="17"/>
                    <a:pt x="1168" y="50"/>
                  </a:cubicBezTo>
                  <a:lnTo>
                    <a:pt x="200" y="584"/>
                  </a:lnTo>
                  <a:cubicBezTo>
                    <a:pt x="134" y="651"/>
                    <a:pt x="100" y="684"/>
                    <a:pt x="67" y="784"/>
                  </a:cubicBezTo>
                  <a:cubicBezTo>
                    <a:pt x="33" y="851"/>
                    <a:pt x="0" y="951"/>
                    <a:pt x="0" y="1018"/>
                  </a:cubicBezTo>
                  <a:lnTo>
                    <a:pt x="0" y="8456"/>
                  </a:lnTo>
                  <a:cubicBezTo>
                    <a:pt x="0" y="8490"/>
                    <a:pt x="0" y="8557"/>
                    <a:pt x="67" y="8623"/>
                  </a:cubicBezTo>
                  <a:cubicBezTo>
                    <a:pt x="83" y="8640"/>
                    <a:pt x="108" y="8648"/>
                    <a:pt x="134" y="8648"/>
                  </a:cubicBezTo>
                  <a:cubicBezTo>
                    <a:pt x="159" y="8648"/>
                    <a:pt x="184" y="8640"/>
                    <a:pt x="200" y="8623"/>
                  </a:cubicBezTo>
                  <a:lnTo>
                    <a:pt x="3669" y="6622"/>
                  </a:lnTo>
                  <a:cubicBezTo>
                    <a:pt x="3736" y="6588"/>
                    <a:pt x="3769" y="6522"/>
                    <a:pt x="3803" y="6455"/>
                  </a:cubicBezTo>
                  <a:cubicBezTo>
                    <a:pt x="3836" y="6388"/>
                    <a:pt x="3870" y="6288"/>
                    <a:pt x="3870" y="6222"/>
                  </a:cubicBezTo>
                  <a:lnTo>
                    <a:pt x="3870" y="4987"/>
                  </a:lnTo>
                  <a:cubicBezTo>
                    <a:pt x="3870" y="4921"/>
                    <a:pt x="3836" y="4854"/>
                    <a:pt x="3803" y="4821"/>
                  </a:cubicBezTo>
                  <a:cubicBezTo>
                    <a:pt x="3786" y="4804"/>
                    <a:pt x="3761" y="4796"/>
                    <a:pt x="3736" y="4796"/>
                  </a:cubicBezTo>
                  <a:cubicBezTo>
                    <a:pt x="3711" y="4796"/>
                    <a:pt x="3686" y="4804"/>
                    <a:pt x="3669" y="4821"/>
                  </a:cubicBezTo>
                  <a:lnTo>
                    <a:pt x="1368" y="6121"/>
                  </a:lnTo>
                  <a:lnTo>
                    <a:pt x="1368" y="217"/>
                  </a:lnTo>
                  <a:cubicBezTo>
                    <a:pt x="1401" y="151"/>
                    <a:pt x="1368" y="84"/>
                    <a:pt x="1301" y="50"/>
                  </a:cubicBezTo>
                  <a:cubicBezTo>
                    <a:pt x="1284" y="17"/>
                    <a:pt x="1259" y="0"/>
                    <a:pt x="1234"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47" name="Google Shape;1547;p34"/>
            <p:cNvSpPr/>
            <p:nvPr/>
          </p:nvSpPr>
          <p:spPr>
            <a:xfrm>
              <a:off x="5757625" y="2089450"/>
              <a:ext cx="1675" cy="2525"/>
            </a:xfrm>
            <a:custGeom>
              <a:avLst/>
              <a:gdLst/>
              <a:ahLst/>
              <a:cxnLst/>
              <a:rect l="l" t="t" r="r" b="b"/>
              <a:pathLst>
                <a:path w="67" h="101" extrusionOk="0">
                  <a:moveTo>
                    <a:pt x="0" y="100"/>
                  </a:moveTo>
                  <a:lnTo>
                    <a:pt x="0" y="100"/>
                  </a:lnTo>
                  <a:cubicBezTo>
                    <a:pt x="33" y="67"/>
                    <a:pt x="33" y="33"/>
                    <a:pt x="67" y="0"/>
                  </a:cubicBezTo>
                  <a:cubicBezTo>
                    <a:pt x="33" y="33"/>
                    <a:pt x="33" y="67"/>
                    <a:pt x="0" y="10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48" name="Google Shape;1548;p34"/>
            <p:cNvSpPr/>
            <p:nvPr/>
          </p:nvSpPr>
          <p:spPr>
            <a:xfrm>
              <a:off x="5736775" y="2082775"/>
              <a:ext cx="21700" cy="547900"/>
            </a:xfrm>
            <a:custGeom>
              <a:avLst/>
              <a:gdLst/>
              <a:ahLst/>
              <a:cxnLst/>
              <a:rect l="l" t="t" r="r" b="b"/>
              <a:pathLst>
                <a:path w="868" h="21916" extrusionOk="0">
                  <a:moveTo>
                    <a:pt x="167" y="0"/>
                  </a:moveTo>
                  <a:cubicBezTo>
                    <a:pt x="67" y="134"/>
                    <a:pt x="34" y="267"/>
                    <a:pt x="0" y="434"/>
                  </a:cubicBezTo>
                  <a:lnTo>
                    <a:pt x="0" y="21215"/>
                  </a:lnTo>
                  <a:cubicBezTo>
                    <a:pt x="0" y="21315"/>
                    <a:pt x="34" y="21415"/>
                    <a:pt x="134" y="21482"/>
                  </a:cubicBezTo>
                  <a:lnTo>
                    <a:pt x="834" y="21916"/>
                  </a:lnTo>
                  <a:lnTo>
                    <a:pt x="867" y="21916"/>
                  </a:lnTo>
                  <a:cubicBezTo>
                    <a:pt x="767" y="21882"/>
                    <a:pt x="701" y="21782"/>
                    <a:pt x="701" y="21716"/>
                  </a:cubicBezTo>
                  <a:lnTo>
                    <a:pt x="701" y="867"/>
                  </a:lnTo>
                  <a:cubicBezTo>
                    <a:pt x="701" y="701"/>
                    <a:pt x="767" y="534"/>
                    <a:pt x="834" y="400"/>
                  </a:cubicBezTo>
                  <a:lnTo>
                    <a:pt x="167"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49" name="Google Shape;1549;p34"/>
            <p:cNvSpPr/>
            <p:nvPr/>
          </p:nvSpPr>
          <p:spPr>
            <a:xfrm>
              <a:off x="5853525" y="1690800"/>
              <a:ext cx="261025" cy="824375"/>
            </a:xfrm>
            <a:custGeom>
              <a:avLst/>
              <a:gdLst/>
              <a:ahLst/>
              <a:cxnLst/>
              <a:rect l="l" t="t" r="r" b="b"/>
              <a:pathLst>
                <a:path w="10441" h="32975" extrusionOk="0">
                  <a:moveTo>
                    <a:pt x="1162" y="0"/>
                  </a:moveTo>
                  <a:cubicBezTo>
                    <a:pt x="1130" y="0"/>
                    <a:pt x="1099" y="1"/>
                    <a:pt x="1068" y="1"/>
                  </a:cubicBezTo>
                  <a:cubicBezTo>
                    <a:pt x="0" y="1269"/>
                    <a:pt x="1134" y="5272"/>
                    <a:pt x="1835" y="7206"/>
                  </a:cubicBezTo>
                  <a:cubicBezTo>
                    <a:pt x="1835" y="7206"/>
                    <a:pt x="5071" y="15145"/>
                    <a:pt x="5671" y="17981"/>
                  </a:cubicBezTo>
                  <a:cubicBezTo>
                    <a:pt x="6205" y="20483"/>
                    <a:pt x="6805" y="23618"/>
                    <a:pt x="6772" y="25753"/>
                  </a:cubicBezTo>
                  <a:cubicBezTo>
                    <a:pt x="6772" y="26120"/>
                    <a:pt x="6605" y="26487"/>
                    <a:pt x="6371" y="26787"/>
                  </a:cubicBezTo>
                  <a:cubicBezTo>
                    <a:pt x="5671" y="27521"/>
                    <a:pt x="5671" y="28121"/>
                    <a:pt x="5204" y="28955"/>
                  </a:cubicBezTo>
                  <a:cubicBezTo>
                    <a:pt x="4870" y="29589"/>
                    <a:pt x="4470" y="29856"/>
                    <a:pt x="4604" y="29989"/>
                  </a:cubicBezTo>
                  <a:cubicBezTo>
                    <a:pt x="4765" y="30169"/>
                    <a:pt x="4986" y="30262"/>
                    <a:pt x="5206" y="30262"/>
                  </a:cubicBezTo>
                  <a:cubicBezTo>
                    <a:pt x="5395" y="30262"/>
                    <a:pt x="5584" y="30194"/>
                    <a:pt x="5738" y="30056"/>
                  </a:cubicBezTo>
                  <a:cubicBezTo>
                    <a:pt x="6071" y="29823"/>
                    <a:pt x="6338" y="29556"/>
                    <a:pt x="6605" y="29222"/>
                  </a:cubicBezTo>
                  <a:lnTo>
                    <a:pt x="6605" y="29222"/>
                  </a:lnTo>
                  <a:cubicBezTo>
                    <a:pt x="6505" y="30223"/>
                    <a:pt x="6271" y="31190"/>
                    <a:pt x="5904" y="32091"/>
                  </a:cubicBezTo>
                  <a:lnTo>
                    <a:pt x="5137" y="32525"/>
                  </a:lnTo>
                  <a:cubicBezTo>
                    <a:pt x="5137" y="32525"/>
                    <a:pt x="5269" y="32975"/>
                    <a:pt x="6122" y="32975"/>
                  </a:cubicBezTo>
                  <a:cubicBezTo>
                    <a:pt x="6407" y="32975"/>
                    <a:pt x="6772" y="32925"/>
                    <a:pt x="7239" y="32791"/>
                  </a:cubicBezTo>
                  <a:cubicBezTo>
                    <a:pt x="9307" y="32191"/>
                    <a:pt x="10074" y="31924"/>
                    <a:pt x="10308" y="28355"/>
                  </a:cubicBezTo>
                  <a:cubicBezTo>
                    <a:pt x="10408" y="27054"/>
                    <a:pt x="10441" y="25753"/>
                    <a:pt x="10341" y="24419"/>
                  </a:cubicBezTo>
                  <a:cubicBezTo>
                    <a:pt x="10041" y="21083"/>
                    <a:pt x="9807" y="18114"/>
                    <a:pt x="9307" y="16113"/>
                  </a:cubicBezTo>
                  <a:cubicBezTo>
                    <a:pt x="6330" y="3843"/>
                    <a:pt x="4764" y="0"/>
                    <a:pt x="1162" y="0"/>
                  </a:cubicBezTo>
                  <a:close/>
                </a:path>
              </a:pathLst>
            </a:custGeom>
            <a:solidFill>
              <a:srgbClr val="FFA8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50" name="Google Shape;1550;p34"/>
            <p:cNvSpPr/>
            <p:nvPr/>
          </p:nvSpPr>
          <p:spPr>
            <a:xfrm>
              <a:off x="5842675" y="1664975"/>
              <a:ext cx="278550" cy="662125"/>
            </a:xfrm>
            <a:custGeom>
              <a:avLst/>
              <a:gdLst/>
              <a:ahLst/>
              <a:cxnLst/>
              <a:rect l="l" t="t" r="r" b="b"/>
              <a:pathLst>
                <a:path w="11142" h="26485" extrusionOk="0">
                  <a:moveTo>
                    <a:pt x="1402" y="0"/>
                  </a:moveTo>
                  <a:cubicBezTo>
                    <a:pt x="1" y="4270"/>
                    <a:pt x="2002" y="8773"/>
                    <a:pt x="2002" y="8773"/>
                  </a:cubicBezTo>
                  <a:cubicBezTo>
                    <a:pt x="2002" y="8773"/>
                    <a:pt x="4504" y="14911"/>
                    <a:pt x="5304" y="17746"/>
                  </a:cubicBezTo>
                  <a:cubicBezTo>
                    <a:pt x="6072" y="20582"/>
                    <a:pt x="6972" y="25919"/>
                    <a:pt x="6972" y="25919"/>
                  </a:cubicBezTo>
                  <a:cubicBezTo>
                    <a:pt x="7710" y="26349"/>
                    <a:pt x="8470" y="26485"/>
                    <a:pt x="9135" y="26485"/>
                  </a:cubicBezTo>
                  <a:cubicBezTo>
                    <a:pt x="10277" y="26485"/>
                    <a:pt x="11142" y="26086"/>
                    <a:pt x="11142" y="26086"/>
                  </a:cubicBezTo>
                  <a:cubicBezTo>
                    <a:pt x="11109" y="21282"/>
                    <a:pt x="10408" y="16545"/>
                    <a:pt x="9140" y="11942"/>
                  </a:cubicBezTo>
                  <a:cubicBezTo>
                    <a:pt x="7406" y="5804"/>
                    <a:pt x="7006" y="3770"/>
                    <a:pt x="5972" y="2202"/>
                  </a:cubicBezTo>
                  <a:cubicBezTo>
                    <a:pt x="5104" y="834"/>
                    <a:pt x="1402" y="0"/>
                    <a:pt x="140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51" name="Google Shape;1551;p34"/>
            <p:cNvSpPr/>
            <p:nvPr/>
          </p:nvSpPr>
          <p:spPr>
            <a:xfrm>
              <a:off x="5685075" y="985325"/>
              <a:ext cx="67550" cy="142625"/>
            </a:xfrm>
            <a:custGeom>
              <a:avLst/>
              <a:gdLst/>
              <a:ahLst/>
              <a:cxnLst/>
              <a:rect l="l" t="t" r="r" b="b"/>
              <a:pathLst>
                <a:path w="2702" h="5705" extrusionOk="0">
                  <a:moveTo>
                    <a:pt x="200" y="0"/>
                  </a:moveTo>
                  <a:lnTo>
                    <a:pt x="200" y="1434"/>
                  </a:lnTo>
                  <a:lnTo>
                    <a:pt x="1001" y="3769"/>
                  </a:lnTo>
                  <a:lnTo>
                    <a:pt x="0" y="5704"/>
                  </a:lnTo>
                  <a:lnTo>
                    <a:pt x="1534" y="4804"/>
                  </a:lnTo>
                  <a:cubicBezTo>
                    <a:pt x="1568" y="4770"/>
                    <a:pt x="1601" y="4737"/>
                    <a:pt x="1601" y="4737"/>
                  </a:cubicBezTo>
                  <a:lnTo>
                    <a:pt x="2702" y="2869"/>
                  </a:lnTo>
                  <a:lnTo>
                    <a:pt x="2702" y="1434"/>
                  </a:lnTo>
                  <a:lnTo>
                    <a:pt x="200" y="0"/>
                  </a:ln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52" name="Google Shape;1552;p34"/>
            <p:cNvSpPr/>
            <p:nvPr/>
          </p:nvSpPr>
          <p:spPr>
            <a:xfrm>
              <a:off x="5685075" y="985325"/>
              <a:ext cx="67550" cy="142625"/>
            </a:xfrm>
            <a:custGeom>
              <a:avLst/>
              <a:gdLst/>
              <a:ahLst/>
              <a:cxnLst/>
              <a:rect l="l" t="t" r="r" b="b"/>
              <a:pathLst>
                <a:path w="2702" h="5705" extrusionOk="0">
                  <a:moveTo>
                    <a:pt x="200" y="0"/>
                  </a:moveTo>
                  <a:lnTo>
                    <a:pt x="200" y="1434"/>
                  </a:lnTo>
                  <a:lnTo>
                    <a:pt x="1001" y="3769"/>
                  </a:lnTo>
                  <a:lnTo>
                    <a:pt x="0" y="5704"/>
                  </a:lnTo>
                  <a:lnTo>
                    <a:pt x="1534" y="4804"/>
                  </a:lnTo>
                  <a:cubicBezTo>
                    <a:pt x="1568" y="4770"/>
                    <a:pt x="1601" y="4737"/>
                    <a:pt x="1601" y="4737"/>
                  </a:cubicBezTo>
                  <a:lnTo>
                    <a:pt x="2702" y="2869"/>
                  </a:lnTo>
                  <a:lnTo>
                    <a:pt x="2702" y="1434"/>
                  </a:lnTo>
                  <a:lnTo>
                    <a:pt x="20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53" name="Google Shape;1553;p34"/>
            <p:cNvSpPr/>
            <p:nvPr/>
          </p:nvSpPr>
          <p:spPr>
            <a:xfrm>
              <a:off x="5523275" y="552300"/>
              <a:ext cx="387800" cy="605875"/>
            </a:xfrm>
            <a:custGeom>
              <a:avLst/>
              <a:gdLst/>
              <a:ahLst/>
              <a:cxnLst/>
              <a:rect l="l" t="t" r="r" b="b"/>
              <a:pathLst>
                <a:path w="15512" h="24235" extrusionOk="0">
                  <a:moveTo>
                    <a:pt x="2119" y="0"/>
                  </a:moveTo>
                  <a:cubicBezTo>
                    <a:pt x="1860" y="0"/>
                    <a:pt x="1602" y="59"/>
                    <a:pt x="1368" y="175"/>
                  </a:cubicBezTo>
                  <a:lnTo>
                    <a:pt x="768" y="542"/>
                  </a:lnTo>
                  <a:cubicBezTo>
                    <a:pt x="334" y="809"/>
                    <a:pt x="34" y="1310"/>
                    <a:pt x="1" y="1843"/>
                  </a:cubicBezTo>
                  <a:lnTo>
                    <a:pt x="1" y="15887"/>
                  </a:lnTo>
                  <a:cubicBezTo>
                    <a:pt x="34" y="16387"/>
                    <a:pt x="334" y="16887"/>
                    <a:pt x="768" y="17188"/>
                  </a:cubicBezTo>
                  <a:lnTo>
                    <a:pt x="5104" y="19689"/>
                  </a:lnTo>
                  <a:lnTo>
                    <a:pt x="6239" y="22925"/>
                  </a:lnTo>
                  <a:cubicBezTo>
                    <a:pt x="6257" y="23000"/>
                    <a:pt x="6318" y="23043"/>
                    <a:pt x="6386" y="23043"/>
                  </a:cubicBezTo>
                  <a:cubicBezTo>
                    <a:pt x="6438" y="23043"/>
                    <a:pt x="6495" y="23017"/>
                    <a:pt x="6539" y="22958"/>
                  </a:cubicBezTo>
                  <a:lnTo>
                    <a:pt x="7606" y="21124"/>
                  </a:lnTo>
                  <a:lnTo>
                    <a:pt x="12643" y="24059"/>
                  </a:lnTo>
                  <a:cubicBezTo>
                    <a:pt x="12877" y="24176"/>
                    <a:pt x="13135" y="24234"/>
                    <a:pt x="13394" y="24234"/>
                  </a:cubicBezTo>
                  <a:cubicBezTo>
                    <a:pt x="13652" y="24234"/>
                    <a:pt x="13911" y="24176"/>
                    <a:pt x="14144" y="24059"/>
                  </a:cubicBezTo>
                  <a:lnTo>
                    <a:pt x="14778" y="23726"/>
                  </a:lnTo>
                  <a:cubicBezTo>
                    <a:pt x="15212" y="23425"/>
                    <a:pt x="15479" y="22925"/>
                    <a:pt x="15512" y="22391"/>
                  </a:cubicBezTo>
                  <a:lnTo>
                    <a:pt x="15512" y="8348"/>
                  </a:lnTo>
                  <a:cubicBezTo>
                    <a:pt x="15479" y="7814"/>
                    <a:pt x="15212" y="7347"/>
                    <a:pt x="14745" y="7047"/>
                  </a:cubicBezTo>
                  <a:lnTo>
                    <a:pt x="2869" y="175"/>
                  </a:lnTo>
                  <a:cubicBezTo>
                    <a:pt x="2636" y="59"/>
                    <a:pt x="2377" y="0"/>
                    <a:pt x="2119" y="0"/>
                  </a:cubicBezTo>
                  <a:close/>
                </a:path>
              </a:pathLst>
            </a:custGeom>
            <a:solidFill>
              <a:srgbClr val="FFC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54" name="Google Shape;1554;p34"/>
            <p:cNvSpPr/>
            <p:nvPr/>
          </p:nvSpPr>
          <p:spPr>
            <a:xfrm>
              <a:off x="5842675" y="742650"/>
              <a:ext cx="68400" cy="415475"/>
            </a:xfrm>
            <a:custGeom>
              <a:avLst/>
              <a:gdLst/>
              <a:ahLst/>
              <a:cxnLst/>
              <a:rect l="l" t="t" r="r" b="b"/>
              <a:pathLst>
                <a:path w="2736" h="16619" extrusionOk="0">
                  <a:moveTo>
                    <a:pt x="1" y="16512"/>
                  </a:moveTo>
                  <a:cubicBezTo>
                    <a:pt x="6" y="16514"/>
                    <a:pt x="11" y="16516"/>
                    <a:pt x="16" y="16517"/>
                  </a:cubicBezTo>
                  <a:lnTo>
                    <a:pt x="16" y="16517"/>
                  </a:lnTo>
                  <a:cubicBezTo>
                    <a:pt x="11" y="16515"/>
                    <a:pt x="6" y="16514"/>
                    <a:pt x="1" y="16512"/>
                  </a:cubicBezTo>
                  <a:close/>
                  <a:moveTo>
                    <a:pt x="2502" y="0"/>
                  </a:moveTo>
                  <a:lnTo>
                    <a:pt x="401" y="1201"/>
                  </a:lnTo>
                  <a:cubicBezTo>
                    <a:pt x="534" y="1434"/>
                    <a:pt x="601" y="1701"/>
                    <a:pt x="634" y="1935"/>
                  </a:cubicBezTo>
                  <a:lnTo>
                    <a:pt x="634" y="16012"/>
                  </a:lnTo>
                  <a:cubicBezTo>
                    <a:pt x="634" y="16356"/>
                    <a:pt x="466" y="16553"/>
                    <a:pt x="214" y="16553"/>
                  </a:cubicBezTo>
                  <a:cubicBezTo>
                    <a:pt x="152" y="16553"/>
                    <a:pt x="86" y="16541"/>
                    <a:pt x="16" y="16517"/>
                  </a:cubicBezTo>
                  <a:lnTo>
                    <a:pt x="16" y="16517"/>
                  </a:lnTo>
                  <a:cubicBezTo>
                    <a:pt x="212" y="16586"/>
                    <a:pt x="409" y="16619"/>
                    <a:pt x="603" y="16619"/>
                  </a:cubicBezTo>
                  <a:cubicBezTo>
                    <a:pt x="865" y="16619"/>
                    <a:pt x="1122" y="16559"/>
                    <a:pt x="1368" y="16445"/>
                  </a:cubicBezTo>
                  <a:lnTo>
                    <a:pt x="2002" y="16112"/>
                  </a:lnTo>
                  <a:cubicBezTo>
                    <a:pt x="2436" y="15811"/>
                    <a:pt x="2703" y="15311"/>
                    <a:pt x="2736" y="14777"/>
                  </a:cubicBezTo>
                  <a:lnTo>
                    <a:pt x="2736" y="734"/>
                  </a:lnTo>
                  <a:cubicBezTo>
                    <a:pt x="2736" y="467"/>
                    <a:pt x="2636" y="234"/>
                    <a:pt x="250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55" name="Google Shape;1555;p34"/>
            <p:cNvSpPr/>
            <p:nvPr/>
          </p:nvSpPr>
          <p:spPr>
            <a:xfrm>
              <a:off x="5524125" y="552300"/>
              <a:ext cx="380275" cy="221225"/>
            </a:xfrm>
            <a:custGeom>
              <a:avLst/>
              <a:gdLst/>
              <a:ahLst/>
              <a:cxnLst/>
              <a:rect l="l" t="t" r="r" b="b"/>
              <a:pathLst>
                <a:path w="15211" h="8849" extrusionOk="0">
                  <a:moveTo>
                    <a:pt x="2085" y="0"/>
                  </a:moveTo>
                  <a:cubicBezTo>
                    <a:pt x="1826" y="0"/>
                    <a:pt x="1568" y="59"/>
                    <a:pt x="1334" y="175"/>
                  </a:cubicBezTo>
                  <a:lnTo>
                    <a:pt x="734" y="542"/>
                  </a:lnTo>
                  <a:cubicBezTo>
                    <a:pt x="334" y="776"/>
                    <a:pt x="100" y="1176"/>
                    <a:pt x="0" y="1610"/>
                  </a:cubicBezTo>
                  <a:cubicBezTo>
                    <a:pt x="68" y="1407"/>
                    <a:pt x="211" y="1296"/>
                    <a:pt x="410" y="1296"/>
                  </a:cubicBezTo>
                  <a:cubicBezTo>
                    <a:pt x="506" y="1296"/>
                    <a:pt x="614" y="1322"/>
                    <a:pt x="734" y="1376"/>
                  </a:cubicBezTo>
                  <a:lnTo>
                    <a:pt x="12609" y="8281"/>
                  </a:lnTo>
                  <a:cubicBezTo>
                    <a:pt x="12843" y="8415"/>
                    <a:pt x="13009" y="8615"/>
                    <a:pt x="13143" y="8848"/>
                  </a:cubicBezTo>
                  <a:lnTo>
                    <a:pt x="15211" y="7614"/>
                  </a:lnTo>
                  <a:cubicBezTo>
                    <a:pt x="15111" y="7381"/>
                    <a:pt x="14911" y="7214"/>
                    <a:pt x="14711" y="7080"/>
                  </a:cubicBezTo>
                  <a:lnTo>
                    <a:pt x="2835" y="175"/>
                  </a:lnTo>
                  <a:cubicBezTo>
                    <a:pt x="2602" y="59"/>
                    <a:pt x="2343" y="0"/>
                    <a:pt x="208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56" name="Google Shape;1556;p34"/>
            <p:cNvSpPr/>
            <p:nvPr/>
          </p:nvSpPr>
          <p:spPr>
            <a:xfrm>
              <a:off x="5578325" y="724125"/>
              <a:ext cx="223525" cy="302225"/>
            </a:xfrm>
            <a:custGeom>
              <a:avLst/>
              <a:gdLst/>
              <a:ahLst/>
              <a:cxnLst/>
              <a:rect l="l" t="t" r="r" b="b"/>
              <a:pathLst>
                <a:path w="8941" h="12089" extrusionOk="0">
                  <a:moveTo>
                    <a:pt x="3703" y="3643"/>
                  </a:moveTo>
                  <a:cubicBezTo>
                    <a:pt x="4137" y="3677"/>
                    <a:pt x="4537" y="3877"/>
                    <a:pt x="4837" y="4177"/>
                  </a:cubicBezTo>
                  <a:cubicBezTo>
                    <a:pt x="5804" y="5044"/>
                    <a:pt x="6372" y="6579"/>
                    <a:pt x="6138" y="7613"/>
                  </a:cubicBezTo>
                  <a:cubicBezTo>
                    <a:pt x="6071" y="7980"/>
                    <a:pt x="5838" y="8280"/>
                    <a:pt x="5504" y="8413"/>
                  </a:cubicBezTo>
                  <a:cubicBezTo>
                    <a:pt x="5422" y="8441"/>
                    <a:pt x="5335" y="8454"/>
                    <a:pt x="5245" y="8454"/>
                  </a:cubicBezTo>
                  <a:cubicBezTo>
                    <a:pt x="4897" y="8454"/>
                    <a:pt x="4500" y="8257"/>
                    <a:pt x="4103" y="7913"/>
                  </a:cubicBezTo>
                  <a:cubicBezTo>
                    <a:pt x="3136" y="7046"/>
                    <a:pt x="2569" y="5511"/>
                    <a:pt x="2836" y="4477"/>
                  </a:cubicBezTo>
                  <a:cubicBezTo>
                    <a:pt x="2869" y="4110"/>
                    <a:pt x="3103" y="3810"/>
                    <a:pt x="3436" y="3710"/>
                  </a:cubicBezTo>
                  <a:cubicBezTo>
                    <a:pt x="3503" y="3677"/>
                    <a:pt x="3603" y="3643"/>
                    <a:pt x="3703" y="3643"/>
                  </a:cubicBezTo>
                  <a:close/>
                  <a:moveTo>
                    <a:pt x="3687" y="3369"/>
                  </a:moveTo>
                  <a:cubicBezTo>
                    <a:pt x="3577" y="3369"/>
                    <a:pt x="3471" y="3383"/>
                    <a:pt x="3369" y="3410"/>
                  </a:cubicBezTo>
                  <a:cubicBezTo>
                    <a:pt x="2936" y="3576"/>
                    <a:pt x="2602" y="3943"/>
                    <a:pt x="2535" y="4410"/>
                  </a:cubicBezTo>
                  <a:cubicBezTo>
                    <a:pt x="2269" y="5545"/>
                    <a:pt x="2869" y="7212"/>
                    <a:pt x="3903" y="8113"/>
                  </a:cubicBezTo>
                  <a:cubicBezTo>
                    <a:pt x="4237" y="8480"/>
                    <a:pt x="4737" y="8713"/>
                    <a:pt x="5237" y="8747"/>
                  </a:cubicBezTo>
                  <a:cubicBezTo>
                    <a:pt x="5337" y="8747"/>
                    <a:pt x="5471" y="8713"/>
                    <a:pt x="5571" y="8680"/>
                  </a:cubicBezTo>
                  <a:cubicBezTo>
                    <a:pt x="6005" y="8547"/>
                    <a:pt x="6338" y="8146"/>
                    <a:pt x="6405" y="7713"/>
                  </a:cubicBezTo>
                  <a:cubicBezTo>
                    <a:pt x="6672" y="6579"/>
                    <a:pt x="6071" y="4911"/>
                    <a:pt x="5037" y="3977"/>
                  </a:cubicBezTo>
                  <a:cubicBezTo>
                    <a:pt x="4611" y="3577"/>
                    <a:pt x="4122" y="3369"/>
                    <a:pt x="3687" y="3369"/>
                  </a:cubicBezTo>
                  <a:close/>
                  <a:moveTo>
                    <a:pt x="2721" y="299"/>
                  </a:moveTo>
                  <a:cubicBezTo>
                    <a:pt x="2792" y="299"/>
                    <a:pt x="2842" y="353"/>
                    <a:pt x="2869" y="408"/>
                  </a:cubicBezTo>
                  <a:lnTo>
                    <a:pt x="3403" y="1608"/>
                  </a:lnTo>
                  <a:cubicBezTo>
                    <a:pt x="3503" y="1775"/>
                    <a:pt x="3636" y="1909"/>
                    <a:pt x="3836" y="1975"/>
                  </a:cubicBezTo>
                  <a:cubicBezTo>
                    <a:pt x="3970" y="2009"/>
                    <a:pt x="4070" y="2075"/>
                    <a:pt x="4203" y="2142"/>
                  </a:cubicBezTo>
                  <a:cubicBezTo>
                    <a:pt x="4257" y="2169"/>
                    <a:pt x="4313" y="2181"/>
                    <a:pt x="4368" y="2181"/>
                  </a:cubicBezTo>
                  <a:cubicBezTo>
                    <a:pt x="4517" y="2181"/>
                    <a:pt x="4655" y="2088"/>
                    <a:pt x="4704" y="1942"/>
                  </a:cubicBezTo>
                  <a:lnTo>
                    <a:pt x="4971" y="1208"/>
                  </a:lnTo>
                  <a:lnTo>
                    <a:pt x="5004" y="1208"/>
                  </a:lnTo>
                  <a:lnTo>
                    <a:pt x="5905" y="2042"/>
                  </a:lnTo>
                  <a:cubicBezTo>
                    <a:pt x="6005" y="2109"/>
                    <a:pt x="6038" y="2209"/>
                    <a:pt x="6038" y="2309"/>
                  </a:cubicBezTo>
                  <a:lnTo>
                    <a:pt x="5905" y="3243"/>
                  </a:lnTo>
                  <a:cubicBezTo>
                    <a:pt x="5905" y="3443"/>
                    <a:pt x="5938" y="3643"/>
                    <a:pt x="6071" y="3810"/>
                  </a:cubicBezTo>
                  <a:cubicBezTo>
                    <a:pt x="6205" y="3977"/>
                    <a:pt x="6338" y="4177"/>
                    <a:pt x="6472" y="4410"/>
                  </a:cubicBezTo>
                  <a:cubicBezTo>
                    <a:pt x="6572" y="4577"/>
                    <a:pt x="6772" y="4677"/>
                    <a:pt x="6972" y="4711"/>
                  </a:cubicBezTo>
                  <a:lnTo>
                    <a:pt x="7606" y="4711"/>
                  </a:lnTo>
                  <a:cubicBezTo>
                    <a:pt x="7672" y="4711"/>
                    <a:pt x="7773" y="4777"/>
                    <a:pt x="7806" y="4844"/>
                  </a:cubicBezTo>
                  <a:lnTo>
                    <a:pt x="8306" y="6178"/>
                  </a:lnTo>
                  <a:cubicBezTo>
                    <a:pt x="8306" y="6212"/>
                    <a:pt x="8306" y="6245"/>
                    <a:pt x="8306" y="6278"/>
                  </a:cubicBezTo>
                  <a:cubicBezTo>
                    <a:pt x="8306" y="6312"/>
                    <a:pt x="8273" y="6312"/>
                    <a:pt x="8240" y="6312"/>
                  </a:cubicBezTo>
                  <a:lnTo>
                    <a:pt x="7739" y="6512"/>
                  </a:lnTo>
                  <a:cubicBezTo>
                    <a:pt x="7539" y="6579"/>
                    <a:pt x="7406" y="6779"/>
                    <a:pt x="7439" y="7012"/>
                  </a:cubicBezTo>
                  <a:cubicBezTo>
                    <a:pt x="7472" y="7212"/>
                    <a:pt x="7506" y="7413"/>
                    <a:pt x="7506" y="7613"/>
                  </a:cubicBezTo>
                  <a:cubicBezTo>
                    <a:pt x="7506" y="7813"/>
                    <a:pt x="7606" y="7980"/>
                    <a:pt x="7706" y="8146"/>
                  </a:cubicBezTo>
                  <a:lnTo>
                    <a:pt x="8540" y="8980"/>
                  </a:lnTo>
                  <a:cubicBezTo>
                    <a:pt x="8606" y="9047"/>
                    <a:pt x="8606" y="9180"/>
                    <a:pt x="8606" y="9281"/>
                  </a:cubicBezTo>
                  <a:lnTo>
                    <a:pt x="8373" y="10181"/>
                  </a:lnTo>
                  <a:lnTo>
                    <a:pt x="8373" y="10215"/>
                  </a:lnTo>
                  <a:lnTo>
                    <a:pt x="7539" y="9614"/>
                  </a:lnTo>
                  <a:cubicBezTo>
                    <a:pt x="7439" y="9547"/>
                    <a:pt x="7372" y="9547"/>
                    <a:pt x="7272" y="9547"/>
                  </a:cubicBezTo>
                  <a:cubicBezTo>
                    <a:pt x="7139" y="9547"/>
                    <a:pt x="7039" y="9614"/>
                    <a:pt x="6939" y="9714"/>
                  </a:cubicBezTo>
                  <a:cubicBezTo>
                    <a:pt x="6905" y="9748"/>
                    <a:pt x="6839" y="9814"/>
                    <a:pt x="6772" y="9881"/>
                  </a:cubicBezTo>
                  <a:cubicBezTo>
                    <a:pt x="6638" y="10014"/>
                    <a:pt x="6572" y="10215"/>
                    <a:pt x="6638" y="10415"/>
                  </a:cubicBezTo>
                  <a:lnTo>
                    <a:pt x="6972" y="11649"/>
                  </a:lnTo>
                  <a:cubicBezTo>
                    <a:pt x="7005" y="11649"/>
                    <a:pt x="7005" y="11682"/>
                    <a:pt x="6972" y="11682"/>
                  </a:cubicBezTo>
                  <a:cubicBezTo>
                    <a:pt x="6972" y="11716"/>
                    <a:pt x="6939" y="11716"/>
                    <a:pt x="6939" y="11716"/>
                  </a:cubicBezTo>
                  <a:lnTo>
                    <a:pt x="6271" y="11849"/>
                  </a:lnTo>
                  <a:cubicBezTo>
                    <a:pt x="6171" y="11849"/>
                    <a:pt x="6071" y="11782"/>
                    <a:pt x="6071" y="11682"/>
                  </a:cubicBezTo>
                  <a:lnTo>
                    <a:pt x="5538" y="10481"/>
                  </a:lnTo>
                  <a:cubicBezTo>
                    <a:pt x="5438" y="10315"/>
                    <a:pt x="5304" y="10181"/>
                    <a:pt x="5104" y="10081"/>
                  </a:cubicBezTo>
                  <a:cubicBezTo>
                    <a:pt x="4971" y="10048"/>
                    <a:pt x="4870" y="10014"/>
                    <a:pt x="4737" y="9948"/>
                  </a:cubicBezTo>
                  <a:cubicBezTo>
                    <a:pt x="4687" y="9931"/>
                    <a:pt x="4637" y="9923"/>
                    <a:pt x="4587" y="9923"/>
                  </a:cubicBezTo>
                  <a:cubicBezTo>
                    <a:pt x="4537" y="9923"/>
                    <a:pt x="4487" y="9931"/>
                    <a:pt x="4437" y="9948"/>
                  </a:cubicBezTo>
                  <a:cubicBezTo>
                    <a:pt x="4337" y="9981"/>
                    <a:pt x="4270" y="10081"/>
                    <a:pt x="4237" y="10148"/>
                  </a:cubicBezTo>
                  <a:lnTo>
                    <a:pt x="3970" y="10882"/>
                  </a:lnTo>
                  <a:cubicBezTo>
                    <a:pt x="3970" y="10898"/>
                    <a:pt x="3962" y="10907"/>
                    <a:pt x="3953" y="10907"/>
                  </a:cubicBezTo>
                  <a:cubicBezTo>
                    <a:pt x="3945" y="10907"/>
                    <a:pt x="3936" y="10898"/>
                    <a:pt x="3936" y="10882"/>
                  </a:cubicBezTo>
                  <a:lnTo>
                    <a:pt x="3036" y="10048"/>
                  </a:lnTo>
                  <a:cubicBezTo>
                    <a:pt x="2936" y="9981"/>
                    <a:pt x="2902" y="9881"/>
                    <a:pt x="2902" y="9781"/>
                  </a:cubicBezTo>
                  <a:lnTo>
                    <a:pt x="3036" y="8847"/>
                  </a:lnTo>
                  <a:cubicBezTo>
                    <a:pt x="3036" y="8647"/>
                    <a:pt x="3002" y="8447"/>
                    <a:pt x="2869" y="8280"/>
                  </a:cubicBezTo>
                  <a:cubicBezTo>
                    <a:pt x="2736" y="8113"/>
                    <a:pt x="2602" y="7913"/>
                    <a:pt x="2469" y="7679"/>
                  </a:cubicBezTo>
                  <a:cubicBezTo>
                    <a:pt x="2369" y="7513"/>
                    <a:pt x="2169" y="7413"/>
                    <a:pt x="1968" y="7379"/>
                  </a:cubicBezTo>
                  <a:lnTo>
                    <a:pt x="1335" y="7379"/>
                  </a:lnTo>
                  <a:cubicBezTo>
                    <a:pt x="1268" y="7379"/>
                    <a:pt x="1168" y="7312"/>
                    <a:pt x="1134" y="7246"/>
                  </a:cubicBezTo>
                  <a:lnTo>
                    <a:pt x="667" y="5911"/>
                  </a:lnTo>
                  <a:cubicBezTo>
                    <a:pt x="667" y="5911"/>
                    <a:pt x="667" y="5878"/>
                    <a:pt x="667" y="5845"/>
                  </a:cubicBezTo>
                  <a:cubicBezTo>
                    <a:pt x="701" y="5811"/>
                    <a:pt x="701" y="5811"/>
                    <a:pt x="734" y="5778"/>
                  </a:cubicBezTo>
                  <a:lnTo>
                    <a:pt x="1268" y="5611"/>
                  </a:lnTo>
                  <a:cubicBezTo>
                    <a:pt x="1435" y="5511"/>
                    <a:pt x="1568" y="5311"/>
                    <a:pt x="1535" y="5111"/>
                  </a:cubicBezTo>
                  <a:cubicBezTo>
                    <a:pt x="1501" y="4911"/>
                    <a:pt x="1501" y="4711"/>
                    <a:pt x="1468" y="4510"/>
                  </a:cubicBezTo>
                  <a:cubicBezTo>
                    <a:pt x="1468" y="4310"/>
                    <a:pt x="1368" y="4110"/>
                    <a:pt x="1268" y="3977"/>
                  </a:cubicBezTo>
                  <a:lnTo>
                    <a:pt x="467" y="3143"/>
                  </a:lnTo>
                  <a:cubicBezTo>
                    <a:pt x="367" y="3043"/>
                    <a:pt x="367" y="2943"/>
                    <a:pt x="367" y="2843"/>
                  </a:cubicBezTo>
                  <a:lnTo>
                    <a:pt x="601" y="1909"/>
                  </a:lnTo>
                  <a:cubicBezTo>
                    <a:pt x="601" y="1909"/>
                    <a:pt x="601" y="1909"/>
                    <a:pt x="601" y="1875"/>
                  </a:cubicBezTo>
                  <a:lnTo>
                    <a:pt x="1435" y="2509"/>
                  </a:lnTo>
                  <a:cubicBezTo>
                    <a:pt x="1514" y="2549"/>
                    <a:pt x="1598" y="2567"/>
                    <a:pt x="1679" y="2567"/>
                  </a:cubicBezTo>
                  <a:cubicBezTo>
                    <a:pt x="1803" y="2567"/>
                    <a:pt x="1921" y="2523"/>
                    <a:pt x="2002" y="2442"/>
                  </a:cubicBezTo>
                  <a:cubicBezTo>
                    <a:pt x="2035" y="2376"/>
                    <a:pt x="2102" y="2309"/>
                    <a:pt x="2169" y="2242"/>
                  </a:cubicBezTo>
                  <a:cubicBezTo>
                    <a:pt x="2302" y="2109"/>
                    <a:pt x="2369" y="1909"/>
                    <a:pt x="2335" y="1708"/>
                  </a:cubicBezTo>
                  <a:lnTo>
                    <a:pt x="1968" y="508"/>
                  </a:lnTo>
                  <a:cubicBezTo>
                    <a:pt x="1968" y="474"/>
                    <a:pt x="1968" y="441"/>
                    <a:pt x="1968" y="441"/>
                  </a:cubicBezTo>
                  <a:cubicBezTo>
                    <a:pt x="2002" y="408"/>
                    <a:pt x="2002" y="408"/>
                    <a:pt x="2035" y="408"/>
                  </a:cubicBezTo>
                  <a:lnTo>
                    <a:pt x="2669" y="307"/>
                  </a:lnTo>
                  <a:cubicBezTo>
                    <a:pt x="2687" y="301"/>
                    <a:pt x="2705" y="299"/>
                    <a:pt x="2721" y="299"/>
                  </a:cubicBezTo>
                  <a:close/>
                  <a:moveTo>
                    <a:pt x="2680" y="1"/>
                  </a:moveTo>
                  <a:cubicBezTo>
                    <a:pt x="2654" y="1"/>
                    <a:pt x="2628" y="3"/>
                    <a:pt x="2602" y="7"/>
                  </a:cubicBezTo>
                  <a:lnTo>
                    <a:pt x="1968" y="107"/>
                  </a:lnTo>
                  <a:cubicBezTo>
                    <a:pt x="1835" y="107"/>
                    <a:pt x="1768" y="174"/>
                    <a:pt x="1702" y="274"/>
                  </a:cubicBezTo>
                  <a:cubicBezTo>
                    <a:pt x="1635" y="374"/>
                    <a:pt x="1635" y="474"/>
                    <a:pt x="1668" y="574"/>
                  </a:cubicBezTo>
                  <a:lnTo>
                    <a:pt x="2035" y="1775"/>
                  </a:lnTo>
                  <a:cubicBezTo>
                    <a:pt x="2035" y="1875"/>
                    <a:pt x="2002" y="1975"/>
                    <a:pt x="1935" y="2042"/>
                  </a:cubicBezTo>
                  <a:cubicBezTo>
                    <a:pt x="1868" y="2109"/>
                    <a:pt x="1802" y="2175"/>
                    <a:pt x="1735" y="2242"/>
                  </a:cubicBezTo>
                  <a:cubicBezTo>
                    <a:pt x="1711" y="2266"/>
                    <a:pt x="1671" y="2289"/>
                    <a:pt x="1638" y="2289"/>
                  </a:cubicBezTo>
                  <a:cubicBezTo>
                    <a:pt x="1624" y="2289"/>
                    <a:pt x="1611" y="2285"/>
                    <a:pt x="1601" y="2276"/>
                  </a:cubicBezTo>
                  <a:lnTo>
                    <a:pt x="768" y="1642"/>
                  </a:lnTo>
                  <a:cubicBezTo>
                    <a:pt x="709" y="1603"/>
                    <a:pt x="650" y="1586"/>
                    <a:pt x="592" y="1586"/>
                  </a:cubicBezTo>
                  <a:cubicBezTo>
                    <a:pt x="550" y="1586"/>
                    <a:pt x="509" y="1595"/>
                    <a:pt x="467" y="1608"/>
                  </a:cubicBezTo>
                  <a:cubicBezTo>
                    <a:pt x="367" y="1642"/>
                    <a:pt x="301" y="1708"/>
                    <a:pt x="267" y="1809"/>
                  </a:cubicBezTo>
                  <a:lnTo>
                    <a:pt x="67" y="2743"/>
                  </a:lnTo>
                  <a:cubicBezTo>
                    <a:pt x="0" y="2943"/>
                    <a:pt x="67" y="3143"/>
                    <a:pt x="200" y="3310"/>
                  </a:cubicBezTo>
                  <a:lnTo>
                    <a:pt x="1001" y="4144"/>
                  </a:lnTo>
                  <a:cubicBezTo>
                    <a:pt x="1101" y="4244"/>
                    <a:pt x="1134" y="4344"/>
                    <a:pt x="1168" y="4477"/>
                  </a:cubicBezTo>
                  <a:cubicBezTo>
                    <a:pt x="1168" y="4711"/>
                    <a:pt x="1201" y="4911"/>
                    <a:pt x="1235" y="5144"/>
                  </a:cubicBezTo>
                  <a:cubicBezTo>
                    <a:pt x="1235" y="5211"/>
                    <a:pt x="1201" y="5278"/>
                    <a:pt x="1134" y="5311"/>
                  </a:cubicBezTo>
                  <a:lnTo>
                    <a:pt x="601" y="5478"/>
                  </a:lnTo>
                  <a:cubicBezTo>
                    <a:pt x="401" y="5545"/>
                    <a:pt x="301" y="5778"/>
                    <a:pt x="367" y="6012"/>
                  </a:cubicBezTo>
                  <a:lnTo>
                    <a:pt x="834" y="7346"/>
                  </a:lnTo>
                  <a:cubicBezTo>
                    <a:pt x="934" y="7546"/>
                    <a:pt x="1101" y="7679"/>
                    <a:pt x="1335" y="7713"/>
                  </a:cubicBezTo>
                  <a:lnTo>
                    <a:pt x="1935" y="7713"/>
                  </a:lnTo>
                  <a:cubicBezTo>
                    <a:pt x="2035" y="7713"/>
                    <a:pt x="2135" y="7779"/>
                    <a:pt x="2202" y="7846"/>
                  </a:cubicBezTo>
                  <a:cubicBezTo>
                    <a:pt x="2335" y="8080"/>
                    <a:pt x="2469" y="8280"/>
                    <a:pt x="2602" y="8480"/>
                  </a:cubicBezTo>
                  <a:cubicBezTo>
                    <a:pt x="2702" y="8580"/>
                    <a:pt x="2736" y="8713"/>
                    <a:pt x="2702" y="8847"/>
                  </a:cubicBezTo>
                  <a:lnTo>
                    <a:pt x="2602" y="9748"/>
                  </a:lnTo>
                  <a:cubicBezTo>
                    <a:pt x="2569" y="9948"/>
                    <a:pt x="2636" y="10148"/>
                    <a:pt x="2802" y="10281"/>
                  </a:cubicBezTo>
                  <a:lnTo>
                    <a:pt x="3703" y="11115"/>
                  </a:lnTo>
                  <a:cubicBezTo>
                    <a:pt x="3768" y="11180"/>
                    <a:pt x="3848" y="11210"/>
                    <a:pt x="3928" y="11210"/>
                  </a:cubicBezTo>
                  <a:cubicBezTo>
                    <a:pt x="4052" y="11210"/>
                    <a:pt x="4176" y="11137"/>
                    <a:pt x="4237" y="11015"/>
                  </a:cubicBezTo>
                  <a:lnTo>
                    <a:pt x="4504" y="10281"/>
                  </a:lnTo>
                  <a:cubicBezTo>
                    <a:pt x="4504" y="10281"/>
                    <a:pt x="4504" y="10248"/>
                    <a:pt x="4537" y="10248"/>
                  </a:cubicBezTo>
                  <a:lnTo>
                    <a:pt x="4604" y="10248"/>
                  </a:lnTo>
                  <a:cubicBezTo>
                    <a:pt x="4737" y="10315"/>
                    <a:pt x="4870" y="10381"/>
                    <a:pt x="5037" y="10415"/>
                  </a:cubicBezTo>
                  <a:cubicBezTo>
                    <a:pt x="5137" y="10448"/>
                    <a:pt x="5237" y="10548"/>
                    <a:pt x="5271" y="10648"/>
                  </a:cubicBezTo>
                  <a:lnTo>
                    <a:pt x="5804" y="11849"/>
                  </a:lnTo>
                  <a:cubicBezTo>
                    <a:pt x="5892" y="11994"/>
                    <a:pt x="6029" y="12089"/>
                    <a:pt x="6196" y="12089"/>
                  </a:cubicBezTo>
                  <a:cubicBezTo>
                    <a:pt x="6220" y="12089"/>
                    <a:pt x="6246" y="12087"/>
                    <a:pt x="6271" y="12083"/>
                  </a:cubicBezTo>
                  <a:lnTo>
                    <a:pt x="6338" y="12083"/>
                  </a:lnTo>
                  <a:lnTo>
                    <a:pt x="6972" y="11982"/>
                  </a:lnTo>
                  <a:cubicBezTo>
                    <a:pt x="7072" y="11982"/>
                    <a:pt x="7172" y="11916"/>
                    <a:pt x="7239" y="11816"/>
                  </a:cubicBezTo>
                  <a:cubicBezTo>
                    <a:pt x="7306" y="11749"/>
                    <a:pt x="7306" y="11616"/>
                    <a:pt x="7272" y="11515"/>
                  </a:cubicBezTo>
                  <a:lnTo>
                    <a:pt x="6905" y="10315"/>
                  </a:lnTo>
                  <a:cubicBezTo>
                    <a:pt x="6905" y="10215"/>
                    <a:pt x="6939" y="10114"/>
                    <a:pt x="7005" y="10048"/>
                  </a:cubicBezTo>
                  <a:cubicBezTo>
                    <a:pt x="7072" y="10014"/>
                    <a:pt x="7139" y="9948"/>
                    <a:pt x="7205" y="9848"/>
                  </a:cubicBezTo>
                  <a:cubicBezTo>
                    <a:pt x="7229" y="9824"/>
                    <a:pt x="7269" y="9800"/>
                    <a:pt x="7303" y="9800"/>
                  </a:cubicBezTo>
                  <a:cubicBezTo>
                    <a:pt x="7317" y="9800"/>
                    <a:pt x="7329" y="9805"/>
                    <a:pt x="7339" y="9814"/>
                  </a:cubicBezTo>
                  <a:lnTo>
                    <a:pt x="8173" y="10448"/>
                  </a:lnTo>
                  <a:cubicBezTo>
                    <a:pt x="8242" y="10494"/>
                    <a:pt x="8318" y="10516"/>
                    <a:pt x="8390" y="10516"/>
                  </a:cubicBezTo>
                  <a:cubicBezTo>
                    <a:pt x="8529" y="10516"/>
                    <a:pt x="8651" y="10435"/>
                    <a:pt x="8673" y="10281"/>
                  </a:cubicBezTo>
                  <a:lnTo>
                    <a:pt x="8907" y="9347"/>
                  </a:lnTo>
                  <a:cubicBezTo>
                    <a:pt x="8940" y="9147"/>
                    <a:pt x="8873" y="8947"/>
                    <a:pt x="8740" y="8780"/>
                  </a:cubicBezTo>
                  <a:lnTo>
                    <a:pt x="7939" y="7946"/>
                  </a:lnTo>
                  <a:cubicBezTo>
                    <a:pt x="7873" y="7846"/>
                    <a:pt x="7806" y="7746"/>
                    <a:pt x="7806" y="7613"/>
                  </a:cubicBezTo>
                  <a:cubicBezTo>
                    <a:pt x="7773" y="7379"/>
                    <a:pt x="7773" y="7179"/>
                    <a:pt x="7739" y="6979"/>
                  </a:cubicBezTo>
                  <a:cubicBezTo>
                    <a:pt x="7739" y="6879"/>
                    <a:pt x="7773" y="6812"/>
                    <a:pt x="7839" y="6779"/>
                  </a:cubicBezTo>
                  <a:lnTo>
                    <a:pt x="8340" y="6612"/>
                  </a:lnTo>
                  <a:cubicBezTo>
                    <a:pt x="8440" y="6579"/>
                    <a:pt x="8540" y="6512"/>
                    <a:pt x="8573" y="6412"/>
                  </a:cubicBezTo>
                  <a:cubicBezTo>
                    <a:pt x="8606" y="6312"/>
                    <a:pt x="8606" y="6212"/>
                    <a:pt x="8573" y="6112"/>
                  </a:cubicBezTo>
                  <a:lnTo>
                    <a:pt x="8073" y="4744"/>
                  </a:lnTo>
                  <a:cubicBezTo>
                    <a:pt x="8006" y="4544"/>
                    <a:pt x="7806" y="4410"/>
                    <a:pt x="7606" y="4410"/>
                  </a:cubicBezTo>
                  <a:lnTo>
                    <a:pt x="6972" y="4410"/>
                  </a:lnTo>
                  <a:cubicBezTo>
                    <a:pt x="6872" y="4410"/>
                    <a:pt x="6772" y="4344"/>
                    <a:pt x="6705" y="4277"/>
                  </a:cubicBezTo>
                  <a:cubicBezTo>
                    <a:pt x="6572" y="4043"/>
                    <a:pt x="6438" y="3843"/>
                    <a:pt x="6305" y="3643"/>
                  </a:cubicBezTo>
                  <a:cubicBezTo>
                    <a:pt x="6238" y="3510"/>
                    <a:pt x="6205" y="3410"/>
                    <a:pt x="6205" y="3276"/>
                  </a:cubicBezTo>
                  <a:lnTo>
                    <a:pt x="6338" y="2376"/>
                  </a:lnTo>
                  <a:cubicBezTo>
                    <a:pt x="6338" y="2175"/>
                    <a:pt x="6271" y="1942"/>
                    <a:pt x="6138" y="1809"/>
                  </a:cubicBezTo>
                  <a:lnTo>
                    <a:pt x="5204" y="975"/>
                  </a:lnTo>
                  <a:cubicBezTo>
                    <a:pt x="5155" y="926"/>
                    <a:pt x="5089" y="895"/>
                    <a:pt x="5004" y="895"/>
                  </a:cubicBezTo>
                  <a:cubicBezTo>
                    <a:pt x="4973" y="895"/>
                    <a:pt x="4940" y="899"/>
                    <a:pt x="4904" y="908"/>
                  </a:cubicBezTo>
                  <a:cubicBezTo>
                    <a:pt x="4804" y="908"/>
                    <a:pt x="4737" y="1008"/>
                    <a:pt x="4704" y="1108"/>
                  </a:cubicBezTo>
                  <a:lnTo>
                    <a:pt x="4437" y="1809"/>
                  </a:lnTo>
                  <a:cubicBezTo>
                    <a:pt x="4437" y="1842"/>
                    <a:pt x="4403" y="1842"/>
                    <a:pt x="4403" y="1875"/>
                  </a:cubicBezTo>
                  <a:lnTo>
                    <a:pt x="4303" y="1875"/>
                  </a:lnTo>
                  <a:cubicBezTo>
                    <a:pt x="4170" y="1809"/>
                    <a:pt x="4037" y="1742"/>
                    <a:pt x="3903" y="1708"/>
                  </a:cubicBezTo>
                  <a:cubicBezTo>
                    <a:pt x="3803" y="1642"/>
                    <a:pt x="3703" y="1575"/>
                    <a:pt x="3636" y="1475"/>
                  </a:cubicBezTo>
                  <a:lnTo>
                    <a:pt x="3103" y="274"/>
                  </a:lnTo>
                  <a:cubicBezTo>
                    <a:pt x="3044" y="99"/>
                    <a:pt x="2859" y="1"/>
                    <a:pt x="268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grpSp>
      <p:sp>
        <p:nvSpPr>
          <p:cNvPr id="1557" name="Google Shape;1557;p34"/>
          <p:cNvSpPr/>
          <p:nvPr/>
        </p:nvSpPr>
        <p:spPr>
          <a:xfrm>
            <a:off x="929725" y="29990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58" name="Google Shape;1558;p34"/>
          <p:cNvSpPr/>
          <p:nvPr/>
        </p:nvSpPr>
        <p:spPr>
          <a:xfrm flipH="1">
            <a:off x="6822675" y="29990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1559" name="Google Shape;1559;p34"/>
          <p:cNvSpPr txBox="1"/>
          <p:nvPr/>
        </p:nvSpPr>
        <p:spPr>
          <a:xfrm>
            <a:off x="821138" y="3514614"/>
            <a:ext cx="1970700" cy="74482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 sz="1800" b="0" i="0" u="none" strike="noStrike" cap="none">
                <a:solidFill>
                  <a:schemeClr val="dk1"/>
                </a:solidFill>
                <a:latin typeface="Times New Roman"/>
                <a:ea typeface="Times New Roman"/>
                <a:cs typeface="Times New Roman"/>
                <a:sym typeface="Times New Roman"/>
              </a:rPr>
              <a:t>Store the end-to-end data of the employees</a:t>
            </a:r>
            <a:endParaRPr sz="1700" b="0" i="0" u="none" strike="noStrike" cap="none">
              <a:solidFill>
                <a:schemeClr val="dk1"/>
              </a:solidFill>
              <a:latin typeface="Times New Roman"/>
              <a:ea typeface="Times New Roman"/>
              <a:cs typeface="Times New Roman"/>
              <a:sym typeface="Times New Roman"/>
            </a:endParaRPr>
          </a:p>
        </p:txBody>
      </p:sp>
      <p:sp>
        <p:nvSpPr>
          <p:cNvPr id="1560" name="Google Shape;1560;p34"/>
          <p:cNvSpPr txBox="1"/>
          <p:nvPr/>
        </p:nvSpPr>
        <p:spPr>
          <a:xfrm>
            <a:off x="6705601" y="1933429"/>
            <a:ext cx="2054577" cy="74482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 sz="1800" b="0" i="0" u="none" strike="noStrike" cap="none">
                <a:solidFill>
                  <a:schemeClr val="dk1"/>
                </a:solidFill>
                <a:latin typeface="Times New Roman"/>
                <a:ea typeface="Times New Roman"/>
                <a:cs typeface="Times New Roman"/>
                <a:sym typeface="Times New Roman"/>
              </a:rPr>
              <a:t>The information related to employee can be added and removed easily</a:t>
            </a:r>
            <a:endParaRPr sz="1700" b="0" i="0" u="none" strike="noStrike" cap="none">
              <a:solidFill>
                <a:schemeClr val="dk1"/>
              </a:solidFill>
              <a:latin typeface="Times New Roman"/>
              <a:ea typeface="Times New Roman"/>
              <a:cs typeface="Times New Roman"/>
              <a:sym typeface="Times New Roman"/>
            </a:endParaRPr>
          </a:p>
        </p:txBody>
      </p:sp>
      <p:sp>
        <p:nvSpPr>
          <p:cNvPr id="1561" name="Google Shape;1561;p34"/>
          <p:cNvSpPr txBox="1"/>
          <p:nvPr/>
        </p:nvSpPr>
        <p:spPr>
          <a:xfrm>
            <a:off x="6705601" y="3514614"/>
            <a:ext cx="1970700" cy="74482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 sz="1700" b="0" i="0" u="none" strike="noStrike" cap="none">
                <a:solidFill>
                  <a:schemeClr val="dk1"/>
                </a:solidFill>
                <a:latin typeface="Times New Roman"/>
                <a:ea typeface="Times New Roman"/>
                <a:cs typeface="Times New Roman"/>
                <a:sym typeface="Times New Roman"/>
              </a:rPr>
              <a:t>Helps the employee easy way to access their data</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Isometric SEO Strategy by Slidesgo">
  <a:themeElements>
    <a:clrScheme name="Simple Light">
      <a:dk1>
        <a:srgbClr val="000000"/>
      </a:dk1>
      <a:lt1>
        <a:srgbClr val="FFFFFF"/>
      </a:lt1>
      <a:dk2>
        <a:srgbClr val="434343"/>
      </a:dk2>
      <a:lt2>
        <a:srgbClr val="F3F3F3"/>
      </a:lt2>
      <a:accent1>
        <a:srgbClr val="FFC100"/>
      </a:accent1>
      <a:accent2>
        <a:srgbClr val="000000"/>
      </a:accent2>
      <a:accent3>
        <a:srgbClr val="434343"/>
      </a:accent3>
      <a:accent4>
        <a:srgbClr val="F3F3F3"/>
      </a:accent4>
      <a:accent5>
        <a:srgbClr val="FFC100"/>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1532</TotalTime>
  <Words>2144</Words>
  <Application>Microsoft Office PowerPoint</Application>
  <PresentationFormat>On-screen Show (16:9)</PresentationFormat>
  <Paragraphs>307</Paragraphs>
  <Slides>73</Slides>
  <Notes>68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73</vt:i4>
      </vt:variant>
    </vt:vector>
  </HeadingPairs>
  <TitlesOfParts>
    <vt:vector size="84" baseType="lpstr">
      <vt:lpstr>Arial</vt:lpstr>
      <vt:lpstr>Libre Baskerville</vt:lpstr>
      <vt:lpstr>Libre Franklin</vt:lpstr>
      <vt:lpstr>Noto Sans Symbols</vt:lpstr>
      <vt:lpstr>Garamond</vt:lpstr>
      <vt:lpstr>Libre Franklin Medium</vt:lpstr>
      <vt:lpstr>Courier New</vt:lpstr>
      <vt:lpstr>Roboto</vt:lpstr>
      <vt:lpstr>Palatino Linotype</vt:lpstr>
      <vt:lpstr>Times New Roman</vt:lpstr>
      <vt:lpstr>Isometric SEO Strategy by Slidesgo</vt:lpstr>
      <vt:lpstr>Employee Payroll  Management System</vt:lpstr>
      <vt:lpstr>Group 2-Team members</vt:lpstr>
      <vt:lpstr>Contents</vt:lpstr>
      <vt:lpstr>01</vt:lpstr>
      <vt:lpstr>Introduction</vt:lpstr>
      <vt:lpstr>Objective</vt:lpstr>
      <vt:lpstr>Tools &amp; Languages </vt:lpstr>
      <vt:lpstr>Features</vt:lpstr>
      <vt:lpstr>Advantages</vt:lpstr>
      <vt:lpstr>APP FLOW</vt:lpstr>
      <vt:lpstr>Working of the project</vt:lpstr>
      <vt:lpstr>Admin Login</vt:lpstr>
      <vt:lpstr>New admin</vt:lpstr>
      <vt:lpstr>Create New Admin</vt:lpstr>
      <vt:lpstr>Admin Dashboard</vt:lpstr>
      <vt:lpstr>Admin Dashboard</vt:lpstr>
      <vt:lpstr>Employee Management System</vt:lpstr>
      <vt:lpstr>EMS</vt:lpstr>
      <vt:lpstr>Add Employee</vt:lpstr>
      <vt:lpstr>Edit Employee</vt:lpstr>
      <vt:lpstr>PowerPoint Presentation</vt:lpstr>
      <vt:lpstr>Delete Employee</vt:lpstr>
      <vt:lpstr>PowerPoint Presentation</vt:lpstr>
      <vt:lpstr>Work Schedule System (WSS - Admin)</vt:lpstr>
      <vt:lpstr>View Work Schedule System (WSS - Admin)</vt:lpstr>
      <vt:lpstr>Add Work Schedule System (WSS - Admin)</vt:lpstr>
      <vt:lpstr> Delete Work Schedule System (WSS - Admin)</vt:lpstr>
      <vt:lpstr>Attendance Management System (AMS - Admin)</vt:lpstr>
      <vt:lpstr>Add Attendance Management System (AMS - Admin)</vt:lpstr>
      <vt:lpstr>Edit Attendance Management System (AMS - Admin)</vt:lpstr>
      <vt:lpstr>View Attendance Management System (AMS-Admin)</vt:lpstr>
      <vt:lpstr>Delete Attendance Management System (AMS-Admin)</vt:lpstr>
      <vt:lpstr>Leave Management System (LMS-admin)</vt:lpstr>
      <vt:lpstr>Leave Management System (LMS-admin)</vt:lpstr>
      <vt:lpstr>Leave Management System (LMS-admin)</vt:lpstr>
      <vt:lpstr>Leave Management System (LMS-admin)</vt:lpstr>
      <vt:lpstr>Salary Management system (SMS -admin)</vt:lpstr>
      <vt:lpstr>Salary Management system (SMS -admin)</vt:lpstr>
      <vt:lpstr>Salary Management system (SMS -admin)</vt:lpstr>
      <vt:lpstr>Salary Management system (SMS -admin)</vt:lpstr>
      <vt:lpstr>Employee signup</vt:lpstr>
      <vt:lpstr>Employee signup</vt:lpstr>
      <vt:lpstr>Employee sign in </vt:lpstr>
      <vt:lpstr>Employee signin</vt:lpstr>
      <vt:lpstr>Employee Forgot password</vt:lpstr>
      <vt:lpstr>Employee Forgot password</vt:lpstr>
      <vt:lpstr>Employee Dashboard</vt:lpstr>
      <vt:lpstr>Employee dashboard</vt:lpstr>
      <vt:lpstr>Change Password (Employee) </vt:lpstr>
      <vt:lpstr>With incorrect phone number  </vt:lpstr>
      <vt:lpstr>With correct phone number </vt:lpstr>
      <vt:lpstr>Update Profile (Employee) </vt:lpstr>
      <vt:lpstr>Update Profile (Employee) </vt:lpstr>
      <vt:lpstr>Work Schedule System (WSS - Employee) </vt:lpstr>
      <vt:lpstr>View Work Schedule System (WSS - Employee) </vt:lpstr>
      <vt:lpstr>Attendance Management System (AMS-Employee)</vt:lpstr>
      <vt:lpstr>View Attendance Management System (AMS-Employee)</vt:lpstr>
      <vt:lpstr>Leaves Management System (LMS- Employee)</vt:lpstr>
      <vt:lpstr>Leaves Management System (LMS- Employee)</vt:lpstr>
      <vt:lpstr>Leaves Management System (LMS- Employee)</vt:lpstr>
      <vt:lpstr> Employee leave approval</vt:lpstr>
      <vt:lpstr>Salary Management System (SMS-Employee)</vt:lpstr>
      <vt:lpstr>Salary Management System (SMS-Employee) </vt:lpstr>
      <vt:lpstr>Salary Management System (SMS-Employee)</vt:lpstr>
      <vt:lpstr>List of APIs  Admin Login Api : http://localhost:8081/admin/login Employee Login Api : http://localhost:8081/employee/login Employee SignUp Api : http://localhost:8081/employee/signup Employee Reset Api : http://localhost:8081/employee/reset Delete Employee By Id : http://localhost:8081/employee/id Get Employee By Id : http://localhost:8081/employee/id Update Employee :http://localhost:8081/employee Post Employee : http://localhost:8081/employee Post Attendance :http://localhost:8081/attandance Delete Attendance By Id : http://localhost:8081/attandance/id Get Employee Attendance By Email : http://localhost:8081/attandance/emailOfEmp Post Attendance By Status : http://localhost:8081/attandance/status Get Leaves Of Employee : http://localhost:8081/leaves                                    </vt:lpstr>
      <vt:lpstr>List OF APIs  Post Leaves Of Employee : http://localhost:8081/leaves Get Leaves of Employee By Email: http://localhost:8081/leaves/emp/emailOfEmp Get Employee Salaries : http://localhost:8081/salary Post Employee Salaries  : http://localhost:8081/salary Delete Employee Salary By Id : http://localhost:8081/salary/id Get Employee Salary By Id :  http://localhost:8081/salary/id Update Employee Salary :http://localhost:8081/salary Get Employee Salary By Email : http://localhost:8081/salary/emailofemp Get Employee Work Schedule : http://localhost:8081/work Post Employee Work Schedule : http://localhost:8081/work Delete Employee Work Schedule By Id : http://localhost:8081/work/id Get Employee Work Schedule By Id : http://localhost:8081/work/id Update Employee Work Schedule : http://localhost:8081/work Get Employee Work Schedule By Email:http://localhost:8081/work/emp/emailofemp </vt:lpstr>
      <vt:lpstr>Unit Testing</vt:lpstr>
      <vt:lpstr>Regression-Testing Framework</vt:lpstr>
      <vt:lpstr>Why use JUnit?</vt:lpstr>
      <vt:lpstr>JUnit Testing:    JUnit Testing Output:  </vt:lpstr>
      <vt:lpstr>Future scope</vt:lpstr>
      <vt:lpstr>Conclusion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Payroll  Management System</dc:title>
  <cp:lastModifiedBy>asus</cp:lastModifiedBy>
  <cp:revision>21</cp:revision>
  <dcterms:modified xsi:type="dcterms:W3CDTF">2022-10-21T04:13:56Z</dcterms:modified>
</cp:coreProperties>
</file>